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 id="2147483699" r:id="rId5"/>
    <p:sldMasterId id="2147483700" r:id="rId6"/>
    <p:sldMasterId id="2147483701" r:id="rId7"/>
    <p:sldMasterId id="2147483702" r:id="rId8"/>
    <p:sldMasterId id="2147483703" r:id="rId9"/>
    <p:sldMasterId id="2147483704" r:id="rId10"/>
    <p:sldMasterId id="2147483705" r:id="rId11"/>
    <p:sldMasterId id="2147483706" r:id="rId12"/>
    <p:sldMasterId id="2147483707" r:id="rId13"/>
    <p:sldMasterId id="2147483708" r:id="rId14"/>
  </p:sldMasterIdLst>
  <p:notesMasterIdLst>
    <p:notesMasterId r:id="rId29"/>
  </p:notesMasterIdLst>
  <p:sldIdLst>
    <p:sldId id="258" r:id="rId15"/>
    <p:sldId id="259" r:id="rId16"/>
    <p:sldId id="260" r:id="rId17"/>
    <p:sldId id="268" r:id="rId18"/>
    <p:sldId id="301" r:id="rId19"/>
    <p:sldId id="302" r:id="rId20"/>
    <p:sldId id="303" r:id="rId21"/>
    <p:sldId id="304" r:id="rId22"/>
    <p:sldId id="305" r:id="rId23"/>
    <p:sldId id="306" r:id="rId24"/>
    <p:sldId id="307" r:id="rId25"/>
    <p:sldId id="308" r:id="rId26"/>
    <p:sldId id="309" r:id="rId27"/>
    <p:sldId id="313"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9FB"/>
    <a:srgbClr val="FFEB89"/>
    <a:srgbClr val="92C1DE"/>
    <a:srgbClr val="000000"/>
    <a:srgbClr val="94E0A2"/>
    <a:srgbClr val="85DB95"/>
    <a:srgbClr val="CCFFCC"/>
    <a:srgbClr val="C4E0E2"/>
    <a:srgbClr val="334D5D"/>
    <a:srgbClr val="8DBD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6" d="100"/>
          <a:sy n="66" d="100"/>
        </p:scale>
        <p:origin x="11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en-US"/>
          </a:p>
        </p:txBody>
      </p:sp>
      <p:sp>
        <p:nvSpPr>
          <p:cNvPr id="15363"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5B345B75-10EC-4D39-9642-7D8D2CE20BAB}" type="datetimeFigureOut">
              <a:rPr lang="zh-CN" altLang="en-US"/>
              <a:pPr>
                <a:defRPr/>
              </a:pPr>
              <a:t>2025/3/13</a:t>
            </a:fld>
            <a:endParaRPr lang="zh-CN" altLang="en-US"/>
          </a:p>
        </p:txBody>
      </p:sp>
      <p:sp>
        <p:nvSpPr>
          <p:cNvPr id="15364"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5365"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5366"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en-US"/>
          </a:p>
        </p:txBody>
      </p:sp>
      <p:sp>
        <p:nvSpPr>
          <p:cNvPr id="15367"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smtClean="0"/>
            </a:lvl1pPr>
          </a:lstStyle>
          <a:p>
            <a:pPr>
              <a:defRPr/>
            </a:pPr>
            <a:fld id="{9CD96966-2C70-4CF5-BB93-E20038F7E072}" type="slidenum">
              <a:rPr lang="zh-CN" altLang="en-US"/>
              <a:pPr>
                <a:defRPr/>
              </a:pPr>
              <a:t>‹#›</a:t>
            </a:fld>
            <a:endParaRPr lang="zh-CN" altLang="en-US"/>
          </a:p>
        </p:txBody>
      </p:sp>
    </p:spTree>
    <p:extLst>
      <p:ext uri="{BB962C8B-B14F-4D97-AF65-F5344CB8AC3E}">
        <p14:creationId xmlns:p14="http://schemas.microsoft.com/office/powerpoint/2010/main" val="533649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1946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fld id="{6DF431ED-E149-4FAC-8E59-FEB1F58F495E}" type="slidenum">
              <a:rPr lang="zh-CN" altLang="en-US" sz="1200"/>
              <a:pPr algn="r" eaLnBrk="1" hangingPunct="1"/>
              <a:t>1</a:t>
            </a:fld>
            <a:endParaRPr lang="zh-CN" altLang="en-US" sz="1200"/>
          </a:p>
        </p:txBody>
      </p:sp>
    </p:spTree>
    <p:extLst>
      <p:ext uri="{BB962C8B-B14F-4D97-AF65-F5344CB8AC3E}">
        <p14:creationId xmlns:p14="http://schemas.microsoft.com/office/powerpoint/2010/main" val="1927908835"/>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CD96966-2C70-4CF5-BB93-E20038F7E072}" type="slidenum">
              <a:rPr lang="zh-CN" altLang="en-US" smtClean="0"/>
              <a:pPr>
                <a:defRPr/>
              </a:pPr>
              <a:t>4</a:t>
            </a:fld>
            <a:endParaRPr lang="zh-CN" altLang="en-US"/>
          </a:p>
        </p:txBody>
      </p:sp>
    </p:spTree>
    <p:extLst>
      <p:ext uri="{BB962C8B-B14F-4D97-AF65-F5344CB8AC3E}">
        <p14:creationId xmlns:p14="http://schemas.microsoft.com/office/powerpoint/2010/main" val="358171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p:sp>
      <p:sp>
        <p:nvSpPr>
          <p:cNvPr id="1945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a:p>
        </p:txBody>
      </p:sp>
      <p:sp>
        <p:nvSpPr>
          <p:cNvPr id="1946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6DF431ED-E149-4FAC-8E59-FEB1F58F495E}"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14</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559455617"/>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E1060FE9-2C5F-4510-97DB-B1AFB7930629}"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2FC8903-1AD8-4FE0-81BF-BA9A45C873F9}" type="slidenum">
              <a:rPr lang="zh-CN" altLang="en-US"/>
              <a:pPr>
                <a:defRPr/>
              </a:pPr>
              <a:t>‹#›</a:t>
            </a:fld>
            <a:endParaRPr lang="zh-CN" altLang="en-US"/>
          </a:p>
        </p:txBody>
      </p:sp>
    </p:spTree>
    <p:extLst>
      <p:ext uri="{BB962C8B-B14F-4D97-AF65-F5344CB8AC3E}">
        <p14:creationId xmlns:p14="http://schemas.microsoft.com/office/powerpoint/2010/main" val="27077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EBF55F8-E19B-4D75-AB65-B62C0A7ADF94}"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D623412-5164-4AB4-BFE5-4C0C0DC9D41F}" type="slidenum">
              <a:rPr lang="zh-CN" altLang="en-US"/>
              <a:pPr>
                <a:defRPr/>
              </a:pPr>
              <a:t>‹#›</a:t>
            </a:fld>
            <a:endParaRPr lang="zh-CN" altLang="en-US"/>
          </a:p>
        </p:txBody>
      </p:sp>
    </p:spTree>
    <p:extLst>
      <p:ext uri="{BB962C8B-B14F-4D97-AF65-F5344CB8AC3E}">
        <p14:creationId xmlns:p14="http://schemas.microsoft.com/office/powerpoint/2010/main" val="649309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EABD1AF5-8E85-43FE-AE6A-C0049E306D6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407795"/>
      </p:ext>
    </p:extLst>
  </p:cSld>
  <p:clrMapOvr>
    <a:masterClrMapping/>
  </p:clrMapOvr>
  <p:transition spd="slow" advClick="0"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74F564E-3FFE-4001-B57F-43EAE54FDE5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67664637"/>
      </p:ext>
    </p:extLst>
  </p:cSld>
  <p:clrMapOvr>
    <a:masterClrMapping/>
  </p:clrMapOvr>
  <p:transition spd="slow" advClick="0"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A2C4BB9-8578-448E-A766-CFE3991889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31882532"/>
      </p:ext>
    </p:extLst>
  </p:cSld>
  <p:clrMapOvr>
    <a:masterClrMapping/>
  </p:clrMapOvr>
  <p:transition spd="slow" advClick="0"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88336DF-46CF-4982-A023-AA1FFFC744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43855139"/>
      </p:ext>
    </p:extLst>
  </p:cSld>
  <p:clrMapOvr>
    <a:masterClrMapping/>
  </p:clrMapOvr>
  <p:transition spd="slow" advClick="0"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A4748578-08FD-48BB-92C7-10BFC51B56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55655383"/>
      </p:ext>
    </p:extLst>
  </p:cSld>
  <p:clrMapOvr>
    <a:masterClrMapping/>
  </p:clrMapOvr>
  <p:transition spd="slow" advClick="0"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7CEA02D6-272A-4CA1-A5F6-8989B5DDA3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81435462"/>
      </p:ext>
    </p:extLst>
  </p:cSld>
  <p:clrMapOvr>
    <a:masterClrMapping/>
  </p:clrMapOvr>
  <p:transition spd="slow" advClick="0"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B077A56E-6E40-4760-A5B4-E7757478B8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33094522"/>
      </p:ext>
    </p:extLst>
  </p:cSld>
  <p:clrMapOvr>
    <a:masterClrMapping/>
  </p:clrMapOvr>
  <p:transition spd="slow" advClick="0" advTm="300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FB6A936-D7DF-4B45-964C-2CE7EA3FA54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4187509"/>
      </p:ext>
    </p:extLst>
  </p:cSld>
  <p:clrMapOvr>
    <a:masterClrMapping/>
  </p:clrMapOvr>
  <p:transition spd="slow" advClick="0" advTm="3000"/>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859BF02F-2258-4362-ADB9-8DA7B612DEA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43759600"/>
      </p:ext>
    </p:extLst>
  </p:cSld>
  <p:clrMapOvr>
    <a:masterClrMapping/>
  </p:clrMapOvr>
  <p:transition spd="slow" advClick="0" advTm="3000"/>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B6B4CB5-A864-4C29-AA8B-B8EA0C5E5B0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16600431"/>
      </p:ext>
    </p:extLst>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90A29E02-FDF2-4B41-8B1D-24F79E503E9C}"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F989305-EE23-4242-88A4-FA16D123BBA0}" type="slidenum">
              <a:rPr lang="zh-CN" altLang="en-US"/>
              <a:pPr>
                <a:defRPr/>
              </a:pPr>
              <a:t>‹#›</a:t>
            </a:fld>
            <a:endParaRPr lang="zh-CN" altLang="en-US"/>
          </a:p>
        </p:txBody>
      </p:sp>
    </p:spTree>
    <p:extLst>
      <p:ext uri="{BB962C8B-B14F-4D97-AF65-F5344CB8AC3E}">
        <p14:creationId xmlns:p14="http://schemas.microsoft.com/office/powerpoint/2010/main" val="30940670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C4F84937-E2C6-4F36-9959-B5FFBAEABD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57035851"/>
      </p:ext>
    </p:extLst>
  </p:cSld>
  <p:clrMapOvr>
    <a:masterClrMapping/>
  </p:clrMapOvr>
  <p:transition spd="slow" advClick="0" advTm="3000"/>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E999D6E-D0D3-496B-A3E1-2C8D0984338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4760652"/>
      </p:ext>
    </p:extLst>
  </p:cSld>
  <p:clrMapOvr>
    <a:masterClrMapping/>
  </p:clrMapOvr>
  <p:transition spd="slow" advClick="0" advTm="3000"/>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F8D78F44-3525-40DE-8DBA-C36DB1C73DB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18451955"/>
      </p:ext>
    </p:extLst>
  </p:cSld>
  <p:clrMapOvr>
    <a:masterClrMapping/>
  </p:clrMapOvr>
  <p:transition spd="slow" advClick="0" advTm="3000"/>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81F389BB-47A7-4C15-B92E-7F988F8A33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98511884"/>
      </p:ext>
    </p:extLst>
  </p:cSld>
  <p:clrMapOvr>
    <a:masterClrMapping/>
  </p:clrMapOvr>
  <p:transition spd="slow" advClick="0" advTm="3000"/>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A8E2EC13-3DC5-40C7-9FF2-48DC78CED02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79811550"/>
      </p:ext>
    </p:extLst>
  </p:cSld>
  <p:clrMapOvr>
    <a:masterClrMapping/>
  </p:clrMapOvr>
  <p:transition spd="slow" advClick="0" advTm="3000"/>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7B0C86EE-FC05-4172-84A3-ABFDF0F5157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2481003"/>
      </p:ext>
    </p:extLst>
  </p:cSld>
  <p:clrMapOvr>
    <a:masterClrMapping/>
  </p:clrMapOvr>
  <p:transition spd="slow" advClick="0" advTm="3000"/>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A4AA8182-1038-4F2B-83F3-CD6B8CE15C1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45453603"/>
      </p:ext>
    </p:extLst>
  </p:cSld>
  <p:clrMapOvr>
    <a:masterClrMapping/>
  </p:clrMapOvr>
  <p:transition spd="slow" advClick="0" advTm="3000"/>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3C772BFD-F914-40D6-B306-9CE815EFACA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8699422"/>
      </p:ext>
    </p:extLst>
  </p:cSld>
  <p:clrMapOvr>
    <a:masterClrMapping/>
  </p:clrMapOvr>
  <p:transition spd="slow" advClick="0" advTm="300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958EF6EE-B0CF-4A13-AB6A-3CF6A60664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71987202"/>
      </p:ext>
    </p:extLst>
  </p:cSld>
  <p:clrMapOvr>
    <a:masterClrMapping/>
  </p:clrMapOvr>
  <p:transition spd="slow" advClick="0" advTm="3000"/>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43C5153A-B925-4456-9CAB-82226B76CCD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13668624"/>
      </p:ext>
    </p:extLst>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2E7E7EE7-3794-4541-9A74-2939427C9F5A}"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FAFCFBB-7CB5-4F8F-91D1-2A62EEBF394D}" type="slidenum">
              <a:rPr lang="zh-CN" altLang="en-US"/>
              <a:pPr>
                <a:defRPr/>
              </a:pPr>
              <a:t>‹#›</a:t>
            </a:fld>
            <a:endParaRPr lang="zh-CN" altLang="en-US"/>
          </a:p>
        </p:txBody>
      </p:sp>
    </p:spTree>
    <p:extLst>
      <p:ext uri="{BB962C8B-B14F-4D97-AF65-F5344CB8AC3E}">
        <p14:creationId xmlns:p14="http://schemas.microsoft.com/office/powerpoint/2010/main" val="11574775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5D4BDAC7-1DDC-4DEC-856D-E0EB28D4E73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92635730"/>
      </p:ext>
    </p:extLst>
  </p:cSld>
  <p:clrMapOvr>
    <a:masterClrMapping/>
  </p:clrMapOvr>
  <p:transition spd="slow" advClick="0" advTm="3000"/>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564D146-4A1F-4F8E-A422-609A483C29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73230319"/>
      </p:ext>
    </p:extLst>
  </p:cSld>
  <p:clrMapOvr>
    <a:masterClrMapping/>
  </p:clrMapOvr>
  <p:transition spd="slow" advClick="0" advTm="300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546FBE0-CFB3-42A9-8EAC-C2A48FA7E2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46312572"/>
      </p:ext>
    </p:extLst>
  </p:cSld>
  <p:clrMapOvr>
    <a:masterClrMapping/>
  </p:clrMapOvr>
  <p:transition spd="slow" advClick="0" advTm="3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E8C17E5-CC4F-4AE7-A020-D4CC8B9392F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52051"/>
      </p:ext>
    </p:extLst>
  </p:cSld>
  <p:clrMapOvr>
    <a:masterClrMapping/>
  </p:clrMapOvr>
  <p:transition spd="slow" advClick="0" advTm="3000"/>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9A4B3F8-2D8E-42BD-8EF3-0EE50E7E1B3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7115431"/>
      </p:ext>
    </p:extLst>
  </p:cSld>
  <p:clrMapOvr>
    <a:masterClrMapping/>
  </p:clrMapOvr>
  <p:transition spd="slow" advClick="0" advTm="3000"/>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914A105-439D-463E-9BAD-8272D5C8F2E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37621518"/>
      </p:ext>
    </p:extLst>
  </p:cSld>
  <p:clrMapOvr>
    <a:masterClrMapping/>
  </p:clrMapOvr>
  <p:transition spd="slow" advClick="0" advTm="3000"/>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DBEC2974-ECA8-4CF4-A8F6-61009C2CEEE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62238543"/>
      </p:ext>
    </p:extLst>
  </p:cSld>
  <p:clrMapOvr>
    <a:masterClrMapping/>
  </p:clrMapOvr>
  <p:transition spd="slow" advClick="0" advTm="3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55641677-D465-4042-8E15-CD1BCEB23C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48791576"/>
      </p:ext>
    </p:extLst>
  </p:cSld>
  <p:clrMapOvr>
    <a:masterClrMapping/>
  </p:clrMapOvr>
  <p:transition spd="slow" advClick="0" advTm="3000"/>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0938DDB-4B7C-4F3A-B538-059F8929899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97510883"/>
      </p:ext>
    </p:extLst>
  </p:cSld>
  <p:clrMapOvr>
    <a:masterClrMapping/>
  </p:clrMapOvr>
  <p:transition spd="slow" advClick="0" advTm="3000"/>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9344B177-0E6E-4CD4-B898-3105B96386D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95925627"/>
      </p:ext>
    </p:extLst>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3AB6EC59-F6D6-46AC-9383-0B5EF6A0FD7E}"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32990896-8A7F-4ED0-B316-AA05098C05E0}" type="slidenum">
              <a:rPr lang="zh-CN" altLang="en-US"/>
              <a:pPr>
                <a:defRPr/>
              </a:pPr>
              <a:t>‹#›</a:t>
            </a:fld>
            <a:endParaRPr lang="zh-CN" altLang="en-US"/>
          </a:p>
        </p:txBody>
      </p:sp>
    </p:spTree>
    <p:extLst>
      <p:ext uri="{BB962C8B-B14F-4D97-AF65-F5344CB8AC3E}">
        <p14:creationId xmlns:p14="http://schemas.microsoft.com/office/powerpoint/2010/main" val="30279771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9C9DF59-6D82-4678-9522-FB3ACDF0C1C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57504910"/>
      </p:ext>
    </p:extLst>
  </p:cSld>
  <p:clrMapOvr>
    <a:masterClrMapping/>
  </p:clrMapOvr>
  <p:transition spd="slow" advClick="0" advTm="3000"/>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F588332-0F6F-4137-8693-CFCC0AC7E95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46074861"/>
      </p:ext>
    </p:extLst>
  </p:cSld>
  <p:clrMapOvr>
    <a:masterClrMapping/>
  </p:clrMapOvr>
  <p:transition spd="slow" advClick="0" advTm="3000"/>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A6D0415-605B-49DD-AA29-E0AC092E3C2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74679094"/>
      </p:ext>
    </p:extLst>
  </p:cSld>
  <p:clrMapOvr>
    <a:masterClrMapping/>
  </p:clrMapOvr>
  <p:transition spd="slow" advClick="0" advTm="3000"/>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414FDD51-6342-45E2-9E10-C29E60A411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83280643"/>
      </p:ext>
    </p:extLst>
  </p:cSld>
  <p:clrMapOvr>
    <a:masterClrMapping/>
  </p:clrMapOvr>
  <p:transition spd="slow" advClick="0" advTm="3000"/>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BD06715-26EB-49FF-869D-4E092D6FDB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36671416"/>
      </p:ext>
    </p:extLst>
  </p:cSld>
  <p:clrMapOvr>
    <a:masterClrMapping/>
  </p:clrMapOvr>
  <p:transition spd="slow" advClick="0" advTm="3000"/>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428CB6A-D7FE-4241-ABB6-37C5E20602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9581714"/>
      </p:ext>
    </p:extLst>
  </p:cSld>
  <p:clrMapOvr>
    <a:masterClrMapping/>
  </p:clrMapOvr>
  <p:transition spd="slow" advClick="0" advTm="3000"/>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020B5E50-8056-423C-B79A-C5DDC1A7A38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0402202"/>
      </p:ext>
    </p:extLst>
  </p:cSld>
  <p:clrMapOvr>
    <a:masterClrMapping/>
  </p:clrMapOvr>
  <p:transition spd="slow" advClick="0" advTm="3000"/>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5FC7B43-D0D2-4A6F-978A-BC8AA49A032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63426982"/>
      </p:ext>
    </p:extLst>
  </p:cSld>
  <p:clrMapOvr>
    <a:masterClrMapping/>
  </p:clrMapOvr>
  <p:transition spd="slow" advClick="0" advTm="300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6251F80C-BCB2-4E50-A63C-FA17F4A53E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215380490"/>
      </p:ext>
    </p:extLst>
  </p:cSld>
  <p:clrMapOvr>
    <a:masterClrMapping/>
  </p:clrMapOvr>
  <p:transition spd="slow" advClick="0" advTm="3000"/>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AF7363F6-44B5-4EB3-A5FE-89372860201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25865202"/>
      </p:ext>
    </p:extLst>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865FAC37-12DB-4C50-B370-35883167C3F0}"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ED7A413-1B1A-418E-8FD3-71F10536D67B}" type="slidenum">
              <a:rPr lang="zh-CN" altLang="en-US"/>
              <a:pPr>
                <a:defRPr/>
              </a:pPr>
              <a:t>‹#›</a:t>
            </a:fld>
            <a:endParaRPr lang="zh-CN" altLang="en-US"/>
          </a:p>
        </p:txBody>
      </p:sp>
    </p:spTree>
    <p:extLst>
      <p:ext uri="{BB962C8B-B14F-4D97-AF65-F5344CB8AC3E}">
        <p14:creationId xmlns:p14="http://schemas.microsoft.com/office/powerpoint/2010/main" val="44955394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C989F6B-4FBD-409A-A010-31AFF23038B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25308573"/>
      </p:ext>
    </p:extLst>
  </p:cSld>
  <p:clrMapOvr>
    <a:masterClrMapping/>
  </p:clrMapOvr>
  <p:transition spd="slow" advClick="0" advTm="3000"/>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EA6ABC79-F0C2-4F74-9AED-3CABDB0EE3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79707122"/>
      </p:ext>
    </p:extLst>
  </p:cSld>
  <p:clrMapOvr>
    <a:masterClrMapping/>
  </p:clrMapOvr>
  <p:transition spd="slow" advClick="0" advTm="3000"/>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1182052-89D6-466F-B41B-0306A67A1A6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25958503"/>
      </p:ext>
    </p:extLst>
  </p:cSld>
  <p:clrMapOvr>
    <a:masterClrMapping/>
  </p:clrMapOvr>
  <p:transition spd="slow" advClick="0" advTm="3000"/>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A96FA2F-D657-4442-8FC0-510D8DC3469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35707056"/>
      </p:ext>
    </p:extLst>
  </p:cSld>
  <p:clrMapOvr>
    <a:masterClrMapping/>
  </p:clrMapOvr>
  <p:transition spd="slow" advClick="0" advTm="3000"/>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051E49E9-EE9F-4255-AB3D-BD40471BCD4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10259801"/>
      </p:ext>
    </p:extLst>
  </p:cSld>
  <p:clrMapOvr>
    <a:masterClrMapping/>
  </p:clrMapOvr>
  <p:transition spd="slow" advClick="0" advTm="3000"/>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EAE1F2B6-CD2A-4EF8-8198-9750EE4DAC1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5967071"/>
      </p:ext>
    </p:extLst>
  </p:cSld>
  <p:clrMapOvr>
    <a:masterClrMapping/>
  </p:clrMapOvr>
  <p:transition spd="slow" advClick="0" advTm="3000"/>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D04A894C-8FA5-4607-9199-3D4FB8B5B58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6681275"/>
      </p:ext>
    </p:extLst>
  </p:cSld>
  <p:clrMapOvr>
    <a:masterClrMapping/>
  </p:clrMapOvr>
  <p:transition spd="slow" advClick="0" advTm="3000"/>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70108683-6F86-434D-90CF-60DB44406AC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69563550"/>
      </p:ext>
    </p:extLst>
  </p:cSld>
  <p:clrMapOvr>
    <a:masterClrMapping/>
  </p:clrMapOvr>
  <p:transition spd="slow" advClick="0" advTm="3000"/>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4A41E3C5-BE2A-4F90-BDEC-291DBDED40B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3280694"/>
      </p:ext>
    </p:extLst>
  </p:cSld>
  <p:clrMapOvr>
    <a:masterClrMapping/>
  </p:clrMapOvr>
  <p:transition spd="slow" advClick="0" advTm="3000"/>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C68A5C66-064C-4170-AB2B-B5C21E67BD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7453639"/>
      </p:ext>
    </p:extLst>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544A4C46-1836-49C1-83DA-967988825A37}" type="datetimeFigureOut">
              <a:rPr lang="zh-CN" altLang="en-US"/>
              <a:pPr>
                <a:defRPr/>
              </a:pPr>
              <a:t>2025/3/13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04DDEA-D2EE-43CF-A8A9-AC2EC0EB47DA}" type="slidenum">
              <a:rPr lang="zh-CN" altLang="en-US"/>
              <a:pPr>
                <a:defRPr/>
              </a:pPr>
              <a:t>‹#›</a:t>
            </a:fld>
            <a:endParaRPr lang="zh-CN" altLang="en-US"/>
          </a:p>
        </p:txBody>
      </p:sp>
    </p:spTree>
    <p:extLst>
      <p:ext uri="{BB962C8B-B14F-4D97-AF65-F5344CB8AC3E}">
        <p14:creationId xmlns:p14="http://schemas.microsoft.com/office/powerpoint/2010/main" val="251118169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C67689A4-2EA5-4A98-ADEC-06527DC0F79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69557916"/>
      </p:ext>
    </p:extLst>
  </p:cSld>
  <p:clrMapOvr>
    <a:masterClrMapping/>
  </p:clrMapOvr>
  <p:transition spd="slow" advClick="0" advTm="3000"/>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1308CAD-A8D2-4872-8710-1B07F4412AF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814102361"/>
      </p:ext>
    </p:extLst>
  </p:cSld>
  <p:clrMapOvr>
    <a:masterClrMapping/>
  </p:clrMapOvr>
  <p:transition spd="slow" advClick="0" advTm="3000"/>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33239C80-250A-491D-AEED-8FCAC589DF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09824686"/>
      </p:ext>
    </p:extLst>
  </p:cSld>
  <p:clrMapOvr>
    <a:masterClrMapping/>
  </p:clrMapOvr>
  <p:transition spd="slow" advClick="0" advTm="3000"/>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FAF8E85F-7F2A-4AFD-A7DB-8F2AE069828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7873162"/>
      </p:ext>
    </p:extLst>
  </p:cSld>
  <p:clrMapOvr>
    <a:masterClrMapping/>
  </p:clrMapOvr>
  <p:transition spd="slow" advClick="0" advTm="3000"/>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E81571C-2517-46E1-A462-137BF98F95C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51961108"/>
      </p:ext>
    </p:extLst>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A7F493F2-AD47-4F5D-B4F3-6BE95248D751}" type="datetimeFigureOut">
              <a:rPr lang="zh-CN" altLang="en-US"/>
              <a:pPr>
                <a:defRPr/>
              </a:pPr>
              <a:t>2025/3/13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C3970485-E91D-42FF-AC22-6847363849DB}" type="slidenum">
              <a:rPr lang="zh-CN" altLang="en-US"/>
              <a:pPr>
                <a:defRPr/>
              </a:pPr>
              <a:t>‹#›</a:t>
            </a:fld>
            <a:endParaRPr lang="zh-CN" altLang="en-US"/>
          </a:p>
        </p:txBody>
      </p:sp>
    </p:spTree>
    <p:extLst>
      <p:ext uri="{BB962C8B-B14F-4D97-AF65-F5344CB8AC3E}">
        <p14:creationId xmlns:p14="http://schemas.microsoft.com/office/powerpoint/2010/main" val="1350666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E58C7935-BB6C-4C2C-BDA7-089DAFEB5A20}" type="datetimeFigureOut">
              <a:rPr lang="zh-CN" altLang="en-US"/>
              <a:pPr>
                <a:defRPr/>
              </a:pPr>
              <a:t>2025/3/13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810097C-7122-4E88-8E14-1EBA0B779AED}" type="slidenum">
              <a:rPr lang="zh-CN" altLang="en-US"/>
              <a:pPr>
                <a:defRPr/>
              </a:pPr>
              <a:t>‹#›</a:t>
            </a:fld>
            <a:endParaRPr lang="zh-CN" altLang="en-US"/>
          </a:p>
        </p:txBody>
      </p:sp>
    </p:spTree>
    <p:extLst>
      <p:ext uri="{BB962C8B-B14F-4D97-AF65-F5344CB8AC3E}">
        <p14:creationId xmlns:p14="http://schemas.microsoft.com/office/powerpoint/2010/main" val="3238527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1756393D-2490-4A82-9FA8-A3AD279D09AA}" type="datetimeFigureOut">
              <a:rPr lang="zh-CN" altLang="en-US"/>
              <a:pPr>
                <a:defRPr/>
              </a:pPr>
              <a:t>2025/3/13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CC86EB8-CD2B-4FD0-A2C4-BFB1251ECD19}" type="slidenum">
              <a:rPr lang="zh-CN" altLang="en-US"/>
              <a:pPr>
                <a:defRPr/>
              </a:pPr>
              <a:t>‹#›</a:t>
            </a:fld>
            <a:endParaRPr lang="zh-CN" altLang="en-US"/>
          </a:p>
        </p:txBody>
      </p:sp>
    </p:spTree>
    <p:extLst>
      <p:ext uri="{BB962C8B-B14F-4D97-AF65-F5344CB8AC3E}">
        <p14:creationId xmlns:p14="http://schemas.microsoft.com/office/powerpoint/2010/main" val="3141423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5EE39968-7436-4111-9198-C60A934EB229}" type="datetimeFigureOut">
              <a:rPr lang="zh-CN" altLang="en-US"/>
              <a:pPr>
                <a:defRPr/>
              </a:pPr>
              <a:t>2025/3/13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B79E208-7318-4D49-B19D-06C14A0BD08B}" type="slidenum">
              <a:rPr lang="zh-CN" altLang="en-US"/>
              <a:pPr>
                <a:defRPr/>
              </a:pPr>
              <a:t>‹#›</a:t>
            </a:fld>
            <a:endParaRPr lang="zh-CN" altLang="en-US"/>
          </a:p>
        </p:txBody>
      </p:sp>
    </p:spTree>
    <p:extLst>
      <p:ext uri="{BB962C8B-B14F-4D97-AF65-F5344CB8AC3E}">
        <p14:creationId xmlns:p14="http://schemas.microsoft.com/office/powerpoint/2010/main" val="67620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C443E38-A8E3-4BEE-9F12-C4E72762BD0D}"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3882D23-EC45-4252-B22A-2126451AACA0}" type="slidenum">
              <a:rPr lang="zh-CN" altLang="en-US"/>
              <a:pPr>
                <a:defRPr/>
              </a:pPr>
              <a:t>‹#›</a:t>
            </a:fld>
            <a:endParaRPr lang="zh-CN" altLang="en-US"/>
          </a:p>
        </p:txBody>
      </p:sp>
    </p:spTree>
    <p:extLst>
      <p:ext uri="{BB962C8B-B14F-4D97-AF65-F5344CB8AC3E}">
        <p14:creationId xmlns:p14="http://schemas.microsoft.com/office/powerpoint/2010/main" val="2636271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7EE220F8-2296-483E-8566-E8C200354D48}" type="datetimeFigureOut">
              <a:rPr lang="zh-CN" altLang="en-US"/>
              <a:pPr>
                <a:defRPr/>
              </a:pPr>
              <a:t>2025/3/13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450BAC9-0164-442B-B3D2-C2A9CAE4DF19}" type="slidenum">
              <a:rPr lang="zh-CN" altLang="en-US"/>
              <a:pPr>
                <a:defRPr/>
              </a:pPr>
              <a:t>‹#›</a:t>
            </a:fld>
            <a:endParaRPr lang="zh-CN" altLang="en-US"/>
          </a:p>
        </p:txBody>
      </p:sp>
    </p:spTree>
    <p:extLst>
      <p:ext uri="{BB962C8B-B14F-4D97-AF65-F5344CB8AC3E}">
        <p14:creationId xmlns:p14="http://schemas.microsoft.com/office/powerpoint/2010/main" val="1894764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B3536F14-EFC7-4319-9188-086AA30C213B}"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7D106962-C225-4C9A-88B5-0A5C636D9FEE}" type="slidenum">
              <a:rPr lang="zh-CN" altLang="en-US"/>
              <a:pPr>
                <a:defRPr/>
              </a:pPr>
              <a:t>‹#›</a:t>
            </a:fld>
            <a:endParaRPr lang="zh-CN" altLang="en-US"/>
          </a:p>
        </p:txBody>
      </p:sp>
    </p:spTree>
    <p:extLst>
      <p:ext uri="{BB962C8B-B14F-4D97-AF65-F5344CB8AC3E}">
        <p14:creationId xmlns:p14="http://schemas.microsoft.com/office/powerpoint/2010/main" val="588663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05447D7E-037D-460C-A5A4-2D9B48D24932}"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B6930EE-DA84-4D7C-AE68-900482D1B2F1}" type="slidenum">
              <a:rPr lang="zh-CN" altLang="en-US"/>
              <a:pPr>
                <a:defRPr/>
              </a:pPr>
              <a:t>‹#›</a:t>
            </a:fld>
            <a:endParaRPr lang="zh-CN" altLang="en-US"/>
          </a:p>
        </p:txBody>
      </p:sp>
    </p:spTree>
    <p:extLst>
      <p:ext uri="{BB962C8B-B14F-4D97-AF65-F5344CB8AC3E}">
        <p14:creationId xmlns:p14="http://schemas.microsoft.com/office/powerpoint/2010/main" val="2977716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B1C2F67-4414-4FC0-8A51-DB1611D4E85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14392417"/>
      </p:ext>
    </p:extLst>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DF88A34-B851-45D5-B21B-8B3DEFDD973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55201208"/>
      </p:ext>
    </p:extLst>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63BBD5DC-078A-4AFC-9824-160227B7E5A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11587736"/>
      </p:ext>
    </p:extLst>
  </p:cSld>
  <p:clrMapOvr>
    <a:masterClrMapping/>
  </p:clrMapOvr>
  <p:transition spd="slow" advClick="0" advTm="3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520B958B-E0C4-42E0-A378-C8D7023FBE6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929784517"/>
      </p:ext>
    </p:extLst>
  </p:cSld>
  <p:clrMapOvr>
    <a:masterClrMapping/>
  </p:clrMapOvr>
  <p:transition spd="slow" advClick="0" advTm="3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2E64AE7-3C27-4FA0-8AAA-5CF0EF84922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21263636"/>
      </p:ext>
    </p:extLst>
  </p:cSld>
  <p:clrMapOvr>
    <a:masterClrMapping/>
  </p:clrMapOvr>
  <p:transition spd="slow" advClick="0" advTm="3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A57BE74F-FF86-4B13-A5BD-F179CD826B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35012316"/>
      </p:ext>
    </p:extLst>
  </p:cSld>
  <p:clrMapOvr>
    <a:masterClrMapping/>
  </p:clrMapOvr>
  <p:transition spd="slow" advClick="0" advTm="300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13BACBDE-E20F-45A3-BBBC-BD2F7801524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82284216"/>
      </p:ext>
    </p:extLst>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ACBC608-54A9-42B6-9E03-C9D5675B7CB8}" type="datetimeFigureOut">
              <a:rPr lang="zh-CN" altLang="en-US"/>
              <a:pPr>
                <a:defRPr/>
              </a:pPr>
              <a:t>2025/3/13</a:t>
            </a:fld>
            <a:endParaRPr lang="zh-CN" alt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431F9CA-FD22-4BD7-9F64-46297716B1A0}" type="slidenum">
              <a:rPr lang="zh-CN" altLang="en-US"/>
              <a:pPr>
                <a:defRPr/>
              </a:pPr>
              <a:t>‹#›</a:t>
            </a:fld>
            <a:endParaRPr lang="zh-CN" altLang="en-US"/>
          </a:p>
        </p:txBody>
      </p:sp>
    </p:spTree>
    <p:extLst>
      <p:ext uri="{BB962C8B-B14F-4D97-AF65-F5344CB8AC3E}">
        <p14:creationId xmlns:p14="http://schemas.microsoft.com/office/powerpoint/2010/main" val="388006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4EC3379-9C42-4C4C-B8F3-1B6511D4EF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8593744"/>
      </p:ext>
    </p:extLst>
  </p:cSld>
  <p:clrMapOvr>
    <a:masterClrMapping/>
  </p:clrMapOvr>
  <p:transition spd="slow" advClick="0" advTm="300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2670DC12-215F-4630-8131-5D4130484CC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448932094"/>
      </p:ext>
    </p:extLst>
  </p:cSld>
  <p:clrMapOvr>
    <a:masterClrMapping/>
  </p:clrMapOvr>
  <p:transition spd="slow" advClick="0" advTm="3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D9D809CA-2AD3-4E1D-9C9C-FF6F8BB920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74461978"/>
      </p:ext>
    </p:extLst>
  </p:cSld>
  <p:clrMapOvr>
    <a:masterClrMapping/>
  </p:clrMapOvr>
  <p:transition spd="slow" advClick="0" advTm="3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7E81B01-1A85-4E8E-9C76-E70E7111BE9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745718157"/>
      </p:ext>
    </p:extLst>
  </p:cSld>
  <p:clrMapOvr>
    <a:masterClrMapping/>
  </p:clrMapOvr>
  <p:transition spd="slow" advClick="0" advTm="300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14D13C04-378E-43EF-B727-AEC00B22CF5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30315153"/>
      </p:ext>
    </p:extLst>
  </p:cSld>
  <p:clrMapOvr>
    <a:masterClrMapping/>
  </p:clrMapOvr>
  <p:transition spd="slow" advClick="0" advTm="3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27E6BEB-5847-4470-A2B5-67558B672E9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04239884"/>
      </p:ext>
    </p:extLst>
  </p:cSld>
  <p:clrMapOvr>
    <a:masterClrMapping/>
  </p:clrMapOvr>
  <p:transition spd="slow" advClick="0" advTm="300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7DE24FE-4224-431E-97FC-7FBCA9FE200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36996896"/>
      </p:ext>
    </p:extLst>
  </p:cSld>
  <p:clrMapOvr>
    <a:masterClrMapping/>
  </p:clrMapOvr>
  <p:transition spd="slow" advClick="0" advTm="3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629EC045-DD47-4152-B26F-29BCCCFE876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6717568"/>
      </p:ext>
    </p:extLst>
  </p:cSld>
  <p:clrMapOvr>
    <a:masterClrMapping/>
  </p:clrMapOvr>
  <p:transition spd="slow" advClick="0" advTm="3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87D3DB74-F106-4B62-AD7B-D2AB3CC07DE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89204204"/>
      </p:ext>
    </p:extLst>
  </p:cSld>
  <p:clrMapOvr>
    <a:masterClrMapping/>
  </p:clrMapOvr>
  <p:transition spd="slow" advClick="0" advTm="3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36E08876-0C8A-4E92-B3A6-6B12AA54BCD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29231972"/>
      </p:ext>
    </p:extLst>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C0B23B74-7FF2-4676-B504-2636A9CCBBB1}" type="datetimeFigureOut">
              <a:rPr lang="zh-CN" altLang="en-US"/>
              <a:pPr>
                <a:defRPr/>
              </a:pPr>
              <a:t>2025/3/13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E91A17B-9022-473E-B5C2-9CCFDB89F890}" type="slidenum">
              <a:rPr lang="zh-CN" altLang="en-US"/>
              <a:pPr>
                <a:defRPr/>
              </a:pPr>
              <a:t>‹#›</a:t>
            </a:fld>
            <a:endParaRPr lang="zh-CN" altLang="en-US"/>
          </a:p>
        </p:txBody>
      </p:sp>
    </p:spTree>
    <p:extLst>
      <p:ext uri="{BB962C8B-B14F-4D97-AF65-F5344CB8AC3E}">
        <p14:creationId xmlns:p14="http://schemas.microsoft.com/office/powerpoint/2010/main" val="191572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D9C8FB75-7B33-4384-AEFC-A24D25D8AD5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70616851"/>
      </p:ext>
    </p:extLst>
  </p:cSld>
  <p:clrMapOvr>
    <a:masterClrMapping/>
  </p:clrMapOvr>
  <p:transition spd="slow" advClick="0" advTm="3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78D9A6B6-DE08-4F14-AE38-EE7C0D548EC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003110776"/>
      </p:ext>
    </p:extLst>
  </p:cSld>
  <p:clrMapOvr>
    <a:masterClrMapping/>
  </p:clrMapOvr>
  <p:transition spd="slow" advClick="0" advTm="300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0CAAB81-B642-4961-BBD0-07249A51932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0734100"/>
      </p:ext>
    </p:extLst>
  </p:cSld>
  <p:clrMapOvr>
    <a:masterClrMapping/>
  </p:clrMapOvr>
  <p:transition spd="slow" advClick="0" advTm="3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E7835B50-EEA7-4B73-86A3-4FF33ED7ADF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49659987"/>
      </p:ext>
    </p:extLst>
  </p:cSld>
  <p:clrMapOvr>
    <a:masterClrMapping/>
  </p:clrMapOvr>
  <p:transition spd="slow" advClick="0" advTm="3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3A2F848-2DCA-4B6B-A826-6611287F19F0}"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792416484"/>
      </p:ext>
    </p:extLst>
  </p:cSld>
  <p:clrMapOvr>
    <a:masterClrMapping/>
  </p:clrMapOvr>
  <p:transition spd="slow" advClick="0" advTm="300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2DA5657A-428A-4480-B667-4B67F17874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719251843"/>
      </p:ext>
    </p:extLst>
  </p:cSld>
  <p:clrMapOvr>
    <a:masterClrMapping/>
  </p:clrMapOvr>
  <p:transition spd="slow" advClick="0"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F0222BB-6860-4FB3-8A11-F8806EB3D7E4}"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063865905"/>
      </p:ext>
    </p:extLst>
  </p:cSld>
  <p:clrMapOvr>
    <a:masterClrMapping/>
  </p:clrMapOvr>
  <p:transition spd="slow" advClick="0"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4F35848-8C16-49B9-A5B5-2C91596F44E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35816995"/>
      </p:ext>
    </p:extLst>
  </p:cSld>
  <p:clrMapOvr>
    <a:masterClrMapping/>
  </p:clrMapOvr>
  <p:transition spd="slow" advClick="0" advTm="3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39FF19A4-6837-4479-9B5D-A636AAB587E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5360975"/>
      </p:ext>
    </p:extLst>
  </p:cSld>
  <p:clrMapOvr>
    <a:masterClrMapping/>
  </p:clrMapOvr>
  <p:transition spd="slow" advClick="0"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628E078-B082-4405-BACD-ABB1E57CB7A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21150885"/>
      </p:ext>
    </p:extLst>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20359BCF-93F2-4516-B81F-2631ED711B6A}" type="datetimeFigureOut">
              <a:rPr lang="zh-CN" altLang="en-US"/>
              <a:pPr>
                <a:defRPr/>
              </a:pPr>
              <a:t>2025/3/13</a:t>
            </a:fld>
            <a:endParaRPr lang="zh-CN" alt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A3FB8D51-84DA-41EB-86A9-F44BC01A3F79}" type="slidenum">
              <a:rPr lang="zh-CN" altLang="en-US"/>
              <a:pPr>
                <a:defRPr/>
              </a:pPr>
              <a:t>‹#›</a:t>
            </a:fld>
            <a:endParaRPr lang="zh-CN" altLang="en-US"/>
          </a:p>
        </p:txBody>
      </p:sp>
    </p:spTree>
    <p:extLst>
      <p:ext uri="{BB962C8B-B14F-4D97-AF65-F5344CB8AC3E}">
        <p14:creationId xmlns:p14="http://schemas.microsoft.com/office/powerpoint/2010/main" val="1803476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7CE27383-596A-4463-BFB9-8C0395E54E6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04257594"/>
      </p:ext>
    </p:extLst>
  </p:cSld>
  <p:clrMapOvr>
    <a:masterClrMapping/>
  </p:clrMapOvr>
  <p:transition spd="slow" advClick="0" advTm="300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9A181C10-FB82-4E62-A613-58CBE0BBC18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65999765"/>
      </p:ext>
    </p:extLst>
  </p:cSld>
  <p:clrMapOvr>
    <a:masterClrMapping/>
  </p:clrMapOvr>
  <p:transition spd="slow" advClick="0" advTm="3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DB6937FD-F84E-43A9-AF43-1E3D2382728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62203378"/>
      </p:ext>
    </p:extLst>
  </p:cSld>
  <p:clrMapOvr>
    <a:masterClrMapping/>
  </p:clrMapOvr>
  <p:transition spd="slow" advClick="0" advTm="300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A704D86-977A-4729-8DA3-F2EB5E30A0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88944168"/>
      </p:ext>
    </p:extLst>
  </p:cSld>
  <p:clrMapOvr>
    <a:masterClrMapping/>
  </p:clrMapOvr>
  <p:transition spd="slow" advClick="0" advTm="3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B4858F41-C877-42B2-957F-C230259E9B7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15172193"/>
      </p:ext>
    </p:extLst>
  </p:cSld>
  <p:clrMapOvr>
    <a:masterClrMapping/>
  </p:clrMapOvr>
  <p:transition spd="slow" advClick="0" advTm="3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8F728F3A-F15E-4F47-9B9E-3A183CB8180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924077407"/>
      </p:ext>
    </p:extLst>
  </p:cSld>
  <p:clrMapOvr>
    <a:masterClrMapping/>
  </p:clrMapOvr>
  <p:transition spd="slow" advClick="0" advTm="300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E8BA7FC-BB82-4AE9-B368-F51A30D2FC2F}"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40078223"/>
      </p:ext>
    </p:extLst>
  </p:cSld>
  <p:clrMapOvr>
    <a:masterClrMapping/>
  </p:clrMapOvr>
  <p:transition spd="slow" advClick="0" advTm="3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2AEAEB0A-112C-4423-BC0D-4BA5BA85C49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616755717"/>
      </p:ext>
    </p:extLst>
  </p:cSld>
  <p:clrMapOvr>
    <a:masterClrMapping/>
  </p:clrMapOvr>
  <p:transition spd="slow" advClick="0" advTm="300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6D1A25B5-1C50-42E3-AE23-D1A80BD0B4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97936168"/>
      </p:ext>
    </p:extLst>
  </p:cSld>
  <p:clrMapOvr>
    <a:masterClrMapping/>
  </p:clrMapOvr>
  <p:transition spd="slow" advClick="0" advTm="3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6E7B948D-AABC-4632-AC5E-AA7FC7EFBCE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12545439"/>
      </p:ext>
    </p:extLst>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73972D98-D872-4C33-95ED-27119FF18162}" type="datetimeFigureOut">
              <a:rPr lang="zh-CN" altLang="en-US"/>
              <a:pPr>
                <a:defRPr/>
              </a:pPr>
              <a:t>2025/3/13</a:t>
            </a:fld>
            <a:endParaRPr lang="zh-CN" alt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61F9D699-5D62-45D8-9D64-B0809B206595}" type="slidenum">
              <a:rPr lang="zh-CN" altLang="en-US"/>
              <a:pPr>
                <a:defRPr/>
              </a:pPr>
              <a:t>‹#›</a:t>
            </a:fld>
            <a:endParaRPr lang="zh-CN" altLang="en-US"/>
          </a:p>
        </p:txBody>
      </p:sp>
    </p:spTree>
    <p:extLst>
      <p:ext uri="{BB962C8B-B14F-4D97-AF65-F5344CB8AC3E}">
        <p14:creationId xmlns:p14="http://schemas.microsoft.com/office/powerpoint/2010/main" val="2120223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8"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a:ln/>
        </p:spPr>
        <p:txBody>
          <a:bodyPr/>
          <a:lstStyle>
            <a:lvl1pPr>
              <a:defRPr/>
            </a:lvl1pPr>
          </a:lstStyle>
          <a:p>
            <a:pPr>
              <a:defRPr/>
            </a:pPr>
            <a:fld id="{1D246C2B-02B6-462B-899F-A2F00E0C327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31113264"/>
      </p:ext>
    </p:extLst>
  </p:cSld>
  <p:clrMapOvr>
    <a:masterClrMapping/>
  </p:clrMapOvr>
  <p:transition spd="slow" advClick="0" advTm="3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4"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a:ln/>
        </p:spPr>
        <p:txBody>
          <a:bodyPr/>
          <a:lstStyle>
            <a:lvl1pPr>
              <a:defRPr/>
            </a:lvl1pPr>
          </a:lstStyle>
          <a:p>
            <a:pPr>
              <a:defRPr/>
            </a:pPr>
            <a:fld id="{2B9FEA4E-43DD-4F4A-8768-F3A51B145ED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390286788"/>
      </p:ext>
    </p:extLst>
  </p:cSld>
  <p:clrMapOvr>
    <a:masterClrMapping/>
  </p:clrMapOvr>
  <p:transition spd="slow" advClick="0" advTm="3000"/>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3"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a:ln/>
        </p:spPr>
        <p:txBody>
          <a:bodyPr/>
          <a:lstStyle>
            <a:lvl1pPr>
              <a:defRPr/>
            </a:lvl1pPr>
          </a:lstStyle>
          <a:p>
            <a:pPr>
              <a:defRPr/>
            </a:pPr>
            <a:fld id="{144577CA-F0BE-4B36-958F-856D4F8CFD5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190709491"/>
      </p:ext>
    </p:extLst>
  </p:cSld>
  <p:clrMapOvr>
    <a:masterClrMapping/>
  </p:clrMapOvr>
  <p:transition spd="slow" advClick="0" advTm="3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CC37B75E-17F3-48FB-9592-DD79493C156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7131940"/>
      </p:ext>
    </p:extLst>
  </p:cSld>
  <p:clrMapOvr>
    <a:masterClrMapping/>
  </p:clrMapOvr>
  <p:transition spd="slow" advClick="0" advTm="300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6"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a:ln/>
        </p:spPr>
        <p:txBody>
          <a:bodyPr/>
          <a:lstStyle>
            <a:lvl1pPr>
              <a:defRPr/>
            </a:lvl1pPr>
          </a:lstStyle>
          <a:p>
            <a:pPr>
              <a:defRPr/>
            </a:pPr>
            <a:fld id="{34CC90BB-5188-4726-9CAE-96C667EAF40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87136822"/>
      </p:ext>
    </p:extLst>
  </p:cSld>
  <p:clrMapOvr>
    <a:masterClrMapping/>
  </p:clrMapOvr>
  <p:transition spd="slow" advClick="0" advTm="3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0D11193C-E6C1-4C0C-B48D-D2F38457092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86875736"/>
      </p:ext>
    </p:extLst>
  </p:cSld>
  <p:clrMapOvr>
    <a:masterClrMapping/>
  </p:clrMapOvr>
  <p:transition spd="slow" advClick="0" advTm="3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a:ln/>
        </p:spPr>
        <p:txBody>
          <a:bodyPr/>
          <a:lstStyle>
            <a:lvl1pPr>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5" name="页脚占位符 5"/>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a:ln/>
        </p:spPr>
        <p:txBody>
          <a:bodyPr/>
          <a:lstStyle>
            <a:lvl1pPr>
              <a:defRPr/>
            </a:lvl1pPr>
          </a:lstStyle>
          <a:p>
            <a:pPr>
              <a:defRPr/>
            </a:pPr>
            <a:fld id="{793F41A5-CF6E-4D32-9E3B-CAA66C26CEBB}"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61602972"/>
      </p:ext>
    </p:extLst>
  </p:cSld>
  <p:clrMapOvr>
    <a:masterClrMapping/>
  </p:clrMapOvr>
  <p:transition spd="slow" advClick="0" advTm="300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F3562145-D0A7-43C7-9B35-25B6A82F9DF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22915285"/>
      </p:ext>
    </p:extLst>
  </p:cSld>
  <p:clrMapOvr>
    <a:masterClrMapping/>
  </p:clrMapOvr>
  <p:transition spd="slow" advClick="0" advTm="3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39F5687-C472-42AF-AFA1-A670C4B2FB6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23857736"/>
      </p:ext>
    </p:extLst>
  </p:cSld>
  <p:clrMapOvr>
    <a:masterClrMapping/>
  </p:clrMapOvr>
  <p:transition spd="slow" advClick="0" advTm="3000"/>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F1E3753-A509-4339-869B-16EEFC63908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60052460"/>
      </p:ext>
    </p:extLst>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30D0A9F3-05BA-4BC2-9965-E0FC694F5C61}" type="datetimeFigureOut">
              <a:rPr lang="zh-CN" altLang="en-US"/>
              <a:pPr>
                <a:defRPr/>
              </a:pPr>
              <a:t>2025/3/13</a:t>
            </a:fld>
            <a:endParaRPr lang="zh-CN" alt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418EDCD1-D677-4AA8-8E92-F5711591EB26}" type="slidenum">
              <a:rPr lang="zh-CN" altLang="en-US"/>
              <a:pPr>
                <a:defRPr/>
              </a:pPr>
              <a:t>‹#›</a:t>
            </a:fld>
            <a:endParaRPr lang="zh-CN" altLang="en-US"/>
          </a:p>
        </p:txBody>
      </p:sp>
    </p:spTree>
    <p:extLst>
      <p:ext uri="{BB962C8B-B14F-4D97-AF65-F5344CB8AC3E}">
        <p14:creationId xmlns:p14="http://schemas.microsoft.com/office/powerpoint/2010/main" val="19396531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5A55828C-850A-4076-966C-863558F3833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75048825"/>
      </p:ext>
    </p:extLst>
  </p:cSld>
  <p:clrMapOvr>
    <a:masterClrMapping/>
  </p:clrMapOvr>
  <p:transition spd="slow" advClick="0" advTm="3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8"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a:ln/>
        </p:spPr>
        <p:txBody>
          <a:bodyPr/>
          <a:lstStyle>
            <a:lvl1pPr>
              <a:defRPr/>
            </a:lvl1pPr>
          </a:lstStyle>
          <a:p>
            <a:pPr>
              <a:defRPr/>
            </a:pPr>
            <a:fld id="{1E0F7199-93FB-43D3-BAAA-F3FC087F142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006649230"/>
      </p:ext>
    </p:extLst>
  </p:cSld>
  <p:clrMapOvr>
    <a:masterClrMapping/>
  </p:clrMapOvr>
  <p:transition spd="slow" advClick="0" advTm="3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4"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a:ln/>
        </p:spPr>
        <p:txBody>
          <a:bodyPr/>
          <a:lstStyle>
            <a:lvl1pPr>
              <a:defRPr/>
            </a:lvl1pPr>
          </a:lstStyle>
          <a:p>
            <a:pPr>
              <a:defRPr/>
            </a:pPr>
            <a:fld id="{82A04944-43DB-4429-98E9-AC84619DC80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43373173"/>
      </p:ext>
    </p:extLst>
  </p:cSld>
  <p:clrMapOvr>
    <a:masterClrMapping/>
  </p:clrMapOvr>
  <p:transition spd="slow" advClick="0" advTm="3000"/>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3"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a:ln/>
        </p:spPr>
        <p:txBody>
          <a:bodyPr/>
          <a:lstStyle>
            <a:lvl1pPr>
              <a:defRPr/>
            </a:lvl1pPr>
          </a:lstStyle>
          <a:p>
            <a:pPr>
              <a:defRPr/>
            </a:pPr>
            <a:fld id="{154DC317-16C0-4F63-8095-E735F7EBC02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56806347"/>
      </p:ext>
    </p:extLst>
  </p:cSld>
  <p:clrMapOvr>
    <a:masterClrMapping/>
  </p:clrMapOvr>
  <p:transition spd="slow" advClick="0" advTm="3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430B3049-92E5-42FB-B74B-47DC5998BD4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305840902"/>
      </p:ext>
    </p:extLst>
  </p:cSld>
  <p:clrMapOvr>
    <a:masterClrMapping/>
  </p:clrMapOvr>
  <p:transition spd="slow" advClick="0" advTm="3000"/>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6"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a:ln/>
        </p:spPr>
        <p:txBody>
          <a:bodyPr/>
          <a:lstStyle>
            <a:lvl1pPr>
              <a:defRPr/>
            </a:lvl1pPr>
          </a:lstStyle>
          <a:p>
            <a:pPr>
              <a:defRPr/>
            </a:pPr>
            <a:fld id="{20825FF8-76E6-4B95-8BD8-F32F36B08B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92897131"/>
      </p:ext>
    </p:extLst>
  </p:cSld>
  <p:clrMapOvr>
    <a:masterClrMapping/>
  </p:clrMapOvr>
  <p:transition spd="slow" advClick="0" advTm="3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BCCDFEE3-1DA6-4370-95F0-F77E55C1209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924414578"/>
      </p:ext>
    </p:extLst>
  </p:cSld>
  <p:clrMapOvr>
    <a:masterClrMapping/>
  </p:clrMapOvr>
  <p:transition spd="slow" advClick="0" advTm="3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a:ln/>
        </p:spPr>
        <p:txBody>
          <a:bodyPr/>
          <a:lstStyle>
            <a:lvl1pPr>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5" name="页脚占位符 7"/>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a:ln/>
        </p:spPr>
        <p:txBody>
          <a:bodyPr/>
          <a:lstStyle>
            <a:lvl1pPr>
              <a:defRPr/>
            </a:lvl1pPr>
          </a:lstStyle>
          <a:p>
            <a:pPr>
              <a:defRPr/>
            </a:pPr>
            <a:fld id="{4313E360-64DC-4904-B45E-7ECEF7971FD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96422420"/>
      </p:ext>
    </p:extLst>
  </p:cSld>
  <p:clrMapOvr>
    <a:masterClrMapping/>
  </p:clrMapOvr>
  <p:transition spd="slow" advClick="0" advTm="3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568E44D1-5E9F-4426-84E0-B8EF4ECAF46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847826249"/>
      </p:ext>
    </p:extLst>
  </p:cSld>
  <p:clrMapOvr>
    <a:masterClrMapping/>
  </p:clrMapOvr>
  <p:transition spd="slow" advClick="0" advTm="3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843DDFA-B156-4C35-A4CF-EEB14B3E2EB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489873604"/>
      </p:ext>
    </p:extLst>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AC55AEA7-5D36-45E7-B293-0B1809B68629}" type="datetimeFigureOut">
              <a:rPr lang="zh-CN" altLang="en-US"/>
              <a:pPr>
                <a:defRPr/>
              </a:pPr>
              <a:t>2025/3/13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4EFE84C6-D532-43A1-871D-0F1E6FA79EB3}" type="slidenum">
              <a:rPr lang="zh-CN" altLang="en-US"/>
              <a:pPr>
                <a:defRPr/>
              </a:pPr>
              <a:t>‹#›</a:t>
            </a:fld>
            <a:endParaRPr lang="zh-CN" altLang="en-US"/>
          </a:p>
        </p:txBody>
      </p:sp>
    </p:spTree>
    <p:extLst>
      <p:ext uri="{BB962C8B-B14F-4D97-AF65-F5344CB8AC3E}">
        <p14:creationId xmlns:p14="http://schemas.microsoft.com/office/powerpoint/2010/main" val="32747357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4F29764A-9D58-48B2-B82E-67D57E79105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81064242"/>
      </p:ext>
    </p:extLst>
  </p:cSld>
  <p:clrMapOvr>
    <a:masterClrMapping/>
  </p:clrMapOvr>
  <p:transition spd="slow" advClick="0" advTm="3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9F15F5B1-BD6A-4A94-8C4C-EA99088D60C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95709115"/>
      </p:ext>
    </p:extLst>
  </p:cSld>
  <p:clrMapOvr>
    <a:masterClrMapping/>
  </p:clrMapOvr>
  <p:transition spd="slow" advClick="0" advTm="3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8"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a:ln/>
        </p:spPr>
        <p:txBody>
          <a:bodyPr/>
          <a:lstStyle>
            <a:lvl1pPr>
              <a:defRPr/>
            </a:lvl1pPr>
          </a:lstStyle>
          <a:p>
            <a:pPr>
              <a:defRPr/>
            </a:pPr>
            <a:fld id="{708821C5-408F-4EB6-9089-AF3EBDD10C95}"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163301992"/>
      </p:ext>
    </p:extLst>
  </p:cSld>
  <p:clrMapOvr>
    <a:masterClrMapping/>
  </p:clrMapOvr>
  <p:transition spd="slow" advClick="0" advTm="3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4"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a:ln/>
        </p:spPr>
        <p:txBody>
          <a:bodyPr/>
          <a:lstStyle>
            <a:lvl1pPr>
              <a:defRPr/>
            </a:lvl1pPr>
          </a:lstStyle>
          <a:p>
            <a:pPr>
              <a:defRPr/>
            </a:pPr>
            <a:fld id="{30BD49D0-78FD-4C9E-B441-424B6435F3D9}"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908465591"/>
      </p:ext>
    </p:extLst>
  </p:cSld>
  <p:clrMapOvr>
    <a:masterClrMapping/>
  </p:clrMapOvr>
  <p:transition spd="slow" advClick="0" advTm="3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3"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a:ln/>
        </p:spPr>
        <p:txBody>
          <a:bodyPr/>
          <a:lstStyle>
            <a:lvl1pPr>
              <a:defRPr/>
            </a:lvl1pPr>
          </a:lstStyle>
          <a:p>
            <a:pPr>
              <a:defRPr/>
            </a:pPr>
            <a:fld id="{8C7A7918-35A8-48D9-90CE-A1BD7FC2664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86960613"/>
      </p:ext>
    </p:extLst>
  </p:cSld>
  <p:clrMapOvr>
    <a:masterClrMapping/>
  </p:clrMapOvr>
  <p:transition spd="slow" advClick="0" advTm="3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A737C5C4-E477-46A8-B04F-F3B777DE97F1}"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363165507"/>
      </p:ext>
    </p:extLst>
  </p:cSld>
  <p:clrMapOvr>
    <a:masterClrMapping/>
  </p:clrMapOvr>
  <p:transition spd="slow" advClick="0" advTm="3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6"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a:ln/>
        </p:spPr>
        <p:txBody>
          <a:bodyPr/>
          <a:lstStyle>
            <a:lvl1pPr>
              <a:defRPr/>
            </a:lvl1pPr>
          </a:lstStyle>
          <a:p>
            <a:pPr>
              <a:defRPr/>
            </a:pPr>
            <a:fld id="{60E1BF13-C587-4DF9-B7DC-8BBEBB39F21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8517383"/>
      </p:ext>
    </p:extLst>
  </p:cSld>
  <p:clrMapOvr>
    <a:masterClrMapping/>
  </p:clrMapOvr>
  <p:transition spd="slow" advClick="0" advTm="3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6524CD5A-3719-4265-B571-0E18A3F83AF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15133236"/>
      </p:ext>
    </p:extLst>
  </p:cSld>
  <p:clrMapOvr>
    <a:masterClrMapping/>
  </p:clrMapOvr>
  <p:transition spd="slow" advClick="0" advTm="3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a:ln/>
        </p:spPr>
        <p:txBody>
          <a:bodyPr/>
          <a:lstStyle>
            <a:lvl1pPr>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5" name="页脚占位符 3"/>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a:ln/>
        </p:spPr>
        <p:txBody>
          <a:bodyPr/>
          <a:lstStyle>
            <a:lvl1pPr>
              <a:defRPr/>
            </a:lvl1pPr>
          </a:lstStyle>
          <a:p>
            <a:pPr>
              <a:defRPr/>
            </a:pPr>
            <a:fld id="{9BABD433-8CF3-4898-8053-D34A519DF41E}"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723819331"/>
      </p:ext>
    </p:extLst>
  </p:cSld>
  <p:clrMapOvr>
    <a:masterClrMapping/>
  </p:clrMapOvr>
  <p:transition spd="slow" advClick="0" advTm="3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2550BAB5-2A92-4072-96C4-78978AAA73B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653586613"/>
      </p:ext>
    </p:extLst>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8EE25838-2F21-4EAA-BE47-A4830BBEDA20}" type="datetimeFigureOut">
              <a:rPr lang="zh-CN" altLang="en-US"/>
              <a:pPr>
                <a:defRPr/>
              </a:pPr>
              <a:t>2025/3/13</a:t>
            </a:fld>
            <a:endParaRPr lang="zh-CN" alt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CA5B0B38-2912-4645-BF8E-939527902F57}" type="slidenum">
              <a:rPr lang="zh-CN" altLang="en-US"/>
              <a:pPr>
                <a:defRPr/>
              </a:pPr>
              <a:t>‹#›</a:t>
            </a:fld>
            <a:endParaRPr lang="zh-CN" altLang="en-US"/>
          </a:p>
        </p:txBody>
      </p:sp>
    </p:spTree>
    <p:extLst>
      <p:ext uri="{BB962C8B-B14F-4D97-AF65-F5344CB8AC3E}">
        <p14:creationId xmlns:p14="http://schemas.microsoft.com/office/powerpoint/2010/main" val="17456824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692DCA6-D77A-4C8E-B2B3-AE39B69C1E6A}"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264291861"/>
      </p:ext>
    </p:extLst>
  </p:cSld>
  <p:clrMapOvr>
    <a:masterClrMapping/>
  </p:clrMapOvr>
  <p:transition spd="slow" advClick="0" advTm="300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CB47CC9D-6D3B-4830-9EE9-338D5FCD15F8}"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699330173"/>
      </p:ext>
    </p:extLst>
  </p:cSld>
  <p:clrMapOvr>
    <a:masterClrMapping/>
  </p:clrMapOvr>
  <p:transition spd="slow" advClick="0" advTm="300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0"/>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C1CF9E36-619B-4389-BD90-8C38CDE9F806}"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192234878"/>
      </p:ext>
    </p:extLst>
  </p:cSld>
  <p:clrMapOvr>
    <a:masterClrMapping/>
  </p:clrMapOvr>
  <p:transition spd="slow" advClick="0" advTm="300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8"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ln/>
        </p:spPr>
        <p:txBody>
          <a:bodyPr/>
          <a:lstStyle>
            <a:lvl1pPr>
              <a:defRPr/>
            </a:lvl1pPr>
          </a:lstStyle>
          <a:p>
            <a:pPr>
              <a:defRPr/>
            </a:pPr>
            <a:fld id="{D4CC309D-7B87-4286-8C47-87DD61EE751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1638459448"/>
      </p:ext>
    </p:extLst>
  </p:cSld>
  <p:clrMapOvr>
    <a:masterClrMapping/>
  </p:clrMapOvr>
  <p:transition spd="slow" advClick="0" advTm="300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4"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ln/>
        </p:spPr>
        <p:txBody>
          <a:bodyPr/>
          <a:lstStyle>
            <a:lvl1pPr>
              <a:defRPr/>
            </a:lvl1pPr>
          </a:lstStyle>
          <a:p>
            <a:pPr>
              <a:defRPr/>
            </a:pPr>
            <a:fld id="{DFBA7DE0-C7B7-4EE8-BFBB-B0B064B9A64C}"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278302834"/>
      </p:ext>
    </p:extLst>
  </p:cSld>
  <p:clrMapOvr>
    <a:masterClrMapping/>
  </p:clrMapOvr>
  <p:transition spd="slow" advClick="0" advTm="300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3"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ln/>
        </p:spPr>
        <p:txBody>
          <a:bodyPr/>
          <a:lstStyle>
            <a:lvl1pPr>
              <a:defRPr/>
            </a:lvl1pPr>
          </a:lstStyle>
          <a:p>
            <a:pPr>
              <a:defRPr/>
            </a:pPr>
            <a:fld id="{3E7BBA6E-D5FD-48A8-9CC1-A6C008B532C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537312652"/>
      </p:ext>
    </p:extLst>
  </p:cSld>
  <p:clrMapOvr>
    <a:masterClrMapping/>
  </p:clrMapOvr>
  <p:transition spd="slow" advClick="0"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3D504746-4426-4B6E-B760-2C72A3FD65A2}"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3598098057"/>
      </p:ext>
    </p:extLst>
  </p:cSld>
  <p:clrMapOvr>
    <a:masterClrMapping/>
  </p:clrMapOvr>
  <p:transition spd="slow" advClick="0"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6"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ln/>
        </p:spPr>
        <p:txBody>
          <a:bodyPr/>
          <a:lstStyle>
            <a:lvl1pPr>
              <a:defRPr/>
            </a:lvl1pPr>
          </a:lstStyle>
          <a:p>
            <a:pPr>
              <a:defRPr/>
            </a:pPr>
            <a:fld id="{50D6B20F-F646-404D-A556-7C151B53DEA3}"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519172841"/>
      </p:ext>
    </p:extLst>
  </p:cSld>
  <p:clrMapOvr>
    <a:masterClrMapping/>
  </p:clrMapOvr>
  <p:transition spd="slow" advClick="0"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0A35B926-CE9C-4B1D-9BCA-459FEE5C37E7}"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2229154029"/>
      </p:ext>
    </p:extLst>
  </p:cSld>
  <p:clrMapOvr>
    <a:masterClrMapping/>
  </p:clrMapOvr>
  <p:transition spd="slow" advClick="0"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a:ln/>
        </p:spPr>
        <p:txBody>
          <a:bodyPr/>
          <a:lstStyle>
            <a:lvl1pPr>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5" name="页脚占位符 2"/>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ln/>
        </p:spPr>
        <p:txBody>
          <a:bodyPr/>
          <a:lstStyle>
            <a:lvl1pPr>
              <a:defRPr/>
            </a:lvl1pPr>
          </a:lstStyle>
          <a:p>
            <a:pPr>
              <a:defRPr/>
            </a:pPr>
            <a:fld id="{4B53D402-2CFF-40EE-812B-E30A033DD32D}" type="slidenum">
              <a:rPr lang="zh-CN" altLang="en-US"/>
              <a:pPr>
                <a:defRPr/>
              </a:pPr>
              <a:t>‹#›</a:t>
            </a:fld>
            <a:endParaRPr lang="zh-CN" altLang="en-US" sz="1800">
              <a:solidFill>
                <a:srgbClr val="000000"/>
              </a:solidFill>
            </a:endParaRPr>
          </a:p>
        </p:txBody>
      </p:sp>
    </p:spTree>
    <p:extLst>
      <p:ext uri="{BB962C8B-B14F-4D97-AF65-F5344CB8AC3E}">
        <p14:creationId xmlns:p14="http://schemas.microsoft.com/office/powerpoint/2010/main" val="4121391120"/>
      </p:ext>
    </p:extLst>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C2A48E71-64B4-4E58-9AB1-3EC7584B6C42}" type="datetimeFigureOut">
              <a:rPr lang="zh-CN" altLang="en-US"/>
              <a:pPr>
                <a:defRPr/>
              </a:pPr>
              <a:t>2025/3/13</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D0491B79-22DE-46FE-9311-42990E605FC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44"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D1D3E107-1FAF-4F57-97E5-F7DEE0997D59}" type="datetime1">
              <a:rPr lang="zh-CN" altLang="en-US"/>
              <a:pPr>
                <a:defRPr/>
              </a:pPr>
              <a:t>2025/3/13</a:t>
            </a:fld>
            <a:endParaRPr lang="zh-CN" altLang="en-US" sz="1800">
              <a:solidFill>
                <a:srgbClr val="000000"/>
              </a:solidFill>
            </a:endParaRPr>
          </a:p>
        </p:txBody>
      </p:sp>
      <p:sp>
        <p:nvSpPr>
          <p:cNvPr id="10245"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19CE1DA8-74F1-4569-B3FB-EC85F68BF28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126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B76C704A-5B23-43A1-97CB-8924E32D39C7}" type="datetime1">
              <a:rPr lang="zh-CN" altLang="en-US"/>
              <a:pPr>
                <a:defRPr/>
              </a:pPr>
              <a:t>2025/3/13</a:t>
            </a:fld>
            <a:endParaRPr lang="zh-CN" altLang="en-US" sz="1800">
              <a:solidFill>
                <a:srgbClr val="000000"/>
              </a:solidFill>
            </a:endParaRPr>
          </a:p>
        </p:txBody>
      </p:sp>
      <p:sp>
        <p:nvSpPr>
          <p:cNvPr id="1126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127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44594606-E45E-4AC1-9FA5-A738F094C60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229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48947D38-1BB5-42C6-9BFA-DF2E34817114}" type="datetime1">
              <a:rPr lang="zh-CN" altLang="en-US"/>
              <a:pPr>
                <a:defRPr/>
              </a:pPr>
              <a:t>2025/3/13</a:t>
            </a:fld>
            <a:endParaRPr lang="zh-CN" altLang="en-US" sz="1800">
              <a:solidFill>
                <a:srgbClr val="000000"/>
              </a:solidFill>
            </a:endParaRPr>
          </a:p>
        </p:txBody>
      </p:sp>
      <p:sp>
        <p:nvSpPr>
          <p:cNvPr id="1229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229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1886DA59-FBBF-4C59-8F07-FAAD8A72E5F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331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75833AB0-D5F1-48C6-A165-FB5CA992215E}" type="datetime1">
              <a:rPr lang="zh-CN" altLang="en-US"/>
              <a:pPr>
                <a:defRPr/>
              </a:pPr>
              <a:t>2025/3/13</a:t>
            </a:fld>
            <a:endParaRPr lang="zh-CN" altLang="en-US" sz="1800">
              <a:solidFill>
                <a:srgbClr val="000000"/>
              </a:solidFill>
            </a:endParaRPr>
          </a:p>
        </p:txBody>
      </p:sp>
      <p:sp>
        <p:nvSpPr>
          <p:cNvPr id="1331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331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AAE9726F-A310-4622-818B-78FDEDA782D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4340"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53EBD922-D15B-4086-9D53-EA8677C606C6}" type="datetime1">
              <a:rPr lang="zh-CN" altLang="en-US"/>
              <a:pPr>
                <a:defRPr/>
              </a:pPr>
              <a:t>2025/3/13</a:t>
            </a:fld>
            <a:endParaRPr lang="zh-CN" altLang="en-US" sz="1800">
              <a:solidFill>
                <a:srgbClr val="000000"/>
              </a:solidFill>
            </a:endParaRPr>
          </a:p>
        </p:txBody>
      </p:sp>
      <p:sp>
        <p:nvSpPr>
          <p:cNvPr id="14341"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14342"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37867837-919E-49CC-BD3F-EF73DEFC9ABE}"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52"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FC418D23-F757-401F-92A6-F08BC68AD77B}" type="datetimeFigureOut">
              <a:rPr lang="zh-CN" altLang="en-US"/>
              <a:pPr>
                <a:defRPr/>
              </a:pPr>
              <a:t>2025/3/13</a:t>
            </a:fld>
            <a:endParaRPr lang="zh-CN" altLang="en-US"/>
          </a:p>
        </p:txBody>
      </p:sp>
      <p:sp>
        <p:nvSpPr>
          <p:cNvPr id="2053"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C80EBD94-B2AB-4CEE-B971-1058FCC40A5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307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3076"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fld id="{F7BEF41A-503E-42D9-9C80-24FAFF35DE44}" type="datetime1">
              <a:rPr lang="zh-CN" altLang="en-US"/>
              <a:pPr>
                <a:defRPr/>
              </a:pPr>
              <a:t>2025/3/13</a:t>
            </a:fld>
            <a:endParaRPr lang="zh-CN" altLang="en-US" sz="1800">
              <a:solidFill>
                <a:srgbClr val="000000"/>
              </a:solidFill>
            </a:endParaRPr>
          </a:p>
        </p:txBody>
      </p:sp>
      <p:sp>
        <p:nvSpPr>
          <p:cNvPr id="3077"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latin typeface="Arial" panose="020B0604020202020204" pitchFamily="34" charset="0"/>
              </a:defRPr>
            </a:lvl1pPr>
          </a:lstStyle>
          <a:p>
            <a:pPr>
              <a:defRPr/>
            </a:pPr>
            <a:fld id="{100228DF-9BF7-4D16-A5FB-9E8F58864FB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EF50FFD8-75E3-4207-8330-6DC2EC65212D}" type="datetime1">
              <a:rPr lang="zh-CN" altLang="en-US"/>
              <a:pPr>
                <a:defRPr/>
              </a:pPr>
              <a:t>2025/3/13</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DCCB2D9C-FC3A-4DE9-9F46-2D09AC13570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2FDC1EF2-C59A-4A6A-89CF-14DB689340D5}" type="datetime1">
              <a:rPr lang="zh-CN" altLang="en-US"/>
              <a:pPr>
                <a:defRPr/>
              </a:pPr>
              <a:t>2025/3/13</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5803F898-A6F8-4C27-AF95-668832B43E0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614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6148"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A468C660-B9D4-4893-B8C1-4BFC3EA35FFB}" type="datetime1">
              <a:rPr lang="zh-CN" altLang="en-US"/>
              <a:pPr>
                <a:defRPr/>
              </a:pPr>
              <a:t>2025/3/13</a:t>
            </a:fld>
            <a:endParaRPr lang="zh-CN" altLang="en-US" sz="1800">
              <a:solidFill>
                <a:srgbClr val="000000"/>
              </a:solidFill>
            </a:endParaRPr>
          </a:p>
        </p:txBody>
      </p:sp>
      <p:sp>
        <p:nvSpPr>
          <p:cNvPr id="6149"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6150"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E93F39AF-D348-4966-865A-89D6D48D6D51}"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7172"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F7BCFB54-C7EB-4924-8FE8-5137F99652C5}" type="datetime1">
              <a:rPr lang="zh-CN" altLang="en-US"/>
              <a:pPr>
                <a:defRPr/>
              </a:pPr>
              <a:t>2025/3/13</a:t>
            </a:fld>
            <a:endParaRPr lang="zh-CN" altLang="en-US" sz="1800">
              <a:solidFill>
                <a:srgbClr val="000000"/>
              </a:solidFill>
            </a:endParaRPr>
          </a:p>
        </p:txBody>
      </p:sp>
      <p:sp>
        <p:nvSpPr>
          <p:cNvPr id="7173"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7174"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89440F35-3F2E-404F-9781-91AF3DD95177}"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8196"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3B45505E-A964-4EA7-AC09-ED3C45971BFD}" type="datetime1">
              <a:rPr lang="zh-CN" altLang="en-US"/>
              <a:pPr>
                <a:defRPr/>
              </a:pPr>
              <a:t>2025/3/13</a:t>
            </a:fld>
            <a:endParaRPr lang="zh-CN" altLang="en-US" sz="1800">
              <a:solidFill>
                <a:srgbClr val="000000"/>
              </a:solidFill>
            </a:endParaRPr>
          </a:p>
        </p:txBody>
      </p:sp>
      <p:sp>
        <p:nvSpPr>
          <p:cNvPr id="8197"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8198"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9B3C70A5-F559-4413-87C5-A993173CC44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9220"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smtClean="0">
                <a:solidFill>
                  <a:srgbClr val="898989"/>
                </a:solidFill>
              </a:defRPr>
            </a:lvl1pPr>
          </a:lstStyle>
          <a:p>
            <a:pPr>
              <a:defRPr/>
            </a:pPr>
            <a:fld id="{251F54C5-5A45-4B8A-81E5-F058303FCBA6}" type="datetime1">
              <a:rPr lang="zh-CN" altLang="en-US"/>
              <a:pPr>
                <a:defRPr/>
              </a:pPr>
              <a:t>2025/3/13</a:t>
            </a:fld>
            <a:endParaRPr lang="zh-CN" altLang="en-US" sz="1800">
              <a:solidFill>
                <a:srgbClr val="000000"/>
              </a:solidFill>
            </a:endParaRPr>
          </a:p>
        </p:txBody>
      </p:sp>
      <p:sp>
        <p:nvSpPr>
          <p:cNvPr id="9221"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smtClean="0">
                <a:solidFill>
                  <a:srgbClr val="898989"/>
                </a:solidFill>
              </a:defRPr>
            </a:lvl1pPr>
          </a:lstStyle>
          <a:p>
            <a:pPr>
              <a:defRPr/>
            </a:pPr>
            <a:endParaRPr lang="zh-CN" altLang="en-US"/>
          </a:p>
        </p:txBody>
      </p:sp>
      <p:sp>
        <p:nvSpPr>
          <p:cNvPr id="9222"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55C2507E-E883-4FCF-AE27-04840DD3AD1C}"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slow" advClick="0" advTm="3000"/>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www.mvdis.gov.tw/m3-emv-mk3/tourBus/query#gsc.tab=0"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hyperlink" Target="https://www.mvdis.gov.tw/m3-emv-mk3/tourBus/query#gsc.tab=0"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https://www.mvdis.gov.tw/m3-emv-mk3/tourBus/query#gsc.tab=0"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18434" name="组合 216"/>
          <p:cNvGrpSpPr>
            <a:grpSpLocks/>
          </p:cNvGrpSpPr>
          <p:nvPr/>
        </p:nvGrpSpPr>
        <p:grpSpPr bwMode="auto">
          <a:xfrm>
            <a:off x="-631825" y="5173663"/>
            <a:ext cx="3594100" cy="1730375"/>
            <a:chOff x="0" y="0"/>
            <a:chExt cx="3594101" cy="1730375"/>
          </a:xfrm>
        </p:grpSpPr>
        <p:sp>
          <p:nvSpPr>
            <p:cNvPr id="18538" name="Freeform 59"/>
            <p:cNvSpPr>
              <a:spLocks/>
            </p:cNvSpPr>
            <p:nvPr/>
          </p:nvSpPr>
          <p:spPr bwMode="auto">
            <a:xfrm>
              <a:off x="2824163" y="520700"/>
              <a:ext cx="769938" cy="885825"/>
            </a:xfrm>
            <a:custGeom>
              <a:avLst/>
              <a:gdLst>
                <a:gd name="T0" fmla="*/ 769938 w 485"/>
                <a:gd name="T1" fmla="*/ 806450 h 558"/>
                <a:gd name="T2" fmla="*/ 428625 w 485"/>
                <a:gd name="T3" fmla="*/ 0 h 558"/>
                <a:gd name="T4" fmla="*/ 0 w 485"/>
                <a:gd name="T5" fmla="*/ 671513 h 558"/>
                <a:gd name="T6" fmla="*/ 763588 w 485"/>
                <a:gd name="T7" fmla="*/ 885825 h 558"/>
                <a:gd name="T8" fmla="*/ 769938 w 485"/>
                <a:gd name="T9" fmla="*/ 80645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9" name="Freeform 60"/>
            <p:cNvSpPr>
              <a:spLocks/>
            </p:cNvSpPr>
            <p:nvPr/>
          </p:nvSpPr>
          <p:spPr bwMode="auto">
            <a:xfrm>
              <a:off x="0" y="11112"/>
              <a:ext cx="1447800" cy="1674813"/>
            </a:xfrm>
            <a:custGeom>
              <a:avLst/>
              <a:gdLst>
                <a:gd name="T0" fmla="*/ 0 w 912"/>
                <a:gd name="T1" fmla="*/ 1674813 h 1055"/>
                <a:gd name="T2" fmla="*/ 642938 w 912"/>
                <a:gd name="T3" fmla="*/ 0 h 1055"/>
                <a:gd name="T4" fmla="*/ 1447800 w 912"/>
                <a:gd name="T5" fmla="*/ 1096963 h 1055"/>
                <a:gd name="T6" fmla="*/ 0 w 912"/>
                <a:gd name="T7" fmla="*/ 1674813 h 10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0" name="Freeform 61"/>
            <p:cNvSpPr>
              <a:spLocks/>
            </p:cNvSpPr>
            <p:nvPr/>
          </p:nvSpPr>
          <p:spPr bwMode="auto">
            <a:xfrm>
              <a:off x="898525" y="301625"/>
              <a:ext cx="1763713" cy="1428750"/>
            </a:xfrm>
            <a:custGeom>
              <a:avLst/>
              <a:gdLst>
                <a:gd name="T0" fmla="*/ 0 w 1111"/>
                <a:gd name="T1" fmla="*/ 1403350 h 900"/>
                <a:gd name="T2" fmla="*/ 868363 w 1111"/>
                <a:gd name="T3" fmla="*/ 0 h 900"/>
                <a:gd name="T4" fmla="*/ 1763713 w 1111"/>
                <a:gd name="T5" fmla="*/ 1428750 h 900"/>
                <a:gd name="T6" fmla="*/ 0 w 1111"/>
                <a:gd name="T7" fmla="*/ 140335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1" name="Freeform 62"/>
            <p:cNvSpPr>
              <a:spLocks/>
            </p:cNvSpPr>
            <p:nvPr/>
          </p:nvSpPr>
          <p:spPr bwMode="auto">
            <a:xfrm>
              <a:off x="1920875" y="0"/>
              <a:ext cx="1628775" cy="1406525"/>
            </a:xfrm>
            <a:custGeom>
              <a:avLst/>
              <a:gdLst>
                <a:gd name="T0" fmla="*/ 0 w 1026"/>
                <a:gd name="T1" fmla="*/ 1384300 h 886"/>
                <a:gd name="T2" fmla="*/ 835025 w 1026"/>
                <a:gd name="T3" fmla="*/ 0 h 886"/>
                <a:gd name="T4" fmla="*/ 1628775 w 1026"/>
                <a:gd name="T5" fmla="*/ 1406525 h 886"/>
                <a:gd name="T6" fmla="*/ 0 w 1026"/>
                <a:gd name="T7" fmla="*/ 1384300 h 8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2" name="Freeform 63"/>
            <p:cNvSpPr>
              <a:spLocks/>
            </p:cNvSpPr>
            <p:nvPr/>
          </p:nvSpPr>
          <p:spPr bwMode="auto">
            <a:xfrm>
              <a:off x="642938" y="11112"/>
              <a:ext cx="739775" cy="1447800"/>
            </a:xfrm>
            <a:custGeom>
              <a:avLst/>
              <a:gdLst>
                <a:gd name="T0" fmla="*/ 0 w 197"/>
                <a:gd name="T1" fmla="*/ 0 h 384"/>
                <a:gd name="T2" fmla="*/ 608343 w 197"/>
                <a:gd name="T3" fmla="*/ 1417638 h 384"/>
                <a:gd name="T4" fmla="*/ 739775 w 197"/>
                <a:gd name="T5" fmla="*/ 957659 h 384"/>
                <a:gd name="T6" fmla="*/ 0 w 197"/>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3" name="Freeform 64"/>
            <p:cNvSpPr>
              <a:spLocks/>
            </p:cNvSpPr>
            <p:nvPr/>
          </p:nvSpPr>
          <p:spPr bwMode="auto">
            <a:xfrm>
              <a:off x="1766888" y="301625"/>
              <a:ext cx="409575" cy="1017588"/>
            </a:xfrm>
            <a:custGeom>
              <a:avLst/>
              <a:gdLst>
                <a:gd name="T0" fmla="*/ 0 w 258"/>
                <a:gd name="T1" fmla="*/ 0 h 641"/>
                <a:gd name="T2" fmla="*/ 409575 w 258"/>
                <a:gd name="T3" fmla="*/ 644525 h 641"/>
                <a:gd name="T4" fmla="*/ 192088 w 258"/>
                <a:gd name="T5" fmla="*/ 1017588 h 641"/>
                <a:gd name="T6" fmla="*/ 0 w 258"/>
                <a:gd name="T7" fmla="*/ 0 h 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4" name="Freeform 65"/>
            <p:cNvSpPr>
              <a:spLocks/>
            </p:cNvSpPr>
            <p:nvPr/>
          </p:nvSpPr>
          <p:spPr bwMode="auto">
            <a:xfrm>
              <a:off x="2755900" y="0"/>
              <a:ext cx="387350" cy="1003300"/>
            </a:xfrm>
            <a:custGeom>
              <a:avLst/>
              <a:gdLst>
                <a:gd name="T0" fmla="*/ 0 w 244"/>
                <a:gd name="T1" fmla="*/ 0 h 632"/>
                <a:gd name="T2" fmla="*/ 387350 w 244"/>
                <a:gd name="T3" fmla="*/ 685800 h 632"/>
                <a:gd name="T4" fmla="*/ 200025 w 244"/>
                <a:gd name="T5" fmla="*/ 1003300 h 632"/>
                <a:gd name="T6" fmla="*/ 0 w 244"/>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5" name="Freeform 66"/>
            <p:cNvSpPr>
              <a:spLocks/>
            </p:cNvSpPr>
            <p:nvPr/>
          </p:nvSpPr>
          <p:spPr bwMode="auto">
            <a:xfrm>
              <a:off x="3252788" y="520700"/>
              <a:ext cx="341313" cy="946150"/>
            </a:xfrm>
            <a:custGeom>
              <a:avLst/>
              <a:gdLst>
                <a:gd name="T0" fmla="*/ 341313 w 215"/>
                <a:gd name="T1" fmla="*/ 806450 h 596"/>
                <a:gd name="T2" fmla="*/ 0 w 215"/>
                <a:gd name="T3" fmla="*/ 0 h 596"/>
                <a:gd name="T4" fmla="*/ 112713 w 215"/>
                <a:gd name="T5" fmla="*/ 946150 h 596"/>
                <a:gd name="T6" fmla="*/ 334963 w 215"/>
                <a:gd name="T7" fmla="*/ 908050 h 596"/>
                <a:gd name="T8" fmla="*/ 341313 w 215"/>
                <a:gd name="T9" fmla="*/ 80645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6" name="Freeform 67"/>
            <p:cNvSpPr>
              <a:spLocks/>
            </p:cNvSpPr>
            <p:nvPr/>
          </p:nvSpPr>
          <p:spPr bwMode="auto">
            <a:xfrm>
              <a:off x="481013" y="161925"/>
              <a:ext cx="431800" cy="320675"/>
            </a:xfrm>
            <a:custGeom>
              <a:avLst/>
              <a:gdLst>
                <a:gd name="T0" fmla="*/ 0 w 272"/>
                <a:gd name="T1" fmla="*/ 266700 h 202"/>
                <a:gd name="T2" fmla="*/ 123825 w 272"/>
                <a:gd name="T3" fmla="*/ 188913 h 202"/>
                <a:gd name="T4" fmla="*/ 214313 w 272"/>
                <a:gd name="T5" fmla="*/ 320675 h 202"/>
                <a:gd name="T6" fmla="*/ 244475 w 272"/>
                <a:gd name="T7" fmla="*/ 176213 h 202"/>
                <a:gd name="T8" fmla="*/ 360363 w 272"/>
                <a:gd name="T9" fmla="*/ 309563 h 202"/>
                <a:gd name="T10" fmla="*/ 330200 w 272"/>
                <a:gd name="T11" fmla="*/ 104775 h 202"/>
                <a:gd name="T12" fmla="*/ 431800 w 272"/>
                <a:gd name="T13" fmla="*/ 188913 h 202"/>
                <a:gd name="T14" fmla="*/ 280988 w 272"/>
                <a:gd name="T15" fmla="*/ 0 h 202"/>
                <a:gd name="T16" fmla="*/ 300038 w 272"/>
                <a:gd name="T17" fmla="*/ 134938 h 202"/>
                <a:gd name="T18" fmla="*/ 209550 w 272"/>
                <a:gd name="T19" fmla="*/ 85725 h 202"/>
                <a:gd name="T20" fmla="*/ 187325 w 272"/>
                <a:gd name="T21" fmla="*/ 184150 h 202"/>
                <a:gd name="T22" fmla="*/ 127000 w 272"/>
                <a:gd name="T23" fmla="*/ 71438 h 202"/>
                <a:gd name="T24" fmla="*/ 66675 w 272"/>
                <a:gd name="T25" fmla="*/ 165100 h 202"/>
                <a:gd name="T26" fmla="*/ 82550 w 272"/>
                <a:gd name="T27" fmla="*/ 44450 h 202"/>
                <a:gd name="T28" fmla="*/ 0 w 272"/>
                <a:gd name="T29" fmla="*/ 2667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7" name="Freeform 68"/>
            <p:cNvSpPr>
              <a:spLocks/>
            </p:cNvSpPr>
            <p:nvPr/>
          </p:nvSpPr>
          <p:spPr bwMode="auto">
            <a:xfrm>
              <a:off x="1593850" y="387350"/>
              <a:ext cx="360363" cy="339725"/>
            </a:xfrm>
            <a:custGeom>
              <a:avLst/>
              <a:gdLst>
                <a:gd name="T0" fmla="*/ 0 w 227"/>
                <a:gd name="T1" fmla="*/ 180975 h 214"/>
                <a:gd name="T2" fmla="*/ 74613 w 227"/>
                <a:gd name="T3" fmla="*/ 147638 h 214"/>
                <a:gd name="T4" fmla="*/ 74613 w 227"/>
                <a:gd name="T5" fmla="*/ 249238 h 214"/>
                <a:gd name="T6" fmla="*/ 173038 w 227"/>
                <a:gd name="T7" fmla="*/ 144463 h 214"/>
                <a:gd name="T8" fmla="*/ 180975 w 227"/>
                <a:gd name="T9" fmla="*/ 339725 h 214"/>
                <a:gd name="T10" fmla="*/ 222250 w 227"/>
                <a:gd name="T11" fmla="*/ 174625 h 214"/>
                <a:gd name="T12" fmla="*/ 312738 w 227"/>
                <a:gd name="T13" fmla="*/ 271463 h 214"/>
                <a:gd name="T14" fmla="*/ 277813 w 227"/>
                <a:gd name="T15" fmla="*/ 150813 h 214"/>
                <a:gd name="T16" fmla="*/ 360363 w 227"/>
                <a:gd name="T17" fmla="*/ 204788 h 214"/>
                <a:gd name="T18" fmla="*/ 252413 w 227"/>
                <a:gd name="T19" fmla="*/ 26988 h 214"/>
                <a:gd name="T20" fmla="*/ 301625 w 227"/>
                <a:gd name="T21" fmla="*/ 128588 h 214"/>
                <a:gd name="T22" fmla="*/ 233363 w 227"/>
                <a:gd name="T23" fmla="*/ 87313 h 214"/>
                <a:gd name="T24" fmla="*/ 233363 w 227"/>
                <a:gd name="T25" fmla="*/ 133350 h 214"/>
                <a:gd name="T26" fmla="*/ 192088 w 227"/>
                <a:gd name="T27" fmla="*/ 65088 h 214"/>
                <a:gd name="T28" fmla="*/ 131763 w 227"/>
                <a:gd name="T29" fmla="*/ 117475 h 214"/>
                <a:gd name="T30" fmla="*/ 115888 w 227"/>
                <a:gd name="T31" fmla="*/ 0 h 214"/>
                <a:gd name="T32" fmla="*/ 0 w 227"/>
                <a:gd name="T33" fmla="*/ 180975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8" name="Freeform 69"/>
            <p:cNvSpPr>
              <a:spLocks/>
            </p:cNvSpPr>
            <p:nvPr/>
          </p:nvSpPr>
          <p:spPr bwMode="auto">
            <a:xfrm>
              <a:off x="2541588" y="101600"/>
              <a:ext cx="458788" cy="381000"/>
            </a:xfrm>
            <a:custGeom>
              <a:avLst/>
              <a:gdLst>
                <a:gd name="T0" fmla="*/ 365125 w 289"/>
                <a:gd name="T1" fmla="*/ 173038 h 240"/>
                <a:gd name="T2" fmla="*/ 458788 w 289"/>
                <a:gd name="T3" fmla="*/ 331788 h 240"/>
                <a:gd name="T4" fmla="*/ 274638 w 289"/>
                <a:gd name="T5" fmla="*/ 211138 h 240"/>
                <a:gd name="T6" fmla="*/ 225425 w 289"/>
                <a:gd name="T7" fmla="*/ 381000 h 240"/>
                <a:gd name="T8" fmla="*/ 187325 w 289"/>
                <a:gd name="T9" fmla="*/ 211138 h 240"/>
                <a:gd name="T10" fmla="*/ 87313 w 289"/>
                <a:gd name="T11" fmla="*/ 339725 h 240"/>
                <a:gd name="T12" fmla="*/ 142875 w 289"/>
                <a:gd name="T13" fmla="*/ 85725 h 240"/>
                <a:gd name="T14" fmla="*/ 0 w 289"/>
                <a:gd name="T15" fmla="*/ 241300 h 240"/>
                <a:gd name="T16" fmla="*/ 146050 w 289"/>
                <a:gd name="T17" fmla="*/ 0 h 240"/>
                <a:gd name="T18" fmla="*/ 176213 w 289"/>
                <a:gd name="T19" fmla="*/ 98425 h 240"/>
                <a:gd name="T20" fmla="*/ 225425 w 289"/>
                <a:gd name="T21" fmla="*/ 82550 h 240"/>
                <a:gd name="T22" fmla="*/ 241300 w 289"/>
                <a:gd name="T23" fmla="*/ 236538 h 240"/>
                <a:gd name="T24" fmla="*/ 247650 w 289"/>
                <a:gd name="T25" fmla="*/ 82550 h 240"/>
                <a:gd name="T26" fmla="*/ 376238 w 289"/>
                <a:gd name="T27" fmla="*/ 219075 h 240"/>
                <a:gd name="T28" fmla="*/ 365125 w 289"/>
                <a:gd name="T29" fmla="*/ 173038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49" name="Freeform 70"/>
            <p:cNvSpPr>
              <a:spLocks/>
            </p:cNvSpPr>
            <p:nvPr/>
          </p:nvSpPr>
          <p:spPr bwMode="auto">
            <a:xfrm>
              <a:off x="3109913" y="622300"/>
              <a:ext cx="280988" cy="233363"/>
            </a:xfrm>
            <a:custGeom>
              <a:avLst/>
              <a:gdLst>
                <a:gd name="T0" fmla="*/ 74613 w 177"/>
                <a:gd name="T1" fmla="*/ 0 h 147"/>
                <a:gd name="T2" fmla="*/ 0 w 177"/>
                <a:gd name="T3" fmla="*/ 120650 h 147"/>
                <a:gd name="T4" fmla="*/ 90488 w 177"/>
                <a:gd name="T5" fmla="*/ 93663 h 147"/>
                <a:gd name="T6" fmla="*/ 112713 w 177"/>
                <a:gd name="T7" fmla="*/ 233363 h 147"/>
                <a:gd name="T8" fmla="*/ 165100 w 177"/>
                <a:gd name="T9" fmla="*/ 104775 h 147"/>
                <a:gd name="T10" fmla="*/ 280988 w 177"/>
                <a:gd name="T11" fmla="*/ 225425 h 147"/>
                <a:gd name="T12" fmla="*/ 206375 w 177"/>
                <a:gd name="T13" fmla="*/ 49213 h 147"/>
                <a:gd name="T14" fmla="*/ 195263 w 177"/>
                <a:gd name="T15" fmla="*/ 96838 h 147"/>
                <a:gd name="T16" fmla="*/ 150813 w 177"/>
                <a:gd name="T17" fmla="*/ 0 h 147"/>
                <a:gd name="T18" fmla="*/ 120650 w 177"/>
                <a:gd name="T19" fmla="*/ 79375 h 147"/>
                <a:gd name="T20" fmla="*/ 74613 w 177"/>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435" name="矩形 60"/>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8436" name="组合 84"/>
          <p:cNvGrpSpPr>
            <a:grpSpLocks/>
          </p:cNvGrpSpPr>
          <p:nvPr/>
        </p:nvGrpSpPr>
        <p:grpSpPr bwMode="auto">
          <a:xfrm>
            <a:off x="301625" y="5602288"/>
            <a:ext cx="3656013" cy="1084262"/>
            <a:chOff x="0" y="0"/>
            <a:chExt cx="4962526" cy="1471613"/>
          </a:xfrm>
        </p:grpSpPr>
        <p:sp>
          <p:nvSpPr>
            <p:cNvPr id="18518" name="Freeform 47"/>
            <p:cNvSpPr>
              <a:spLocks/>
            </p:cNvSpPr>
            <p:nvPr/>
          </p:nvSpPr>
          <p:spPr bwMode="auto">
            <a:xfrm>
              <a:off x="390525" y="1016000"/>
              <a:ext cx="96838" cy="442913"/>
            </a:xfrm>
            <a:custGeom>
              <a:avLst/>
              <a:gdLst>
                <a:gd name="T0" fmla="*/ 96838 w 41"/>
                <a:gd name="T1" fmla="*/ 421596 h 187"/>
                <a:gd name="T2" fmla="*/ 49600 w 41"/>
                <a:gd name="T3" fmla="*/ 442913 h 187"/>
                <a:gd name="T4" fmla="*/ 49600 w 41"/>
                <a:gd name="T5" fmla="*/ 442913 h 187"/>
                <a:gd name="T6" fmla="*/ 0 w 41"/>
                <a:gd name="T7" fmla="*/ 421596 h 187"/>
                <a:gd name="T8" fmla="*/ 0 w 41"/>
                <a:gd name="T9" fmla="*/ 18948 h 187"/>
                <a:gd name="T10" fmla="*/ 49600 w 41"/>
                <a:gd name="T11" fmla="*/ 0 h 187"/>
                <a:gd name="T12" fmla="*/ 49600 w 41"/>
                <a:gd name="T13" fmla="*/ 0 h 187"/>
                <a:gd name="T14" fmla="*/ 96838 w 41"/>
                <a:gd name="T15" fmla="*/ 18948 h 187"/>
                <a:gd name="T16" fmla="*/ 96838 w 41"/>
                <a:gd name="T17" fmla="*/ 421596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19" name="Freeform 48"/>
            <p:cNvSpPr>
              <a:spLocks/>
            </p:cNvSpPr>
            <p:nvPr/>
          </p:nvSpPr>
          <p:spPr bwMode="auto">
            <a:xfrm>
              <a:off x="0" y="223837"/>
              <a:ext cx="876300" cy="1014413"/>
            </a:xfrm>
            <a:custGeom>
              <a:avLst/>
              <a:gdLst>
                <a:gd name="T0" fmla="*/ 616481 w 371"/>
                <a:gd name="T1" fmla="*/ 718838 h 429"/>
                <a:gd name="T2" fmla="*/ 833784 w 371"/>
                <a:gd name="T3" fmla="*/ 681005 h 429"/>
                <a:gd name="T4" fmla="*/ 581051 w 371"/>
                <a:gd name="T5" fmla="*/ 489472 h 429"/>
                <a:gd name="T6" fmla="*/ 772372 w 371"/>
                <a:gd name="T7" fmla="*/ 435086 h 429"/>
                <a:gd name="T8" fmla="*/ 550345 w 371"/>
                <a:gd name="T9" fmla="*/ 283752 h 429"/>
                <a:gd name="T10" fmla="*/ 642463 w 371"/>
                <a:gd name="T11" fmla="*/ 245918 h 429"/>
                <a:gd name="T12" fmla="*/ 441693 w 371"/>
                <a:gd name="T13" fmla="*/ 0 h 429"/>
                <a:gd name="T14" fmla="*/ 210218 w 371"/>
                <a:gd name="T15" fmla="*/ 243554 h 429"/>
                <a:gd name="T16" fmla="*/ 323593 w 371"/>
                <a:gd name="T17" fmla="*/ 286116 h 429"/>
                <a:gd name="T18" fmla="*/ 103928 w 371"/>
                <a:gd name="T19" fmla="*/ 435086 h 429"/>
                <a:gd name="T20" fmla="*/ 295249 w 371"/>
                <a:gd name="T21" fmla="*/ 489472 h 429"/>
                <a:gd name="T22" fmla="*/ 42516 w 371"/>
                <a:gd name="T23" fmla="*/ 681005 h 429"/>
                <a:gd name="T24" fmla="*/ 259819 w 371"/>
                <a:gd name="T25" fmla="*/ 718838 h 429"/>
                <a:gd name="T26" fmla="*/ 0 w 371"/>
                <a:gd name="T27" fmla="*/ 938746 h 429"/>
                <a:gd name="T28" fmla="*/ 439331 w 371"/>
                <a:gd name="T29" fmla="*/ 1014413 h 429"/>
                <a:gd name="T30" fmla="*/ 876300 w 371"/>
                <a:gd name="T31" fmla="*/ 938746 h 429"/>
                <a:gd name="T32" fmla="*/ 616481 w 371"/>
                <a:gd name="T33" fmla="*/ 71883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0" name="Freeform 49"/>
            <p:cNvSpPr>
              <a:spLocks/>
            </p:cNvSpPr>
            <p:nvPr/>
          </p:nvSpPr>
          <p:spPr bwMode="auto">
            <a:xfrm>
              <a:off x="850900" y="942975"/>
              <a:ext cx="111125" cy="509588"/>
            </a:xfrm>
            <a:custGeom>
              <a:avLst/>
              <a:gdLst>
                <a:gd name="T0" fmla="*/ 111125 w 47"/>
                <a:gd name="T1" fmla="*/ 485886 h 215"/>
                <a:gd name="T2" fmla="*/ 54380 w 47"/>
                <a:gd name="T3" fmla="*/ 509588 h 215"/>
                <a:gd name="T4" fmla="*/ 54380 w 47"/>
                <a:gd name="T5" fmla="*/ 509588 h 215"/>
                <a:gd name="T6" fmla="*/ 0 w 47"/>
                <a:gd name="T7" fmla="*/ 485886 h 215"/>
                <a:gd name="T8" fmla="*/ 0 w 47"/>
                <a:gd name="T9" fmla="*/ 21332 h 215"/>
                <a:gd name="T10" fmla="*/ 54380 w 47"/>
                <a:gd name="T11" fmla="*/ 0 h 215"/>
                <a:gd name="T12" fmla="*/ 54380 w 47"/>
                <a:gd name="T13" fmla="*/ 0 h 215"/>
                <a:gd name="T14" fmla="*/ 111125 w 47"/>
                <a:gd name="T15" fmla="*/ 21332 h 215"/>
                <a:gd name="T16" fmla="*/ 111125 w 47"/>
                <a:gd name="T17" fmla="*/ 48588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1" name="Freeform 50"/>
            <p:cNvSpPr>
              <a:spLocks/>
            </p:cNvSpPr>
            <p:nvPr/>
          </p:nvSpPr>
          <p:spPr bwMode="auto">
            <a:xfrm>
              <a:off x="401638" y="26987"/>
              <a:ext cx="1008063" cy="1171575"/>
            </a:xfrm>
            <a:custGeom>
              <a:avLst/>
              <a:gdLst>
                <a:gd name="T0" fmla="*/ 708241 w 427"/>
                <a:gd name="T1" fmla="*/ 830753 h 495"/>
                <a:gd name="T2" fmla="*/ 960847 w 427"/>
                <a:gd name="T3" fmla="*/ 785784 h 495"/>
                <a:gd name="T4" fmla="*/ 670468 w 427"/>
                <a:gd name="T5" fmla="*/ 565670 h 495"/>
                <a:gd name="T6" fmla="*/ 890023 w 427"/>
                <a:gd name="T7" fmla="*/ 501765 h 495"/>
                <a:gd name="T8" fmla="*/ 635056 w 427"/>
                <a:gd name="T9" fmla="*/ 328988 h 495"/>
                <a:gd name="T10" fmla="*/ 738931 w 427"/>
                <a:gd name="T11" fmla="*/ 284018 h 495"/>
                <a:gd name="T12" fmla="*/ 507573 w 427"/>
                <a:gd name="T13" fmla="*/ 0 h 495"/>
                <a:gd name="T14" fmla="*/ 240802 w 427"/>
                <a:gd name="T15" fmla="*/ 281651 h 495"/>
                <a:gd name="T16" fmla="*/ 370646 w 427"/>
                <a:gd name="T17" fmla="*/ 331355 h 495"/>
                <a:gd name="T18" fmla="*/ 118040 w 427"/>
                <a:gd name="T19" fmla="*/ 501765 h 495"/>
                <a:gd name="T20" fmla="*/ 337595 w 427"/>
                <a:gd name="T21" fmla="*/ 565670 h 495"/>
                <a:gd name="T22" fmla="*/ 47216 w 427"/>
                <a:gd name="T23" fmla="*/ 785784 h 495"/>
                <a:gd name="T24" fmla="*/ 299822 w 427"/>
                <a:gd name="T25" fmla="*/ 830753 h 495"/>
                <a:gd name="T26" fmla="*/ 0 w 427"/>
                <a:gd name="T27" fmla="*/ 1084003 h 495"/>
                <a:gd name="T28" fmla="*/ 505212 w 427"/>
                <a:gd name="T29" fmla="*/ 1171575 h 495"/>
                <a:gd name="T30" fmla="*/ 1008063 w 427"/>
                <a:gd name="T31" fmla="*/ 1084003 h 495"/>
                <a:gd name="T32" fmla="*/ 708241 w 427"/>
                <a:gd name="T33" fmla="*/ 830753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2" name="Freeform 51"/>
            <p:cNvSpPr>
              <a:spLocks/>
            </p:cNvSpPr>
            <p:nvPr/>
          </p:nvSpPr>
          <p:spPr bwMode="auto">
            <a:xfrm>
              <a:off x="1657350" y="958850"/>
              <a:ext cx="85725" cy="395288"/>
            </a:xfrm>
            <a:custGeom>
              <a:avLst/>
              <a:gdLst>
                <a:gd name="T0" fmla="*/ 85725 w 36"/>
                <a:gd name="T1" fmla="*/ 378719 h 167"/>
                <a:gd name="T2" fmla="*/ 42863 w 36"/>
                <a:gd name="T3" fmla="*/ 395288 h 167"/>
                <a:gd name="T4" fmla="*/ 42863 w 36"/>
                <a:gd name="T5" fmla="*/ 395288 h 167"/>
                <a:gd name="T6" fmla="*/ 0 w 36"/>
                <a:gd name="T7" fmla="*/ 378719 h 167"/>
                <a:gd name="T8" fmla="*/ 0 w 36"/>
                <a:gd name="T9" fmla="*/ 18936 h 167"/>
                <a:gd name="T10" fmla="*/ 42863 w 36"/>
                <a:gd name="T11" fmla="*/ 0 h 167"/>
                <a:gd name="T12" fmla="*/ 42863 w 36"/>
                <a:gd name="T13" fmla="*/ 0 h 167"/>
                <a:gd name="T14" fmla="*/ 85725 w 36"/>
                <a:gd name="T15" fmla="*/ 18936 h 167"/>
                <a:gd name="T16" fmla="*/ 85725 w 36"/>
                <a:gd name="T17" fmla="*/ 378719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3" name="Freeform 52"/>
            <p:cNvSpPr>
              <a:spLocks/>
            </p:cNvSpPr>
            <p:nvPr/>
          </p:nvSpPr>
          <p:spPr bwMode="auto">
            <a:xfrm>
              <a:off x="1308100" y="250825"/>
              <a:ext cx="784225" cy="908050"/>
            </a:xfrm>
            <a:custGeom>
              <a:avLst/>
              <a:gdLst>
                <a:gd name="T0" fmla="*/ 550375 w 332"/>
                <a:gd name="T1" fmla="*/ 644881 h 383"/>
                <a:gd name="T2" fmla="*/ 746431 w 332"/>
                <a:gd name="T3" fmla="*/ 609318 h 383"/>
                <a:gd name="T4" fmla="*/ 519667 w 332"/>
                <a:gd name="T5" fmla="*/ 438614 h 383"/>
                <a:gd name="T6" fmla="*/ 689740 w 332"/>
                <a:gd name="T7" fmla="*/ 388826 h 383"/>
                <a:gd name="T8" fmla="*/ 493684 w 332"/>
                <a:gd name="T9" fmla="*/ 253685 h 383"/>
                <a:gd name="T10" fmla="*/ 573996 w 332"/>
                <a:gd name="T11" fmla="*/ 220493 h 383"/>
                <a:gd name="T12" fmla="*/ 394475 w 332"/>
                <a:gd name="T13" fmla="*/ 0 h 383"/>
                <a:gd name="T14" fmla="*/ 188970 w 332"/>
                <a:gd name="T15" fmla="*/ 218122 h 383"/>
                <a:gd name="T16" fmla="*/ 288179 w 332"/>
                <a:gd name="T17" fmla="*/ 256056 h 383"/>
                <a:gd name="T18" fmla="*/ 94485 w 332"/>
                <a:gd name="T19" fmla="*/ 388826 h 383"/>
                <a:gd name="T20" fmla="*/ 264558 w 332"/>
                <a:gd name="T21" fmla="*/ 438614 h 383"/>
                <a:gd name="T22" fmla="*/ 37794 w 332"/>
                <a:gd name="T23" fmla="*/ 609318 h 383"/>
                <a:gd name="T24" fmla="*/ 233850 w 332"/>
                <a:gd name="T25" fmla="*/ 644881 h 383"/>
                <a:gd name="T26" fmla="*/ 0 w 332"/>
                <a:gd name="T27" fmla="*/ 839294 h 383"/>
                <a:gd name="T28" fmla="*/ 394475 w 332"/>
                <a:gd name="T29" fmla="*/ 908050 h 383"/>
                <a:gd name="T30" fmla="*/ 784225 w 332"/>
                <a:gd name="T31" fmla="*/ 839294 h 383"/>
                <a:gd name="T32" fmla="*/ 550375 w 332"/>
                <a:gd name="T33" fmla="*/ 644881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 name="Freeform 53"/>
            <p:cNvSpPr>
              <a:spLocks/>
            </p:cNvSpPr>
            <p:nvPr/>
          </p:nvSpPr>
          <p:spPr bwMode="auto">
            <a:xfrm>
              <a:off x="2043113"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5" name="Freeform 54"/>
            <p:cNvSpPr>
              <a:spLocks/>
            </p:cNvSpPr>
            <p:nvPr/>
          </p:nvSpPr>
          <p:spPr bwMode="auto">
            <a:xfrm>
              <a:off x="1589088" y="0"/>
              <a:ext cx="1020763" cy="1184275"/>
            </a:xfrm>
            <a:custGeom>
              <a:avLst/>
              <a:gdLst>
                <a:gd name="T0" fmla="*/ 718315 w 432"/>
                <a:gd name="T1" fmla="*/ 838467 h 500"/>
                <a:gd name="T2" fmla="*/ 971143 w 432"/>
                <a:gd name="T3" fmla="*/ 793464 h 500"/>
                <a:gd name="T4" fmla="*/ 678146 w 432"/>
                <a:gd name="T5" fmla="*/ 570821 h 500"/>
                <a:gd name="T6" fmla="*/ 900256 w 432"/>
                <a:gd name="T7" fmla="*/ 504501 h 500"/>
                <a:gd name="T8" fmla="*/ 642703 w 432"/>
                <a:gd name="T9" fmla="*/ 329228 h 500"/>
                <a:gd name="T10" fmla="*/ 746669 w 432"/>
                <a:gd name="T11" fmla="*/ 284226 h 500"/>
                <a:gd name="T12" fmla="*/ 512744 w 432"/>
                <a:gd name="T13" fmla="*/ 0 h 500"/>
                <a:gd name="T14" fmla="*/ 245739 w 432"/>
                <a:gd name="T15" fmla="*/ 281857 h 500"/>
                <a:gd name="T16" fmla="*/ 375697 w 432"/>
                <a:gd name="T17" fmla="*/ 333966 h 500"/>
                <a:gd name="T18" fmla="*/ 120507 w 432"/>
                <a:gd name="T19" fmla="*/ 504501 h 500"/>
                <a:gd name="T20" fmla="*/ 342617 w 432"/>
                <a:gd name="T21" fmla="*/ 570821 h 500"/>
                <a:gd name="T22" fmla="*/ 47258 w 432"/>
                <a:gd name="T23" fmla="*/ 793464 h 500"/>
                <a:gd name="T24" fmla="*/ 302448 w 432"/>
                <a:gd name="T25" fmla="*/ 838467 h 500"/>
                <a:gd name="T26" fmla="*/ 0 w 432"/>
                <a:gd name="T27" fmla="*/ 1091902 h 500"/>
                <a:gd name="T28" fmla="*/ 512744 w 432"/>
                <a:gd name="T29" fmla="*/ 1184275 h 500"/>
                <a:gd name="T30" fmla="*/ 1020763 w 432"/>
                <a:gd name="T31" fmla="*/ 1091902 h 500"/>
                <a:gd name="T32" fmla="*/ 718315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6" name="Freeform 55"/>
            <p:cNvSpPr>
              <a:spLocks/>
            </p:cNvSpPr>
            <p:nvPr/>
          </p:nvSpPr>
          <p:spPr bwMode="auto">
            <a:xfrm>
              <a:off x="2989263" y="1004887"/>
              <a:ext cx="96838" cy="439738"/>
            </a:xfrm>
            <a:custGeom>
              <a:avLst/>
              <a:gdLst>
                <a:gd name="T0" fmla="*/ 96838 w 41"/>
                <a:gd name="T1" fmla="*/ 420825 h 186"/>
                <a:gd name="T2" fmla="*/ 49600 w 41"/>
                <a:gd name="T3" fmla="*/ 439738 h 186"/>
                <a:gd name="T4" fmla="*/ 49600 w 41"/>
                <a:gd name="T5" fmla="*/ 439738 h 186"/>
                <a:gd name="T6" fmla="*/ 0 w 41"/>
                <a:gd name="T7" fmla="*/ 420825 h 186"/>
                <a:gd name="T8" fmla="*/ 0 w 41"/>
                <a:gd name="T9" fmla="*/ 18913 h 186"/>
                <a:gd name="T10" fmla="*/ 49600 w 41"/>
                <a:gd name="T11" fmla="*/ 0 h 186"/>
                <a:gd name="T12" fmla="*/ 49600 w 41"/>
                <a:gd name="T13" fmla="*/ 0 h 186"/>
                <a:gd name="T14" fmla="*/ 96838 w 41"/>
                <a:gd name="T15" fmla="*/ 18913 h 186"/>
                <a:gd name="T16" fmla="*/ 96838 w 41"/>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7" name="Freeform 56"/>
            <p:cNvSpPr>
              <a:spLocks/>
            </p:cNvSpPr>
            <p:nvPr/>
          </p:nvSpPr>
          <p:spPr bwMode="auto">
            <a:xfrm>
              <a:off x="2600325"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2463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8" name="Freeform 57"/>
            <p:cNvSpPr>
              <a:spLocks/>
            </p:cNvSpPr>
            <p:nvPr/>
          </p:nvSpPr>
          <p:spPr bwMode="auto">
            <a:xfrm>
              <a:off x="2552700" y="990600"/>
              <a:ext cx="101600" cy="471488"/>
            </a:xfrm>
            <a:custGeom>
              <a:avLst/>
              <a:gdLst>
                <a:gd name="T0" fmla="*/ 101600 w 43"/>
                <a:gd name="T1" fmla="*/ 450164 h 199"/>
                <a:gd name="T2" fmla="*/ 51981 w 43"/>
                <a:gd name="T3" fmla="*/ 471488 h 199"/>
                <a:gd name="T4" fmla="*/ 51981 w 43"/>
                <a:gd name="T5" fmla="*/ 471488 h 199"/>
                <a:gd name="T6" fmla="*/ 0 w 43"/>
                <a:gd name="T7" fmla="*/ 450164 h 199"/>
                <a:gd name="T8" fmla="*/ 0 w 43"/>
                <a:gd name="T9" fmla="*/ 21324 h 199"/>
                <a:gd name="T10" fmla="*/ 51981 w 43"/>
                <a:gd name="T11" fmla="*/ 0 h 199"/>
                <a:gd name="T12" fmla="*/ 51981 w 43"/>
                <a:gd name="T13" fmla="*/ 0 h 199"/>
                <a:gd name="T14" fmla="*/ 101600 w 43"/>
                <a:gd name="T15" fmla="*/ 21324 h 199"/>
                <a:gd name="T16" fmla="*/ 101600 w 43"/>
                <a:gd name="T17" fmla="*/ 450164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29" name="Freeform 58"/>
            <p:cNvSpPr>
              <a:spLocks/>
            </p:cNvSpPr>
            <p:nvPr/>
          </p:nvSpPr>
          <p:spPr bwMode="auto">
            <a:xfrm>
              <a:off x="2136775" y="144462"/>
              <a:ext cx="933450" cy="1084263"/>
            </a:xfrm>
            <a:custGeom>
              <a:avLst/>
              <a:gdLst>
                <a:gd name="T0" fmla="*/ 656960 w 395"/>
                <a:gd name="T1" fmla="*/ 767033 h 458"/>
                <a:gd name="T2" fmla="*/ 890913 w 395"/>
                <a:gd name="T3" fmla="*/ 726788 h 458"/>
                <a:gd name="T4" fmla="*/ 619149 w 395"/>
                <a:gd name="T5" fmla="*/ 523192 h 458"/>
                <a:gd name="T6" fmla="*/ 822381 w 395"/>
                <a:gd name="T7" fmla="*/ 464008 h 458"/>
                <a:gd name="T8" fmla="*/ 588428 w 395"/>
                <a:gd name="T9" fmla="*/ 303025 h 458"/>
                <a:gd name="T10" fmla="*/ 685318 w 395"/>
                <a:gd name="T11" fmla="*/ 262780 h 458"/>
                <a:gd name="T12" fmla="*/ 470270 w 395"/>
                <a:gd name="T13" fmla="*/ 0 h 458"/>
                <a:gd name="T14" fmla="*/ 224501 w 395"/>
                <a:gd name="T15" fmla="*/ 258045 h 458"/>
                <a:gd name="T16" fmla="*/ 345022 w 395"/>
                <a:gd name="T17" fmla="*/ 305393 h 458"/>
                <a:gd name="T18" fmla="*/ 111069 w 395"/>
                <a:gd name="T19" fmla="*/ 464008 h 458"/>
                <a:gd name="T20" fmla="*/ 314301 w 395"/>
                <a:gd name="T21" fmla="*/ 523192 h 458"/>
                <a:gd name="T22" fmla="*/ 44900 w 395"/>
                <a:gd name="T23" fmla="*/ 726788 h 458"/>
                <a:gd name="T24" fmla="*/ 276490 w 395"/>
                <a:gd name="T25" fmla="*/ 767033 h 458"/>
                <a:gd name="T26" fmla="*/ 0 w 395"/>
                <a:gd name="T27" fmla="*/ 1001404 h 458"/>
                <a:gd name="T28" fmla="*/ 467907 w 395"/>
                <a:gd name="T29" fmla="*/ 1084263 h 458"/>
                <a:gd name="T30" fmla="*/ 933450 w 395"/>
                <a:gd name="T31" fmla="*/ 1001404 h 458"/>
                <a:gd name="T32" fmla="*/ 656960 w 395"/>
                <a:gd name="T33" fmla="*/ 767033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0" name="Freeform 59"/>
            <p:cNvSpPr>
              <a:spLocks/>
            </p:cNvSpPr>
            <p:nvPr/>
          </p:nvSpPr>
          <p:spPr bwMode="auto">
            <a:xfrm>
              <a:off x="3430588"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1" name="Freeform 60"/>
            <p:cNvSpPr>
              <a:spLocks/>
            </p:cNvSpPr>
            <p:nvPr/>
          </p:nvSpPr>
          <p:spPr bwMode="auto">
            <a:xfrm>
              <a:off x="2978150" y="0"/>
              <a:ext cx="1019175" cy="1184275"/>
            </a:xfrm>
            <a:custGeom>
              <a:avLst/>
              <a:gdLst>
                <a:gd name="T0" fmla="*/ 717197 w 432"/>
                <a:gd name="T1" fmla="*/ 838467 h 500"/>
                <a:gd name="T2" fmla="*/ 971991 w 432"/>
                <a:gd name="T3" fmla="*/ 793464 h 500"/>
                <a:gd name="T4" fmla="*/ 677091 w 432"/>
                <a:gd name="T5" fmla="*/ 570821 h 500"/>
                <a:gd name="T6" fmla="*/ 898856 w 432"/>
                <a:gd name="T7" fmla="*/ 504501 h 500"/>
                <a:gd name="T8" fmla="*/ 641703 w 432"/>
                <a:gd name="T9" fmla="*/ 329228 h 500"/>
                <a:gd name="T10" fmla="*/ 745508 w 432"/>
                <a:gd name="T11" fmla="*/ 284226 h 500"/>
                <a:gd name="T12" fmla="*/ 511947 w 432"/>
                <a:gd name="T13" fmla="*/ 0 h 500"/>
                <a:gd name="T14" fmla="*/ 245357 w 432"/>
                <a:gd name="T15" fmla="*/ 281857 h 500"/>
                <a:gd name="T16" fmla="*/ 375113 w 432"/>
                <a:gd name="T17" fmla="*/ 333966 h 500"/>
                <a:gd name="T18" fmla="*/ 120319 w 432"/>
                <a:gd name="T19" fmla="*/ 504501 h 500"/>
                <a:gd name="T20" fmla="*/ 342084 w 432"/>
                <a:gd name="T21" fmla="*/ 570821 h 500"/>
                <a:gd name="T22" fmla="*/ 47184 w 432"/>
                <a:gd name="T23" fmla="*/ 793464 h 500"/>
                <a:gd name="T24" fmla="*/ 301978 w 432"/>
                <a:gd name="T25" fmla="*/ 838467 h 500"/>
                <a:gd name="T26" fmla="*/ 0 w 432"/>
                <a:gd name="T27" fmla="*/ 1091902 h 500"/>
                <a:gd name="T28" fmla="*/ 511947 w 432"/>
                <a:gd name="T29" fmla="*/ 1184275 h 500"/>
                <a:gd name="T30" fmla="*/ 1019175 w 432"/>
                <a:gd name="T31" fmla="*/ 1091902 h 500"/>
                <a:gd name="T32" fmla="*/ 717197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2" name="Freeform 61"/>
            <p:cNvSpPr>
              <a:spLocks/>
            </p:cNvSpPr>
            <p:nvPr/>
          </p:nvSpPr>
          <p:spPr bwMode="auto">
            <a:xfrm>
              <a:off x="3976688" y="1004887"/>
              <a:ext cx="93663" cy="439738"/>
            </a:xfrm>
            <a:custGeom>
              <a:avLst/>
              <a:gdLst>
                <a:gd name="T0" fmla="*/ 93663 w 40"/>
                <a:gd name="T1" fmla="*/ 420825 h 186"/>
                <a:gd name="T2" fmla="*/ 46832 w 40"/>
                <a:gd name="T3" fmla="*/ 439738 h 186"/>
                <a:gd name="T4" fmla="*/ 46832 w 40"/>
                <a:gd name="T5" fmla="*/ 439738 h 186"/>
                <a:gd name="T6" fmla="*/ 0 w 40"/>
                <a:gd name="T7" fmla="*/ 420825 h 186"/>
                <a:gd name="T8" fmla="*/ 0 w 40"/>
                <a:gd name="T9" fmla="*/ 18913 h 186"/>
                <a:gd name="T10" fmla="*/ 46832 w 40"/>
                <a:gd name="T11" fmla="*/ 0 h 186"/>
                <a:gd name="T12" fmla="*/ 46832 w 40"/>
                <a:gd name="T13" fmla="*/ 0 h 186"/>
                <a:gd name="T14" fmla="*/ 93663 w 40"/>
                <a:gd name="T15" fmla="*/ 18913 h 186"/>
                <a:gd name="T16" fmla="*/ 93663 w 40"/>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3" name="Freeform 62"/>
            <p:cNvSpPr>
              <a:spLocks/>
            </p:cNvSpPr>
            <p:nvPr/>
          </p:nvSpPr>
          <p:spPr bwMode="auto">
            <a:xfrm>
              <a:off x="3586163"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0101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4" name="Freeform 63"/>
            <p:cNvSpPr>
              <a:spLocks/>
            </p:cNvSpPr>
            <p:nvPr/>
          </p:nvSpPr>
          <p:spPr bwMode="auto">
            <a:xfrm>
              <a:off x="3511550" y="1098550"/>
              <a:ext cx="79375" cy="373063"/>
            </a:xfrm>
            <a:custGeom>
              <a:avLst/>
              <a:gdLst>
                <a:gd name="T0" fmla="*/ 79375 w 34"/>
                <a:gd name="T1" fmla="*/ 356430 h 157"/>
                <a:gd name="T2" fmla="*/ 39688 w 34"/>
                <a:gd name="T3" fmla="*/ 373063 h 157"/>
                <a:gd name="T4" fmla="*/ 39688 w 34"/>
                <a:gd name="T5" fmla="*/ 373063 h 157"/>
                <a:gd name="T6" fmla="*/ 0 w 34"/>
                <a:gd name="T7" fmla="*/ 356430 h 157"/>
                <a:gd name="T8" fmla="*/ 0 w 34"/>
                <a:gd name="T9" fmla="*/ 16633 h 157"/>
                <a:gd name="T10" fmla="*/ 39688 w 34"/>
                <a:gd name="T11" fmla="*/ 0 h 157"/>
                <a:gd name="T12" fmla="*/ 39688 w 34"/>
                <a:gd name="T13" fmla="*/ 0 h 157"/>
                <a:gd name="T14" fmla="*/ 79375 w 34"/>
                <a:gd name="T15" fmla="*/ 16633 h 157"/>
                <a:gd name="T16" fmla="*/ 79375 w 34"/>
                <a:gd name="T17" fmla="*/ 35643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5" name="Freeform 64"/>
            <p:cNvSpPr>
              <a:spLocks/>
            </p:cNvSpPr>
            <p:nvPr/>
          </p:nvSpPr>
          <p:spPr bwMode="auto">
            <a:xfrm>
              <a:off x="3181350" y="428625"/>
              <a:ext cx="738188" cy="857250"/>
            </a:xfrm>
            <a:custGeom>
              <a:avLst/>
              <a:gdLst>
                <a:gd name="T0" fmla="*/ 521213 w 313"/>
                <a:gd name="T1" fmla="*/ 608600 h 362"/>
                <a:gd name="T2" fmla="*/ 702812 w 313"/>
                <a:gd name="T3" fmla="*/ 575447 h 362"/>
                <a:gd name="T4" fmla="*/ 490553 w 313"/>
                <a:gd name="T5" fmla="*/ 414416 h 362"/>
                <a:gd name="T6" fmla="*/ 650926 w 313"/>
                <a:gd name="T7" fmla="*/ 367055 h 362"/>
                <a:gd name="T8" fmla="*/ 464610 w 313"/>
                <a:gd name="T9" fmla="*/ 239177 h 362"/>
                <a:gd name="T10" fmla="*/ 542438 w 313"/>
                <a:gd name="T11" fmla="*/ 208392 h 362"/>
                <a:gd name="T12" fmla="*/ 372632 w 313"/>
                <a:gd name="T13" fmla="*/ 0 h 362"/>
                <a:gd name="T14" fmla="*/ 179241 w 313"/>
                <a:gd name="T15" fmla="*/ 206024 h 362"/>
                <a:gd name="T16" fmla="*/ 273578 w 313"/>
                <a:gd name="T17" fmla="*/ 241546 h 362"/>
                <a:gd name="T18" fmla="*/ 89620 w 313"/>
                <a:gd name="T19" fmla="*/ 367055 h 362"/>
                <a:gd name="T20" fmla="*/ 249993 w 313"/>
                <a:gd name="T21" fmla="*/ 414416 h 362"/>
                <a:gd name="T22" fmla="*/ 35376 w 313"/>
                <a:gd name="T23" fmla="*/ 575447 h 362"/>
                <a:gd name="T24" fmla="*/ 219334 w 313"/>
                <a:gd name="T25" fmla="*/ 608600 h 362"/>
                <a:gd name="T26" fmla="*/ 0 w 313"/>
                <a:gd name="T27" fmla="*/ 793311 h 362"/>
                <a:gd name="T28" fmla="*/ 370273 w 313"/>
                <a:gd name="T29" fmla="*/ 857250 h 362"/>
                <a:gd name="T30" fmla="*/ 738188 w 313"/>
                <a:gd name="T31" fmla="*/ 793311 h 362"/>
                <a:gd name="T32" fmla="*/ 521213 w 313"/>
                <a:gd name="T33" fmla="*/ 608600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6" name="Freeform 65"/>
            <p:cNvSpPr>
              <a:spLocks/>
            </p:cNvSpPr>
            <p:nvPr/>
          </p:nvSpPr>
          <p:spPr bwMode="auto">
            <a:xfrm>
              <a:off x="4424363" y="971550"/>
              <a:ext cx="106363" cy="487363"/>
            </a:xfrm>
            <a:custGeom>
              <a:avLst/>
              <a:gdLst>
                <a:gd name="T0" fmla="*/ 106363 w 45"/>
                <a:gd name="T1" fmla="*/ 466070 h 206"/>
                <a:gd name="T2" fmla="*/ 52000 w 45"/>
                <a:gd name="T3" fmla="*/ 487363 h 206"/>
                <a:gd name="T4" fmla="*/ 52000 w 45"/>
                <a:gd name="T5" fmla="*/ 487363 h 206"/>
                <a:gd name="T6" fmla="*/ 0 w 45"/>
                <a:gd name="T7" fmla="*/ 466070 h 206"/>
                <a:gd name="T8" fmla="*/ 0 w 45"/>
                <a:gd name="T9" fmla="*/ 21293 h 206"/>
                <a:gd name="T10" fmla="*/ 52000 w 45"/>
                <a:gd name="T11" fmla="*/ 0 h 206"/>
                <a:gd name="T12" fmla="*/ 52000 w 45"/>
                <a:gd name="T13" fmla="*/ 0 h 206"/>
                <a:gd name="T14" fmla="*/ 106363 w 45"/>
                <a:gd name="T15" fmla="*/ 21293 h 206"/>
                <a:gd name="T16" fmla="*/ 106363 w 45"/>
                <a:gd name="T17" fmla="*/ 46607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37" name="Freeform 66"/>
            <p:cNvSpPr>
              <a:spLocks/>
            </p:cNvSpPr>
            <p:nvPr/>
          </p:nvSpPr>
          <p:spPr bwMode="auto">
            <a:xfrm>
              <a:off x="3992563" y="93662"/>
              <a:ext cx="969963" cy="1123950"/>
            </a:xfrm>
            <a:custGeom>
              <a:avLst/>
              <a:gdLst>
                <a:gd name="T0" fmla="*/ 682042 w 411"/>
                <a:gd name="T1" fmla="*/ 795047 h 475"/>
                <a:gd name="T2" fmla="*/ 922763 w 411"/>
                <a:gd name="T3" fmla="*/ 754821 h 475"/>
                <a:gd name="T4" fmla="*/ 644282 w 411"/>
                <a:gd name="T5" fmla="*/ 541862 h 475"/>
                <a:gd name="T6" fmla="*/ 854323 w 411"/>
                <a:gd name="T7" fmla="*/ 480341 h 475"/>
                <a:gd name="T8" fmla="*/ 608882 w 411"/>
                <a:gd name="T9" fmla="*/ 314706 h 475"/>
                <a:gd name="T10" fmla="*/ 710362 w 411"/>
                <a:gd name="T11" fmla="*/ 272114 h 475"/>
                <a:gd name="T12" fmla="*/ 488522 w 411"/>
                <a:gd name="T13" fmla="*/ 0 h 475"/>
                <a:gd name="T14" fmla="*/ 233641 w 411"/>
                <a:gd name="T15" fmla="*/ 267382 h 475"/>
                <a:gd name="T16" fmla="*/ 356361 w 411"/>
                <a:gd name="T17" fmla="*/ 317072 h 475"/>
                <a:gd name="T18" fmla="*/ 115640 w 411"/>
                <a:gd name="T19" fmla="*/ 480341 h 475"/>
                <a:gd name="T20" fmla="*/ 325681 w 411"/>
                <a:gd name="T21" fmla="*/ 541862 h 475"/>
                <a:gd name="T22" fmla="*/ 44840 w 411"/>
                <a:gd name="T23" fmla="*/ 754821 h 475"/>
                <a:gd name="T24" fmla="*/ 287921 w 411"/>
                <a:gd name="T25" fmla="*/ 795047 h 475"/>
                <a:gd name="T26" fmla="*/ 0 w 411"/>
                <a:gd name="T27" fmla="*/ 1038766 h 475"/>
                <a:gd name="T28" fmla="*/ 486162 w 411"/>
                <a:gd name="T29" fmla="*/ 1123950 h 475"/>
                <a:gd name="T30" fmla="*/ 969963 w 411"/>
                <a:gd name="T31" fmla="*/ 1038766 h 475"/>
                <a:gd name="T32" fmla="*/ 682042 w 411"/>
                <a:gd name="T33" fmla="*/ 795047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437" name="组合 164"/>
          <p:cNvGrpSpPr>
            <a:grpSpLocks/>
          </p:cNvGrpSpPr>
          <p:nvPr/>
        </p:nvGrpSpPr>
        <p:grpSpPr bwMode="auto">
          <a:xfrm>
            <a:off x="4973638" y="3987800"/>
            <a:ext cx="4781550" cy="2774950"/>
            <a:chOff x="0" y="0"/>
            <a:chExt cx="5212055" cy="3024188"/>
          </a:xfrm>
        </p:grpSpPr>
        <p:sp>
          <p:nvSpPr>
            <p:cNvPr id="18477"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8"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9"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0"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1"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2"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3"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4"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5"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6"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7"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8"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89"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0"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1"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2"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3"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4"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5"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496"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7"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8"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9"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0"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01"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2"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03"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4"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5"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6"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07"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8"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09"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0"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1"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2"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3"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14"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15"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8516"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517"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438" name="组合 165"/>
          <p:cNvGrpSpPr>
            <a:grpSpLocks/>
          </p:cNvGrpSpPr>
          <p:nvPr/>
        </p:nvGrpSpPr>
        <p:grpSpPr bwMode="auto">
          <a:xfrm>
            <a:off x="9920288" y="946150"/>
            <a:ext cx="2025650" cy="636588"/>
            <a:chOff x="0" y="0"/>
            <a:chExt cx="2290763" cy="809626"/>
          </a:xfrm>
        </p:grpSpPr>
        <p:sp>
          <p:nvSpPr>
            <p:cNvPr id="18471" name="Freeform 74"/>
            <p:cNvSpPr>
              <a:spLocks/>
            </p:cNvSpPr>
            <p:nvPr/>
          </p:nvSpPr>
          <p:spPr bwMode="auto">
            <a:xfrm>
              <a:off x="636587" y="438151"/>
              <a:ext cx="411163" cy="158750"/>
            </a:xfrm>
            <a:custGeom>
              <a:avLst/>
              <a:gdLst>
                <a:gd name="T0" fmla="*/ 384758 w 109"/>
                <a:gd name="T1" fmla="*/ 37798 h 42"/>
                <a:gd name="T2" fmla="*/ 218784 w 109"/>
                <a:gd name="T3" fmla="*/ 94494 h 42"/>
                <a:gd name="T4" fmla="*/ 11316 w 109"/>
                <a:gd name="T5" fmla="*/ 64256 h 42"/>
                <a:gd name="T6" fmla="*/ 56582 w 109"/>
                <a:gd name="T7" fmla="*/ 64256 h 42"/>
                <a:gd name="T8" fmla="*/ 184835 w 109"/>
                <a:gd name="T9" fmla="*/ 139851 h 42"/>
                <a:gd name="T10" fmla="*/ 233873 w 109"/>
                <a:gd name="T11" fmla="*/ 132292 h 42"/>
                <a:gd name="T12" fmla="*/ 350809 w 109"/>
                <a:gd name="T13" fmla="*/ 60476 h 42"/>
                <a:gd name="T14" fmla="*/ 384758 w 109"/>
                <a:gd name="T15" fmla="*/ 3779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2" name="Freeform 75"/>
            <p:cNvSpPr>
              <a:spLocks/>
            </p:cNvSpPr>
            <p:nvPr/>
          </p:nvSpPr>
          <p:spPr bwMode="auto">
            <a:xfrm>
              <a:off x="0" y="166688"/>
              <a:ext cx="411163" cy="160338"/>
            </a:xfrm>
            <a:custGeom>
              <a:avLst/>
              <a:gdLst>
                <a:gd name="T0" fmla="*/ 384758 w 109"/>
                <a:gd name="T1" fmla="*/ 38176 h 42"/>
                <a:gd name="T2" fmla="*/ 218784 w 109"/>
                <a:gd name="T3" fmla="*/ 95439 h 42"/>
                <a:gd name="T4" fmla="*/ 11316 w 109"/>
                <a:gd name="T5" fmla="*/ 64899 h 42"/>
                <a:gd name="T6" fmla="*/ 56582 w 109"/>
                <a:gd name="T7" fmla="*/ 64899 h 42"/>
                <a:gd name="T8" fmla="*/ 188607 w 109"/>
                <a:gd name="T9" fmla="*/ 141250 h 42"/>
                <a:gd name="T10" fmla="*/ 237645 w 109"/>
                <a:gd name="T11" fmla="*/ 133615 h 42"/>
                <a:gd name="T12" fmla="*/ 354581 w 109"/>
                <a:gd name="T13" fmla="*/ 61081 h 42"/>
                <a:gd name="T14" fmla="*/ 384758 w 109"/>
                <a:gd name="T15" fmla="*/ 3817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3" name="Freeform 76"/>
            <p:cNvSpPr>
              <a:spLocks/>
            </p:cNvSpPr>
            <p:nvPr/>
          </p:nvSpPr>
          <p:spPr bwMode="auto">
            <a:xfrm>
              <a:off x="609600" y="57151"/>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4" name="Freeform 77"/>
            <p:cNvSpPr>
              <a:spLocks/>
            </p:cNvSpPr>
            <p:nvPr/>
          </p:nvSpPr>
          <p:spPr bwMode="auto">
            <a:xfrm>
              <a:off x="1262062" y="258763"/>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5" name="Freeform 78"/>
            <p:cNvSpPr>
              <a:spLocks/>
            </p:cNvSpPr>
            <p:nvPr/>
          </p:nvSpPr>
          <p:spPr bwMode="auto">
            <a:xfrm>
              <a:off x="1119187" y="650876"/>
              <a:ext cx="414338" cy="158750"/>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6" name="Freeform 79"/>
            <p:cNvSpPr>
              <a:spLocks/>
            </p:cNvSpPr>
            <p:nvPr/>
          </p:nvSpPr>
          <p:spPr bwMode="auto">
            <a:xfrm>
              <a:off x="1879600" y="0"/>
              <a:ext cx="411163" cy="160338"/>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439" name="组合 1"/>
          <p:cNvGrpSpPr>
            <a:grpSpLocks/>
          </p:cNvGrpSpPr>
          <p:nvPr/>
        </p:nvGrpSpPr>
        <p:grpSpPr bwMode="auto">
          <a:xfrm>
            <a:off x="8126413" y="1863725"/>
            <a:ext cx="2527300" cy="590550"/>
            <a:chOff x="0" y="0"/>
            <a:chExt cx="3465832" cy="811232"/>
          </a:xfrm>
        </p:grpSpPr>
        <p:sp>
          <p:nvSpPr>
            <p:cNvPr id="18466" name="Freeform 83"/>
            <p:cNvSpPr>
              <a:spLocks/>
            </p:cNvSpPr>
            <p:nvPr/>
          </p:nvSpPr>
          <p:spPr bwMode="auto">
            <a:xfrm>
              <a:off x="220469" y="36366"/>
              <a:ext cx="851750" cy="299961"/>
            </a:xfrm>
            <a:custGeom>
              <a:avLst/>
              <a:gdLst>
                <a:gd name="T0" fmla="*/ 851750 w 1128"/>
                <a:gd name="T1" fmla="*/ 299961 h 395"/>
                <a:gd name="T2" fmla="*/ 851750 w 1128"/>
                <a:gd name="T3" fmla="*/ 290089 h 395"/>
                <a:gd name="T4" fmla="*/ 715832 w 1128"/>
                <a:gd name="T5" fmla="*/ 125300 h 395"/>
                <a:gd name="T6" fmla="*/ 591996 w 1128"/>
                <a:gd name="T7" fmla="*/ 222503 h 395"/>
                <a:gd name="T8" fmla="*/ 572364 w 1128"/>
                <a:gd name="T9" fmla="*/ 201999 h 395"/>
                <a:gd name="T10" fmla="*/ 573119 w 1128"/>
                <a:gd name="T11" fmla="*/ 183014 h 395"/>
                <a:gd name="T12" fmla="*/ 484018 w 1128"/>
                <a:gd name="T13" fmla="*/ 75180 h 395"/>
                <a:gd name="T14" fmla="*/ 458344 w 1128"/>
                <a:gd name="T15" fmla="*/ 79736 h 395"/>
                <a:gd name="T16" fmla="*/ 324692 w 1128"/>
                <a:gd name="T17" fmla="*/ 0 h 395"/>
                <a:gd name="T18" fmla="*/ 161591 w 1128"/>
                <a:gd name="T19" fmla="*/ 151879 h 395"/>
                <a:gd name="T20" fmla="*/ 136673 w 1128"/>
                <a:gd name="T21" fmla="*/ 148841 h 395"/>
                <a:gd name="T22" fmla="*/ 0 w 1128"/>
                <a:gd name="T23" fmla="*/ 299961 h 395"/>
                <a:gd name="T24" fmla="*/ 851750 w 1128"/>
                <a:gd name="T25" fmla="*/ 299961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7" name="Freeform 83"/>
            <p:cNvSpPr>
              <a:spLocks/>
            </p:cNvSpPr>
            <p:nvPr/>
          </p:nvSpPr>
          <p:spPr bwMode="auto">
            <a:xfrm>
              <a:off x="1150315" y="366345"/>
              <a:ext cx="562212" cy="197994"/>
            </a:xfrm>
            <a:custGeom>
              <a:avLst/>
              <a:gdLst>
                <a:gd name="T0" fmla="*/ 562212 w 1128"/>
                <a:gd name="T1" fmla="*/ 197994 h 395"/>
                <a:gd name="T2" fmla="*/ 562212 w 1128"/>
                <a:gd name="T3" fmla="*/ 191478 h 395"/>
                <a:gd name="T4" fmla="*/ 472497 w 1128"/>
                <a:gd name="T5" fmla="*/ 82706 h 395"/>
                <a:gd name="T6" fmla="*/ 390757 w 1128"/>
                <a:gd name="T7" fmla="*/ 146866 h 395"/>
                <a:gd name="T8" fmla="*/ 377798 w 1128"/>
                <a:gd name="T9" fmla="*/ 133333 h 395"/>
                <a:gd name="T10" fmla="*/ 378297 w 1128"/>
                <a:gd name="T11" fmla="*/ 120801 h 395"/>
                <a:gd name="T12" fmla="*/ 319484 w 1128"/>
                <a:gd name="T13" fmla="*/ 49624 h 395"/>
                <a:gd name="T14" fmla="*/ 302538 w 1128"/>
                <a:gd name="T15" fmla="*/ 52631 h 395"/>
                <a:gd name="T16" fmla="*/ 214318 w 1128"/>
                <a:gd name="T17" fmla="*/ 0 h 395"/>
                <a:gd name="T18" fmla="*/ 106661 w 1128"/>
                <a:gd name="T19" fmla="*/ 100250 h 395"/>
                <a:gd name="T20" fmla="*/ 90213 w 1128"/>
                <a:gd name="T21" fmla="*/ 98245 h 395"/>
                <a:gd name="T22" fmla="*/ 0 w 1128"/>
                <a:gd name="T23" fmla="*/ 197994 h 395"/>
                <a:gd name="T24" fmla="*/ 562212 w 1128"/>
                <a:gd name="T25" fmla="*/ 197994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8" name="Freeform 83"/>
            <p:cNvSpPr>
              <a:spLocks/>
            </p:cNvSpPr>
            <p:nvPr/>
          </p:nvSpPr>
          <p:spPr bwMode="auto">
            <a:xfrm>
              <a:off x="1431421" y="0"/>
              <a:ext cx="2034411" cy="716459"/>
            </a:xfrm>
            <a:custGeom>
              <a:avLst/>
              <a:gdLst>
                <a:gd name="T0" fmla="*/ 2034411 w 1128"/>
                <a:gd name="T1" fmla="*/ 716459 h 395"/>
                <a:gd name="T2" fmla="*/ 2034411 w 1128"/>
                <a:gd name="T3" fmla="*/ 692879 h 395"/>
                <a:gd name="T4" fmla="*/ 1709771 w 1128"/>
                <a:gd name="T5" fmla="*/ 299280 h 395"/>
                <a:gd name="T6" fmla="*/ 1413988 w 1128"/>
                <a:gd name="T7" fmla="*/ 531449 h 395"/>
                <a:gd name="T8" fmla="*/ 1367095 w 1128"/>
                <a:gd name="T9" fmla="*/ 482476 h 395"/>
                <a:gd name="T10" fmla="*/ 1368899 w 1128"/>
                <a:gd name="T11" fmla="*/ 437131 h 395"/>
                <a:gd name="T12" fmla="*/ 1156079 w 1128"/>
                <a:gd name="T13" fmla="*/ 179568 h 395"/>
                <a:gd name="T14" fmla="*/ 1094758 w 1128"/>
                <a:gd name="T15" fmla="*/ 190451 h 395"/>
                <a:gd name="T16" fmla="*/ 775529 w 1128"/>
                <a:gd name="T17" fmla="*/ 0 h 395"/>
                <a:gd name="T18" fmla="*/ 385961 w 1128"/>
                <a:gd name="T19" fmla="*/ 362764 h 395"/>
                <a:gd name="T20" fmla="*/ 326444 w 1128"/>
                <a:gd name="T21" fmla="*/ 355509 h 395"/>
                <a:gd name="T22" fmla="*/ 0 w 1128"/>
                <a:gd name="T23" fmla="*/ 716459 h 395"/>
                <a:gd name="T24" fmla="*/ 2034411 w 1128"/>
                <a:gd name="T25" fmla="*/ 71645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9" name="Freeform 83"/>
            <p:cNvSpPr>
              <a:spLocks/>
            </p:cNvSpPr>
            <p:nvPr/>
          </p:nvSpPr>
          <p:spPr bwMode="auto">
            <a:xfrm>
              <a:off x="0" y="522853"/>
              <a:ext cx="818862" cy="288379"/>
            </a:xfrm>
            <a:custGeom>
              <a:avLst/>
              <a:gdLst>
                <a:gd name="T0" fmla="*/ 818862 w 1128"/>
                <a:gd name="T1" fmla="*/ 288379 h 395"/>
                <a:gd name="T2" fmla="*/ 818862 w 1128"/>
                <a:gd name="T3" fmla="*/ 278888 h 395"/>
                <a:gd name="T4" fmla="*/ 688193 w 1128"/>
                <a:gd name="T5" fmla="*/ 120462 h 395"/>
                <a:gd name="T6" fmla="*/ 569138 w 1128"/>
                <a:gd name="T7" fmla="*/ 213912 h 395"/>
                <a:gd name="T8" fmla="*/ 550264 w 1128"/>
                <a:gd name="T9" fmla="*/ 194200 h 395"/>
                <a:gd name="T10" fmla="*/ 550990 w 1128"/>
                <a:gd name="T11" fmla="*/ 175948 h 395"/>
                <a:gd name="T12" fmla="*/ 465328 w 1128"/>
                <a:gd name="T13" fmla="*/ 72277 h 395"/>
                <a:gd name="T14" fmla="*/ 440646 w 1128"/>
                <a:gd name="T15" fmla="*/ 76658 h 395"/>
                <a:gd name="T16" fmla="*/ 312155 w 1128"/>
                <a:gd name="T17" fmla="*/ 0 h 395"/>
                <a:gd name="T18" fmla="*/ 155351 w 1128"/>
                <a:gd name="T19" fmla="*/ 146015 h 395"/>
                <a:gd name="T20" fmla="*/ 131395 w 1128"/>
                <a:gd name="T21" fmla="*/ 143094 h 395"/>
                <a:gd name="T22" fmla="*/ 0 w 1128"/>
                <a:gd name="T23" fmla="*/ 288379 h 395"/>
                <a:gd name="T24" fmla="*/ 818862 w 1128"/>
                <a:gd name="T25" fmla="*/ 28837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70" name="Freeform 83"/>
            <p:cNvSpPr>
              <a:spLocks/>
            </p:cNvSpPr>
            <p:nvPr/>
          </p:nvSpPr>
          <p:spPr bwMode="auto">
            <a:xfrm>
              <a:off x="448146" y="265139"/>
              <a:ext cx="588963" cy="207415"/>
            </a:xfrm>
            <a:custGeom>
              <a:avLst/>
              <a:gdLst>
                <a:gd name="T0" fmla="*/ 588963 w 1128"/>
                <a:gd name="T1" fmla="*/ 207415 h 395"/>
                <a:gd name="T2" fmla="*/ 588963 w 1128"/>
                <a:gd name="T3" fmla="*/ 200589 h 395"/>
                <a:gd name="T4" fmla="*/ 494980 w 1128"/>
                <a:gd name="T5" fmla="*/ 86642 h 395"/>
                <a:gd name="T6" fmla="*/ 409350 w 1128"/>
                <a:gd name="T7" fmla="*/ 153855 h 395"/>
                <a:gd name="T8" fmla="*/ 395775 w 1128"/>
                <a:gd name="T9" fmla="*/ 139677 h 395"/>
                <a:gd name="T10" fmla="*/ 396297 w 1128"/>
                <a:gd name="T11" fmla="*/ 126549 h 395"/>
                <a:gd name="T12" fmla="*/ 334686 w 1128"/>
                <a:gd name="T13" fmla="*/ 51985 h 395"/>
                <a:gd name="T14" fmla="*/ 316933 w 1128"/>
                <a:gd name="T15" fmla="*/ 55136 h 395"/>
                <a:gd name="T16" fmla="*/ 224516 w 1128"/>
                <a:gd name="T17" fmla="*/ 0 h 395"/>
                <a:gd name="T18" fmla="*/ 111736 w 1128"/>
                <a:gd name="T19" fmla="*/ 105020 h 395"/>
                <a:gd name="T20" fmla="*/ 94506 w 1128"/>
                <a:gd name="T21" fmla="*/ 102920 h 395"/>
                <a:gd name="T22" fmla="*/ 0 w 1128"/>
                <a:gd name="T23" fmla="*/ 207415 h 395"/>
                <a:gd name="T24" fmla="*/ 588963 w 1128"/>
                <a:gd name="T25" fmla="*/ 20741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8524" name="组合 175"/>
          <p:cNvGrpSpPr>
            <a:grpSpLocks/>
          </p:cNvGrpSpPr>
          <p:nvPr/>
        </p:nvGrpSpPr>
        <p:grpSpPr bwMode="auto">
          <a:xfrm flipH="1">
            <a:off x="9967913" y="5375275"/>
            <a:ext cx="2011362" cy="1300163"/>
            <a:chOff x="0" y="0"/>
            <a:chExt cx="2503486" cy="1624013"/>
          </a:xfrm>
        </p:grpSpPr>
        <p:sp>
          <p:nvSpPr>
            <p:cNvPr id="18444" name="Freeform 183@|5FFC:9350382|FBC:16777215|LFC:0|LBC:16777215"/>
            <p:cNvSpPr>
              <a:spLocks/>
            </p:cNvSpPr>
            <p:nvPr/>
          </p:nvSpPr>
          <p:spPr bwMode="auto">
            <a:xfrm>
              <a:off x="908049" y="474663"/>
              <a:ext cx="330200" cy="225425"/>
            </a:xfrm>
            <a:custGeom>
              <a:avLst/>
              <a:gdLst>
                <a:gd name="T0" fmla="*/ 110067 w 12"/>
                <a:gd name="T1" fmla="*/ 225425 h 8"/>
                <a:gd name="T2" fmla="*/ 302683 w 12"/>
                <a:gd name="T3" fmla="*/ 112713 h 8"/>
                <a:gd name="T4" fmla="*/ 0 w 12"/>
                <a:gd name="T5" fmla="*/ 0 h 8"/>
                <a:gd name="T6" fmla="*/ 110067 w 12"/>
                <a:gd name="T7" fmla="*/ 22542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5" name="Freeform 184@|5FFC:0|FBC:16777215|LFC:0|LBC:16777215"/>
            <p:cNvSpPr>
              <a:spLocks/>
            </p:cNvSpPr>
            <p:nvPr/>
          </p:nvSpPr>
          <p:spPr bwMode="auto">
            <a:xfrm>
              <a:off x="2063749" y="195263"/>
              <a:ext cx="109537" cy="28575"/>
            </a:xfrm>
            <a:custGeom>
              <a:avLst/>
              <a:gdLst>
                <a:gd name="T0" fmla="*/ 109537 w 4"/>
                <a:gd name="T1" fmla="*/ 28575 h 1"/>
                <a:gd name="T2" fmla="*/ 27384 w 4"/>
                <a:gd name="T3" fmla="*/ 28575 h 1"/>
                <a:gd name="T4" fmla="*/ 27384 w 4"/>
                <a:gd name="T5" fmla="*/ 0 h 1"/>
                <a:gd name="T6" fmla="*/ 109537 w 4"/>
                <a:gd name="T7" fmla="*/ 0 h 1"/>
                <a:gd name="T8" fmla="*/ 109537 w 4"/>
                <a:gd name="T9" fmla="*/ 28575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6" name="Freeform 185@|5FFC:6250337|FBC:16777215|LFC:0|LBC:16777215"/>
            <p:cNvSpPr>
              <a:spLocks/>
            </p:cNvSpPr>
            <p:nvPr/>
          </p:nvSpPr>
          <p:spPr bwMode="auto">
            <a:xfrm>
              <a:off x="1952624" y="139700"/>
              <a:ext cx="550862" cy="560388"/>
            </a:xfrm>
            <a:custGeom>
              <a:avLst/>
              <a:gdLst>
                <a:gd name="T0" fmla="*/ 0 w 20"/>
                <a:gd name="T1" fmla="*/ 308213 h 20"/>
                <a:gd name="T2" fmla="*/ 302974 w 20"/>
                <a:gd name="T3" fmla="*/ 0 h 20"/>
                <a:gd name="T4" fmla="*/ 523319 w 20"/>
                <a:gd name="T5" fmla="*/ 252175 h 20"/>
                <a:gd name="T6" fmla="*/ 247888 w 20"/>
                <a:gd name="T7" fmla="*/ 532369 h 20"/>
                <a:gd name="T8" fmla="*/ 247888 w 20"/>
                <a:gd name="T9" fmla="*/ 532369 h 20"/>
                <a:gd name="T10" fmla="*/ 0 w 20"/>
                <a:gd name="T11" fmla="*/ 308213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7" name="Freeform 186@|5FFC:0|FBC:16777215|LFC:0|LBC:16777215"/>
            <p:cNvSpPr>
              <a:spLocks/>
            </p:cNvSpPr>
            <p:nvPr/>
          </p:nvSpPr>
          <p:spPr bwMode="auto">
            <a:xfrm>
              <a:off x="1981199" y="139700"/>
              <a:ext cx="495300" cy="503238"/>
            </a:xfrm>
            <a:custGeom>
              <a:avLst/>
              <a:gdLst>
                <a:gd name="T0" fmla="*/ 0 w 18"/>
                <a:gd name="T1" fmla="*/ 307534 h 18"/>
                <a:gd name="T2" fmla="*/ 110067 w 18"/>
                <a:gd name="T3" fmla="*/ 391407 h 18"/>
                <a:gd name="T4" fmla="*/ 385233 w 18"/>
                <a:gd name="T5" fmla="*/ 139788 h 18"/>
                <a:gd name="T6" fmla="*/ 302683 w 18"/>
                <a:gd name="T7" fmla="*/ 0 h 18"/>
                <a:gd name="T8" fmla="*/ 385233 w 18"/>
                <a:gd name="T9" fmla="*/ 139788 h 18"/>
                <a:gd name="T10" fmla="*/ 467783 w 18"/>
                <a:gd name="T11" fmla="*/ 251619 h 18"/>
                <a:gd name="T12" fmla="*/ 247650 w 18"/>
                <a:gd name="T13" fmla="*/ 503238 h 18"/>
                <a:gd name="T14" fmla="*/ 467783 w 18"/>
                <a:gd name="T15" fmla="*/ 251619 h 18"/>
                <a:gd name="T16" fmla="*/ 385233 w 18"/>
                <a:gd name="T17" fmla="*/ 167746 h 18"/>
                <a:gd name="T18" fmla="*/ 275167 w 18"/>
                <a:gd name="T19" fmla="*/ 251619 h 18"/>
                <a:gd name="T20" fmla="*/ 302683 w 18"/>
                <a:gd name="T21" fmla="*/ 307534 h 18"/>
                <a:gd name="T22" fmla="*/ 247650 w 18"/>
                <a:gd name="T23" fmla="*/ 307534 h 18"/>
                <a:gd name="T24" fmla="*/ 110067 w 18"/>
                <a:gd name="T25" fmla="*/ 391407 h 18"/>
                <a:gd name="T26" fmla="*/ 0 w 18"/>
                <a:gd name="T27" fmla="*/ 307534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8" name="Freeform 187@|5FFC:9683704|FBC:16777215|LFC:0|LBC:16777215"/>
            <p:cNvSpPr>
              <a:spLocks/>
            </p:cNvSpPr>
            <p:nvPr/>
          </p:nvSpPr>
          <p:spPr bwMode="auto">
            <a:xfrm>
              <a:off x="1952624" y="166688"/>
              <a:ext cx="165100" cy="196850"/>
            </a:xfrm>
            <a:custGeom>
              <a:avLst/>
              <a:gdLst>
                <a:gd name="T0" fmla="*/ 0 w 6"/>
                <a:gd name="T1" fmla="*/ 196850 h 7"/>
                <a:gd name="T2" fmla="*/ 82550 w 6"/>
                <a:gd name="T3" fmla="*/ 168729 h 7"/>
                <a:gd name="T4" fmla="*/ 137583 w 6"/>
                <a:gd name="T5" fmla="*/ 140607 h 7"/>
                <a:gd name="T6" fmla="*/ 165100 w 6"/>
                <a:gd name="T7" fmla="*/ 112486 h 7"/>
                <a:gd name="T8" fmla="*/ 165100 w 6"/>
                <a:gd name="T9" fmla="*/ 112486 h 7"/>
                <a:gd name="T10" fmla="*/ 165100 w 6"/>
                <a:gd name="T11" fmla="*/ 84364 h 7"/>
                <a:gd name="T12" fmla="*/ 165100 w 6"/>
                <a:gd name="T13" fmla="*/ 84364 h 7"/>
                <a:gd name="T14" fmla="*/ 165100 w 6"/>
                <a:gd name="T15" fmla="*/ 56243 h 7"/>
                <a:gd name="T16" fmla="*/ 165100 w 6"/>
                <a:gd name="T17" fmla="*/ 28121 h 7"/>
                <a:gd name="T18" fmla="*/ 110067 w 6"/>
                <a:gd name="T19" fmla="*/ 28121 h 7"/>
                <a:gd name="T20" fmla="*/ 82550 w 6"/>
                <a:gd name="T21" fmla="*/ 56243 h 7"/>
                <a:gd name="T22" fmla="*/ 82550 w 6"/>
                <a:gd name="T23" fmla="*/ 28121 h 7"/>
                <a:gd name="T24" fmla="*/ 110067 w 6"/>
                <a:gd name="T25" fmla="*/ 0 h 7"/>
                <a:gd name="T26" fmla="*/ 82550 w 6"/>
                <a:gd name="T27" fmla="*/ 0 h 7"/>
                <a:gd name="T28" fmla="*/ 55033 w 6"/>
                <a:gd name="T29" fmla="*/ 56243 h 7"/>
                <a:gd name="T30" fmla="*/ 55033 w 6"/>
                <a:gd name="T31" fmla="*/ 84364 h 7"/>
                <a:gd name="T32" fmla="*/ 0 w 6"/>
                <a:gd name="T33" fmla="*/ 140607 h 7"/>
                <a:gd name="T34" fmla="*/ 0 w 6"/>
                <a:gd name="T35" fmla="*/ 19685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9" name="Freeform 188@|5FFC:9350382|FBC:16777215|LFC:0|LBC:16777215"/>
            <p:cNvSpPr>
              <a:spLocks/>
            </p:cNvSpPr>
            <p:nvPr/>
          </p:nvSpPr>
          <p:spPr bwMode="auto">
            <a:xfrm>
              <a:off x="1952624" y="195263"/>
              <a:ext cx="165100" cy="168275"/>
            </a:xfrm>
            <a:custGeom>
              <a:avLst/>
              <a:gdLst>
                <a:gd name="T0" fmla="*/ 165100 w 6"/>
                <a:gd name="T1" fmla="*/ 0 h 6"/>
                <a:gd name="T2" fmla="*/ 110067 w 6"/>
                <a:gd name="T3" fmla="*/ 0 h 6"/>
                <a:gd name="T4" fmla="*/ 82550 w 6"/>
                <a:gd name="T5" fmla="*/ 28046 h 6"/>
                <a:gd name="T6" fmla="*/ 82550 w 6"/>
                <a:gd name="T7" fmla="*/ 0 h 6"/>
                <a:gd name="T8" fmla="*/ 82550 w 6"/>
                <a:gd name="T9" fmla="*/ 0 h 6"/>
                <a:gd name="T10" fmla="*/ 82550 w 6"/>
                <a:gd name="T11" fmla="*/ 28046 h 6"/>
                <a:gd name="T12" fmla="*/ 55033 w 6"/>
                <a:gd name="T13" fmla="*/ 56092 h 6"/>
                <a:gd name="T14" fmla="*/ 0 w 6"/>
                <a:gd name="T15" fmla="*/ 112183 h 6"/>
                <a:gd name="T16" fmla="*/ 0 w 6"/>
                <a:gd name="T17" fmla="*/ 168275 h 6"/>
                <a:gd name="T18" fmla="*/ 82550 w 6"/>
                <a:gd name="T19" fmla="*/ 140229 h 6"/>
                <a:gd name="T20" fmla="*/ 137583 w 6"/>
                <a:gd name="T21" fmla="*/ 112183 h 6"/>
                <a:gd name="T22" fmla="*/ 137583 w 6"/>
                <a:gd name="T23" fmla="*/ 112183 h 6"/>
                <a:gd name="T24" fmla="*/ 137583 w 6"/>
                <a:gd name="T25" fmla="*/ 84138 h 6"/>
                <a:gd name="T26" fmla="*/ 137583 w 6"/>
                <a:gd name="T27" fmla="*/ 84138 h 6"/>
                <a:gd name="T28" fmla="*/ 137583 w 6"/>
                <a:gd name="T29" fmla="*/ 56092 h 6"/>
                <a:gd name="T30" fmla="*/ 110067 w 6"/>
                <a:gd name="T31" fmla="*/ 28046 h 6"/>
                <a:gd name="T32" fmla="*/ 165100 w 6"/>
                <a:gd name="T33" fmla="*/ 0 h 6"/>
                <a:gd name="T34" fmla="*/ 165100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0" name="Freeform 189@|5FFC:9683704|FBC:16777215|LFC:0|LBC:16777215"/>
            <p:cNvSpPr>
              <a:spLocks/>
            </p:cNvSpPr>
            <p:nvPr/>
          </p:nvSpPr>
          <p:spPr bwMode="auto">
            <a:xfrm>
              <a:off x="1485899" y="55563"/>
              <a:ext cx="192087" cy="223838"/>
            </a:xfrm>
            <a:custGeom>
              <a:avLst/>
              <a:gdLst>
                <a:gd name="T0" fmla="*/ 164646 w 7"/>
                <a:gd name="T1" fmla="*/ 223838 h 8"/>
                <a:gd name="T2" fmla="*/ 164646 w 7"/>
                <a:gd name="T3" fmla="*/ 195858 h 8"/>
                <a:gd name="T4" fmla="*/ 192087 w 7"/>
                <a:gd name="T5" fmla="*/ 195858 h 8"/>
                <a:gd name="T6" fmla="*/ 192087 w 7"/>
                <a:gd name="T7" fmla="*/ 139899 h 8"/>
                <a:gd name="T8" fmla="*/ 192087 w 7"/>
                <a:gd name="T9" fmla="*/ 111919 h 8"/>
                <a:gd name="T10" fmla="*/ 192087 w 7"/>
                <a:gd name="T11" fmla="*/ 55960 h 8"/>
                <a:gd name="T12" fmla="*/ 137205 w 7"/>
                <a:gd name="T13" fmla="*/ 27980 h 8"/>
                <a:gd name="T14" fmla="*/ 27441 w 7"/>
                <a:gd name="T15" fmla="*/ 0 h 8"/>
                <a:gd name="T16" fmla="*/ 0 w 7"/>
                <a:gd name="T17" fmla="*/ 167879 h 8"/>
                <a:gd name="T18" fmla="*/ 164646 w 7"/>
                <a:gd name="T19" fmla="*/ 22383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1" name="Freeform 190@|5FFC:9350382|FBC:16777215|LFC:0|LBC:16777215"/>
            <p:cNvSpPr>
              <a:spLocks/>
            </p:cNvSpPr>
            <p:nvPr/>
          </p:nvSpPr>
          <p:spPr bwMode="auto">
            <a:xfrm>
              <a:off x="1485899" y="111125"/>
              <a:ext cx="136525" cy="168275"/>
            </a:xfrm>
            <a:custGeom>
              <a:avLst/>
              <a:gdLst>
                <a:gd name="T0" fmla="*/ 81915 w 5"/>
                <a:gd name="T1" fmla="*/ 84138 h 6"/>
                <a:gd name="T2" fmla="*/ 81915 w 5"/>
                <a:gd name="T3" fmla="*/ 112183 h 6"/>
                <a:gd name="T4" fmla="*/ 54610 w 5"/>
                <a:gd name="T5" fmla="*/ 56092 h 6"/>
                <a:gd name="T6" fmla="*/ 54610 w 5"/>
                <a:gd name="T7" fmla="*/ 56092 h 6"/>
                <a:gd name="T8" fmla="*/ 0 w 5"/>
                <a:gd name="T9" fmla="*/ 112183 h 6"/>
                <a:gd name="T10" fmla="*/ 109220 w 5"/>
                <a:gd name="T11" fmla="*/ 168275 h 6"/>
                <a:gd name="T12" fmla="*/ 109220 w 5"/>
                <a:gd name="T13" fmla="*/ 140229 h 6"/>
                <a:gd name="T14" fmla="*/ 136525 w 5"/>
                <a:gd name="T15" fmla="*/ 112183 h 6"/>
                <a:gd name="T16" fmla="*/ 109220 w 5"/>
                <a:gd name="T17" fmla="*/ 84138 h 6"/>
                <a:gd name="T18" fmla="*/ 81915 w 5"/>
                <a:gd name="T19" fmla="*/ 84138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2" name="Freeform 191@|5FFC:9350382|FBC:16777215|LFC:0|LBC:16777215"/>
            <p:cNvSpPr>
              <a:spLocks/>
            </p:cNvSpPr>
            <p:nvPr/>
          </p:nvSpPr>
          <p:spPr bwMode="auto">
            <a:xfrm>
              <a:off x="1622424" y="223838"/>
              <a:ext cx="55562" cy="26988"/>
            </a:xfrm>
            <a:custGeom>
              <a:avLst/>
              <a:gdLst>
                <a:gd name="T0" fmla="*/ 55562 w 2"/>
                <a:gd name="T1" fmla="*/ 0 h 1"/>
                <a:gd name="T2" fmla="*/ 27781 w 2"/>
                <a:gd name="T3" fmla="*/ 0 h 1"/>
                <a:gd name="T4" fmla="*/ 27781 w 2"/>
                <a:gd name="T5" fmla="*/ 26988 h 1"/>
                <a:gd name="T6" fmla="*/ 55562 w 2"/>
                <a:gd name="T7" fmla="*/ 26988 h 1"/>
                <a:gd name="T8" fmla="*/ 55562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3" name="Freeform 192@|5FFC:2105393|FBC:16777215|LFC:0|LBC:16777215"/>
            <p:cNvSpPr>
              <a:spLocks/>
            </p:cNvSpPr>
            <p:nvPr/>
          </p:nvSpPr>
          <p:spPr bwMode="auto">
            <a:xfrm>
              <a:off x="1457324" y="0"/>
              <a:ext cx="247650" cy="250825"/>
            </a:xfrm>
            <a:custGeom>
              <a:avLst/>
              <a:gdLst>
                <a:gd name="T0" fmla="*/ 0 w 9"/>
                <a:gd name="T1" fmla="*/ 250825 h 9"/>
                <a:gd name="T2" fmla="*/ 55033 w 9"/>
                <a:gd name="T3" fmla="*/ 222956 h 9"/>
                <a:gd name="T4" fmla="*/ 82550 w 9"/>
                <a:gd name="T5" fmla="*/ 167217 h 9"/>
                <a:gd name="T6" fmla="*/ 110067 w 9"/>
                <a:gd name="T7" fmla="*/ 167217 h 9"/>
                <a:gd name="T8" fmla="*/ 110067 w 9"/>
                <a:gd name="T9" fmla="*/ 222956 h 9"/>
                <a:gd name="T10" fmla="*/ 137583 w 9"/>
                <a:gd name="T11" fmla="*/ 222956 h 9"/>
                <a:gd name="T12" fmla="*/ 137583 w 9"/>
                <a:gd name="T13" fmla="*/ 167217 h 9"/>
                <a:gd name="T14" fmla="*/ 165100 w 9"/>
                <a:gd name="T15" fmla="*/ 139347 h 9"/>
                <a:gd name="T16" fmla="*/ 165100 w 9"/>
                <a:gd name="T17" fmla="*/ 111478 h 9"/>
                <a:gd name="T18" fmla="*/ 220133 w 9"/>
                <a:gd name="T19" fmla="*/ 111478 h 9"/>
                <a:gd name="T20" fmla="*/ 247650 w 9"/>
                <a:gd name="T21" fmla="*/ 83608 h 9"/>
                <a:gd name="T22" fmla="*/ 165100 w 9"/>
                <a:gd name="T23" fmla="*/ 27869 h 9"/>
                <a:gd name="T24" fmla="*/ 82550 w 9"/>
                <a:gd name="T25" fmla="*/ 27869 h 9"/>
                <a:gd name="T26" fmla="*/ 82550 w 9"/>
                <a:gd name="T27" fmla="*/ 27869 h 9"/>
                <a:gd name="T28" fmla="*/ 55033 w 9"/>
                <a:gd name="T29" fmla="*/ 27869 h 9"/>
                <a:gd name="T30" fmla="*/ 0 w 9"/>
                <a:gd name="T31" fmla="*/ 111478 h 9"/>
                <a:gd name="T32" fmla="*/ 0 w 9"/>
                <a:gd name="T33" fmla="*/ 195086 h 9"/>
                <a:gd name="T34" fmla="*/ 0 w 9"/>
                <a:gd name="T35" fmla="*/ 25082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4" name="Freeform 193@|5FFC:0|FBC:16777215|LFC:0|LBC:16777215"/>
            <p:cNvSpPr>
              <a:spLocks/>
            </p:cNvSpPr>
            <p:nvPr/>
          </p:nvSpPr>
          <p:spPr bwMode="auto">
            <a:xfrm>
              <a:off x="0" y="700088"/>
              <a:ext cx="247650" cy="250825"/>
            </a:xfrm>
            <a:custGeom>
              <a:avLst/>
              <a:gdLst>
                <a:gd name="T0" fmla="*/ 0 w 9"/>
                <a:gd name="T1" fmla="*/ 250825 h 9"/>
                <a:gd name="T2" fmla="*/ 55033 w 9"/>
                <a:gd name="T3" fmla="*/ 250825 h 9"/>
                <a:gd name="T4" fmla="*/ 110067 w 9"/>
                <a:gd name="T5" fmla="*/ 195086 h 9"/>
                <a:gd name="T6" fmla="*/ 192617 w 9"/>
                <a:gd name="T7" fmla="*/ 195086 h 9"/>
                <a:gd name="T8" fmla="*/ 220133 w 9"/>
                <a:gd name="T9" fmla="*/ 167217 h 9"/>
                <a:gd name="T10" fmla="*/ 247650 w 9"/>
                <a:gd name="T11" fmla="*/ 83608 h 9"/>
                <a:gd name="T12" fmla="*/ 192617 w 9"/>
                <a:gd name="T13" fmla="*/ 27869 h 9"/>
                <a:gd name="T14" fmla="*/ 192617 w 9"/>
                <a:gd name="T15" fmla="*/ 0 h 9"/>
                <a:gd name="T16" fmla="*/ 110067 w 9"/>
                <a:gd name="T17" fmla="*/ 55739 h 9"/>
                <a:gd name="T18" fmla="*/ 110067 w 9"/>
                <a:gd name="T19" fmla="*/ 83608 h 9"/>
                <a:gd name="T20" fmla="*/ 27517 w 9"/>
                <a:gd name="T21" fmla="*/ 167217 h 9"/>
                <a:gd name="T22" fmla="*/ 0 w 9"/>
                <a:gd name="T23" fmla="*/ 250825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5" name="Freeform 194@|5FFC:0|FBC:16777215|LFC:0|LBC:16777215"/>
            <p:cNvSpPr>
              <a:spLocks/>
            </p:cNvSpPr>
            <p:nvPr/>
          </p:nvSpPr>
          <p:spPr bwMode="auto">
            <a:xfrm>
              <a:off x="990599" y="1484313"/>
              <a:ext cx="301625" cy="139700"/>
            </a:xfrm>
            <a:custGeom>
              <a:avLst/>
              <a:gdLst>
                <a:gd name="T0" fmla="*/ 54841 w 11"/>
                <a:gd name="T1" fmla="*/ 0 h 5"/>
                <a:gd name="T2" fmla="*/ 27420 w 11"/>
                <a:gd name="T3" fmla="*/ 27940 h 5"/>
                <a:gd name="T4" fmla="*/ 27420 w 11"/>
                <a:gd name="T5" fmla="*/ 111760 h 5"/>
                <a:gd name="T6" fmla="*/ 0 w 11"/>
                <a:gd name="T7" fmla="*/ 111760 h 5"/>
                <a:gd name="T8" fmla="*/ 82261 w 11"/>
                <a:gd name="T9" fmla="*/ 139700 h 5"/>
                <a:gd name="T10" fmla="*/ 82261 w 11"/>
                <a:gd name="T11" fmla="*/ 139700 h 5"/>
                <a:gd name="T12" fmla="*/ 191943 w 11"/>
                <a:gd name="T13" fmla="*/ 139700 h 5"/>
                <a:gd name="T14" fmla="*/ 301625 w 11"/>
                <a:gd name="T15" fmla="*/ 139700 h 5"/>
                <a:gd name="T16" fmla="*/ 301625 w 11"/>
                <a:gd name="T17" fmla="*/ 111760 h 5"/>
                <a:gd name="T18" fmla="*/ 191943 w 11"/>
                <a:gd name="T19" fmla="*/ 83820 h 5"/>
                <a:gd name="T20" fmla="*/ 164523 w 11"/>
                <a:gd name="T21" fmla="*/ 27940 h 5"/>
                <a:gd name="T22" fmla="*/ 109682 w 11"/>
                <a:gd name="T23" fmla="*/ 0 h 5"/>
                <a:gd name="T24" fmla="*/ 54841 w 11"/>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6" name="Freeform 195@|5FFC:6245704|FBC:16777215|LFC:0|LBC:16777215"/>
            <p:cNvSpPr>
              <a:spLocks/>
            </p:cNvSpPr>
            <p:nvPr/>
          </p:nvSpPr>
          <p:spPr bwMode="auto">
            <a:xfrm>
              <a:off x="908049" y="671513"/>
              <a:ext cx="330200" cy="895350"/>
            </a:xfrm>
            <a:custGeom>
              <a:avLst/>
              <a:gdLst>
                <a:gd name="T0" fmla="*/ 302683 w 12"/>
                <a:gd name="T1" fmla="*/ 811411 h 32"/>
                <a:gd name="T2" fmla="*/ 220133 w 12"/>
                <a:gd name="T3" fmla="*/ 839391 h 32"/>
                <a:gd name="T4" fmla="*/ 110067 w 12"/>
                <a:gd name="T5" fmla="*/ 839391 h 32"/>
                <a:gd name="T6" fmla="*/ 137583 w 12"/>
                <a:gd name="T7" fmla="*/ 727472 h 32"/>
                <a:gd name="T8" fmla="*/ 137583 w 12"/>
                <a:gd name="T9" fmla="*/ 391716 h 32"/>
                <a:gd name="T10" fmla="*/ 27517 w 12"/>
                <a:gd name="T11" fmla="*/ 195858 h 32"/>
                <a:gd name="T12" fmla="*/ 27517 w 12"/>
                <a:gd name="T13" fmla="*/ 55959 h 32"/>
                <a:gd name="T14" fmla="*/ 165100 w 12"/>
                <a:gd name="T15" fmla="*/ 0 h 32"/>
                <a:gd name="T16" fmla="*/ 247650 w 12"/>
                <a:gd name="T17" fmla="*/ 27980 h 32"/>
                <a:gd name="T18" fmla="*/ 247650 w 12"/>
                <a:gd name="T19" fmla="*/ 167878 h 32"/>
                <a:gd name="T20" fmla="*/ 330200 w 12"/>
                <a:gd name="T21" fmla="*/ 419695 h 32"/>
                <a:gd name="T22" fmla="*/ 275167 w 12"/>
                <a:gd name="T23" fmla="*/ 559594 h 32"/>
                <a:gd name="T24" fmla="*/ 275167 w 12"/>
                <a:gd name="T25" fmla="*/ 699492 h 32"/>
                <a:gd name="T26" fmla="*/ 302683 w 12"/>
                <a:gd name="T27" fmla="*/ 81141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7" name="Freeform 196@|5FFC:3285793|FBC:16777215|LFC:0|LBC:16777215"/>
            <p:cNvSpPr>
              <a:spLocks/>
            </p:cNvSpPr>
            <p:nvPr/>
          </p:nvSpPr>
          <p:spPr bwMode="auto">
            <a:xfrm>
              <a:off x="908049" y="671513"/>
              <a:ext cx="301625" cy="868363"/>
            </a:xfrm>
            <a:custGeom>
              <a:avLst/>
              <a:gdLst>
                <a:gd name="T0" fmla="*/ 246784 w 11"/>
                <a:gd name="T1" fmla="*/ 644269 h 31"/>
                <a:gd name="T2" fmla="*/ 301625 w 11"/>
                <a:gd name="T3" fmla="*/ 476199 h 31"/>
                <a:gd name="T4" fmla="*/ 246784 w 11"/>
                <a:gd name="T5" fmla="*/ 588246 h 31"/>
                <a:gd name="T6" fmla="*/ 164523 w 11"/>
                <a:gd name="T7" fmla="*/ 700293 h 31"/>
                <a:gd name="T8" fmla="*/ 191943 w 11"/>
                <a:gd name="T9" fmla="*/ 616258 h 31"/>
                <a:gd name="T10" fmla="*/ 164523 w 11"/>
                <a:gd name="T11" fmla="*/ 504211 h 31"/>
                <a:gd name="T12" fmla="*/ 191943 w 11"/>
                <a:gd name="T13" fmla="*/ 560234 h 31"/>
                <a:gd name="T14" fmla="*/ 191943 w 11"/>
                <a:gd name="T15" fmla="*/ 448187 h 31"/>
                <a:gd name="T16" fmla="*/ 164523 w 11"/>
                <a:gd name="T17" fmla="*/ 420176 h 31"/>
                <a:gd name="T18" fmla="*/ 191943 w 11"/>
                <a:gd name="T19" fmla="*/ 420176 h 31"/>
                <a:gd name="T20" fmla="*/ 219364 w 11"/>
                <a:gd name="T21" fmla="*/ 448187 h 31"/>
                <a:gd name="T22" fmla="*/ 219364 w 11"/>
                <a:gd name="T23" fmla="*/ 364152 h 31"/>
                <a:gd name="T24" fmla="*/ 82261 w 11"/>
                <a:gd name="T25" fmla="*/ 252105 h 31"/>
                <a:gd name="T26" fmla="*/ 164523 w 11"/>
                <a:gd name="T27" fmla="*/ 308129 h 31"/>
                <a:gd name="T28" fmla="*/ 82261 w 11"/>
                <a:gd name="T29" fmla="*/ 196082 h 31"/>
                <a:gd name="T30" fmla="*/ 164523 w 11"/>
                <a:gd name="T31" fmla="*/ 140059 h 31"/>
                <a:gd name="T32" fmla="*/ 219364 w 11"/>
                <a:gd name="T33" fmla="*/ 196082 h 31"/>
                <a:gd name="T34" fmla="*/ 274205 w 11"/>
                <a:gd name="T35" fmla="*/ 224094 h 31"/>
                <a:gd name="T36" fmla="*/ 246784 w 11"/>
                <a:gd name="T37" fmla="*/ 168070 h 31"/>
                <a:gd name="T38" fmla="*/ 246784 w 11"/>
                <a:gd name="T39" fmla="*/ 28012 h 31"/>
                <a:gd name="T40" fmla="*/ 164523 w 11"/>
                <a:gd name="T41" fmla="*/ 0 h 31"/>
                <a:gd name="T42" fmla="*/ 27420 w 11"/>
                <a:gd name="T43" fmla="*/ 56023 h 31"/>
                <a:gd name="T44" fmla="*/ 27420 w 11"/>
                <a:gd name="T45" fmla="*/ 196082 h 31"/>
                <a:gd name="T46" fmla="*/ 137102 w 11"/>
                <a:gd name="T47" fmla="*/ 392164 h 31"/>
                <a:gd name="T48" fmla="*/ 137102 w 11"/>
                <a:gd name="T49" fmla="*/ 728304 h 31"/>
                <a:gd name="T50" fmla="*/ 109682 w 11"/>
                <a:gd name="T51" fmla="*/ 840351 h 31"/>
                <a:gd name="T52" fmla="*/ 164523 w 11"/>
                <a:gd name="T53" fmla="*/ 868363 h 31"/>
                <a:gd name="T54" fmla="*/ 191943 w 11"/>
                <a:gd name="T55" fmla="*/ 728304 h 31"/>
                <a:gd name="T56" fmla="*/ 246784 w 11"/>
                <a:gd name="T57" fmla="*/ 644269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8" name="Freeform 197@|5FFC:6245704|FBC:16777215|LFC:0|LBC:16777215"/>
            <p:cNvSpPr>
              <a:spLocks/>
            </p:cNvSpPr>
            <p:nvPr/>
          </p:nvSpPr>
          <p:spPr bwMode="auto">
            <a:xfrm>
              <a:off x="192087" y="503238"/>
              <a:ext cx="935037" cy="560388"/>
            </a:xfrm>
            <a:custGeom>
              <a:avLst/>
              <a:gdLst>
                <a:gd name="T0" fmla="*/ 27501 w 34"/>
                <a:gd name="T1" fmla="*/ 448310 h 20"/>
                <a:gd name="T2" fmla="*/ 412516 w 34"/>
                <a:gd name="T3" fmla="*/ 560388 h 20"/>
                <a:gd name="T4" fmla="*/ 742529 w 34"/>
                <a:gd name="T5" fmla="*/ 336233 h 20"/>
                <a:gd name="T6" fmla="*/ 935037 w 34"/>
                <a:gd name="T7" fmla="*/ 224155 h 20"/>
                <a:gd name="T8" fmla="*/ 935037 w 34"/>
                <a:gd name="T9" fmla="*/ 168116 h 20"/>
                <a:gd name="T10" fmla="*/ 715028 w 34"/>
                <a:gd name="T11" fmla="*/ 0 h 20"/>
                <a:gd name="T12" fmla="*/ 605024 w 34"/>
                <a:gd name="T13" fmla="*/ 84058 h 20"/>
                <a:gd name="T14" fmla="*/ 550022 w 34"/>
                <a:gd name="T15" fmla="*/ 196136 h 20"/>
                <a:gd name="T16" fmla="*/ 412516 w 34"/>
                <a:gd name="T17" fmla="*/ 392272 h 20"/>
                <a:gd name="T18" fmla="*/ 357514 w 34"/>
                <a:gd name="T19" fmla="*/ 364252 h 20"/>
                <a:gd name="T20" fmla="*/ 192508 w 34"/>
                <a:gd name="T21" fmla="*/ 336233 h 20"/>
                <a:gd name="T22" fmla="*/ 55002 w 34"/>
                <a:gd name="T23" fmla="*/ 280194 h 20"/>
                <a:gd name="T24" fmla="*/ 27501 w 34"/>
                <a:gd name="T25" fmla="*/ 44831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9" name="Freeform 198@|5FFC:3285793|FBC:16777215|LFC:0|LBC:16777215"/>
            <p:cNvSpPr>
              <a:spLocks/>
            </p:cNvSpPr>
            <p:nvPr/>
          </p:nvSpPr>
          <p:spPr bwMode="auto">
            <a:xfrm>
              <a:off x="219074" y="503238"/>
              <a:ext cx="825500" cy="531813"/>
            </a:xfrm>
            <a:custGeom>
              <a:avLst/>
              <a:gdLst>
                <a:gd name="T0" fmla="*/ 825500 w 30"/>
                <a:gd name="T1" fmla="*/ 111961 h 19"/>
                <a:gd name="T2" fmla="*/ 687917 w 30"/>
                <a:gd name="T3" fmla="*/ 0 h 19"/>
                <a:gd name="T4" fmla="*/ 577850 w 30"/>
                <a:gd name="T5" fmla="*/ 83970 h 19"/>
                <a:gd name="T6" fmla="*/ 522817 w 30"/>
                <a:gd name="T7" fmla="*/ 195931 h 19"/>
                <a:gd name="T8" fmla="*/ 385233 w 30"/>
                <a:gd name="T9" fmla="*/ 391862 h 19"/>
                <a:gd name="T10" fmla="*/ 330200 w 30"/>
                <a:gd name="T11" fmla="*/ 363872 h 19"/>
                <a:gd name="T12" fmla="*/ 165100 w 30"/>
                <a:gd name="T13" fmla="*/ 335882 h 19"/>
                <a:gd name="T14" fmla="*/ 27517 w 30"/>
                <a:gd name="T15" fmla="*/ 279902 h 19"/>
                <a:gd name="T16" fmla="*/ 0 w 30"/>
                <a:gd name="T17" fmla="*/ 335882 h 19"/>
                <a:gd name="T18" fmla="*/ 137583 w 30"/>
                <a:gd name="T19" fmla="*/ 419852 h 19"/>
                <a:gd name="T20" fmla="*/ 357717 w 30"/>
                <a:gd name="T21" fmla="*/ 531813 h 19"/>
                <a:gd name="T22" fmla="*/ 330200 w 30"/>
                <a:gd name="T23" fmla="*/ 475833 h 19"/>
                <a:gd name="T24" fmla="*/ 385233 w 30"/>
                <a:gd name="T25" fmla="*/ 419852 h 19"/>
                <a:gd name="T26" fmla="*/ 385233 w 30"/>
                <a:gd name="T27" fmla="*/ 531813 h 19"/>
                <a:gd name="T28" fmla="*/ 412750 w 30"/>
                <a:gd name="T29" fmla="*/ 419852 h 19"/>
                <a:gd name="T30" fmla="*/ 440267 w 30"/>
                <a:gd name="T31" fmla="*/ 475833 h 19"/>
                <a:gd name="T32" fmla="*/ 440267 w 30"/>
                <a:gd name="T33" fmla="*/ 363872 h 19"/>
                <a:gd name="T34" fmla="*/ 467783 w 30"/>
                <a:gd name="T35" fmla="*/ 391862 h 19"/>
                <a:gd name="T36" fmla="*/ 467783 w 30"/>
                <a:gd name="T37" fmla="*/ 419852 h 19"/>
                <a:gd name="T38" fmla="*/ 522817 w 30"/>
                <a:gd name="T39" fmla="*/ 335882 h 19"/>
                <a:gd name="T40" fmla="*/ 550333 w 30"/>
                <a:gd name="T41" fmla="*/ 279902 h 19"/>
                <a:gd name="T42" fmla="*/ 770467 w 30"/>
                <a:gd name="T43" fmla="*/ 139951 h 19"/>
                <a:gd name="T44" fmla="*/ 825500 w 30"/>
                <a:gd name="T45" fmla="*/ 111961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0" name="Freeform 199@|5FFC:0|FBC:16777215|LFC:0|LBC:16777215"/>
            <p:cNvSpPr>
              <a:spLocks/>
            </p:cNvSpPr>
            <p:nvPr/>
          </p:nvSpPr>
          <p:spPr bwMode="auto">
            <a:xfrm>
              <a:off x="908049" y="474663"/>
              <a:ext cx="274637" cy="225425"/>
            </a:xfrm>
            <a:custGeom>
              <a:avLst/>
              <a:gdLst>
                <a:gd name="T0" fmla="*/ 0 w 10"/>
                <a:gd name="T1" fmla="*/ 28178 h 8"/>
                <a:gd name="T2" fmla="*/ 109855 w 10"/>
                <a:gd name="T3" fmla="*/ 140891 h 8"/>
                <a:gd name="T4" fmla="*/ 247173 w 10"/>
                <a:gd name="T5" fmla="*/ 225425 h 8"/>
                <a:gd name="T6" fmla="*/ 274637 w 10"/>
                <a:gd name="T7" fmla="*/ 197247 h 8"/>
                <a:gd name="T8" fmla="*/ 109855 w 10"/>
                <a:gd name="T9" fmla="*/ 84534 h 8"/>
                <a:gd name="T10" fmla="*/ 0 w 10"/>
                <a:gd name="T11" fmla="*/ 0 h 8"/>
                <a:gd name="T12" fmla="*/ 0 w 10"/>
                <a:gd name="T13" fmla="*/ 2817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1" name="Freeform 200@|5FFC:15262707|FBC:16777215|LFC:0|LBC:16777215"/>
            <p:cNvSpPr>
              <a:spLocks/>
            </p:cNvSpPr>
            <p:nvPr/>
          </p:nvSpPr>
          <p:spPr bwMode="auto">
            <a:xfrm>
              <a:off x="908049" y="166688"/>
              <a:ext cx="1127125" cy="673100"/>
            </a:xfrm>
            <a:custGeom>
              <a:avLst/>
              <a:gdLst>
                <a:gd name="T0" fmla="*/ 0 w 41"/>
                <a:gd name="T1" fmla="*/ 308504 h 24"/>
                <a:gd name="T2" fmla="*/ 219927 w 41"/>
                <a:gd name="T3" fmla="*/ 448733 h 24"/>
                <a:gd name="T4" fmla="*/ 247418 w 41"/>
                <a:gd name="T5" fmla="*/ 476779 h 24"/>
                <a:gd name="T6" fmla="*/ 192436 w 41"/>
                <a:gd name="T7" fmla="*/ 532871 h 24"/>
                <a:gd name="T8" fmla="*/ 274909 w 41"/>
                <a:gd name="T9" fmla="*/ 673100 h 24"/>
                <a:gd name="T10" fmla="*/ 302399 w 41"/>
                <a:gd name="T11" fmla="*/ 673100 h 24"/>
                <a:gd name="T12" fmla="*/ 302399 w 41"/>
                <a:gd name="T13" fmla="*/ 560917 h 24"/>
                <a:gd name="T14" fmla="*/ 357381 w 41"/>
                <a:gd name="T15" fmla="*/ 476779 h 24"/>
                <a:gd name="T16" fmla="*/ 577308 w 41"/>
                <a:gd name="T17" fmla="*/ 252413 h 24"/>
                <a:gd name="T18" fmla="*/ 687271 w 41"/>
                <a:gd name="T19" fmla="*/ 224367 h 24"/>
                <a:gd name="T20" fmla="*/ 989671 w 41"/>
                <a:gd name="T21" fmla="*/ 196321 h 24"/>
                <a:gd name="T22" fmla="*/ 1099634 w 41"/>
                <a:gd name="T23" fmla="*/ 196321 h 24"/>
                <a:gd name="T24" fmla="*/ 1099634 w 41"/>
                <a:gd name="T25" fmla="*/ 168275 h 24"/>
                <a:gd name="T26" fmla="*/ 1044652 w 41"/>
                <a:gd name="T27" fmla="*/ 168275 h 24"/>
                <a:gd name="T28" fmla="*/ 1127125 w 41"/>
                <a:gd name="T29" fmla="*/ 140229 h 24"/>
                <a:gd name="T30" fmla="*/ 1099634 w 41"/>
                <a:gd name="T31" fmla="*/ 84138 h 24"/>
                <a:gd name="T32" fmla="*/ 1017162 w 41"/>
                <a:gd name="T33" fmla="*/ 84138 h 24"/>
                <a:gd name="T34" fmla="*/ 879707 w 41"/>
                <a:gd name="T35" fmla="*/ 84138 h 24"/>
                <a:gd name="T36" fmla="*/ 687271 w 41"/>
                <a:gd name="T37" fmla="*/ 84138 h 24"/>
                <a:gd name="T38" fmla="*/ 632290 w 41"/>
                <a:gd name="T39" fmla="*/ 56092 h 24"/>
                <a:gd name="T40" fmla="*/ 604799 w 41"/>
                <a:gd name="T41" fmla="*/ 56092 h 24"/>
                <a:gd name="T42" fmla="*/ 577308 w 41"/>
                <a:gd name="T43" fmla="*/ 28046 h 24"/>
                <a:gd name="T44" fmla="*/ 494835 w 41"/>
                <a:gd name="T45" fmla="*/ 28046 h 24"/>
                <a:gd name="T46" fmla="*/ 384872 w 41"/>
                <a:gd name="T47" fmla="*/ 56092 h 24"/>
                <a:gd name="T48" fmla="*/ 219927 w 41"/>
                <a:gd name="T49" fmla="*/ 112183 h 24"/>
                <a:gd name="T50" fmla="*/ 192436 w 41"/>
                <a:gd name="T51" fmla="*/ 196321 h 24"/>
                <a:gd name="T52" fmla="*/ 192436 w 41"/>
                <a:gd name="T53" fmla="*/ 224367 h 24"/>
                <a:gd name="T54" fmla="*/ 137454 w 41"/>
                <a:gd name="T55" fmla="*/ 224367 h 24"/>
                <a:gd name="T56" fmla="*/ 109963 w 41"/>
                <a:gd name="T57" fmla="*/ 252413 h 24"/>
                <a:gd name="T58" fmla="*/ 27491 w 41"/>
                <a:gd name="T59" fmla="*/ 280458 h 24"/>
                <a:gd name="T60" fmla="*/ 0 w 41"/>
                <a:gd name="T61" fmla="*/ 308504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2" name="Freeform 201@|5FFC:13026263|FBC:16777215|LFC:0|LBC:16777215"/>
            <p:cNvSpPr>
              <a:spLocks/>
            </p:cNvSpPr>
            <p:nvPr/>
          </p:nvSpPr>
          <p:spPr bwMode="auto">
            <a:xfrm>
              <a:off x="1182687" y="7000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D7C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3" name="Rectangle 202@|1FFC:13026263|FBC:16777215|LFC:0|LBC:16777215"/>
            <p:cNvSpPr>
              <a:spLocks noChangeArrowheads="1"/>
            </p:cNvSpPr>
            <p:nvPr/>
          </p:nvSpPr>
          <p:spPr bwMode="auto">
            <a:xfrm>
              <a:off x="1843087" y="307975"/>
              <a:ext cx="1587" cy="1588"/>
            </a:xfrm>
            <a:prstGeom prst="rect">
              <a:avLst/>
            </a:prstGeom>
            <a:solidFill>
              <a:srgbClr val="D7C3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4" name="Freeform 203@|5FFC:13026263|FBC:16777215|LFC:0|LBC:16777215"/>
            <p:cNvSpPr>
              <a:spLocks/>
            </p:cNvSpPr>
            <p:nvPr/>
          </p:nvSpPr>
          <p:spPr bwMode="auto">
            <a:xfrm>
              <a:off x="1898649" y="279400"/>
              <a:ext cx="26987" cy="28575"/>
            </a:xfrm>
            <a:custGeom>
              <a:avLst/>
              <a:gdLst>
                <a:gd name="T0" fmla="*/ 0 w 1"/>
                <a:gd name="T1" fmla="*/ 28575 h 1"/>
                <a:gd name="T2" fmla="*/ 26987 w 1"/>
                <a:gd name="T3" fmla="*/ 0 h 1"/>
                <a:gd name="T4" fmla="*/ 0 w 1"/>
                <a:gd name="T5" fmla="*/ 28575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1" y="0"/>
                  </a:cubicBezTo>
                  <a:cubicBezTo>
                    <a:pt x="1" y="0"/>
                    <a:pt x="0" y="0"/>
                    <a:pt x="0" y="1"/>
                  </a:cubicBezTo>
                  <a:close/>
                </a:path>
              </a:pathLst>
            </a:custGeom>
            <a:solidFill>
              <a:srgbClr val="D7C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5" name="Freeform 204@|5FFC:13026263|FBC:16777215|LFC:0|LBC:16777215"/>
            <p:cNvSpPr>
              <a:spLocks noEditPoints="1"/>
            </p:cNvSpPr>
            <p:nvPr/>
          </p:nvSpPr>
          <p:spPr bwMode="auto">
            <a:xfrm>
              <a:off x="908049" y="195263"/>
              <a:ext cx="1017587" cy="504825"/>
            </a:xfrm>
            <a:custGeom>
              <a:avLst/>
              <a:gdLst>
                <a:gd name="T0" fmla="*/ 1017587 w 37"/>
                <a:gd name="T1" fmla="*/ 168275 h 18"/>
                <a:gd name="T2" fmla="*/ 962582 w 37"/>
                <a:gd name="T3" fmla="*/ 168275 h 18"/>
                <a:gd name="T4" fmla="*/ 990085 w 37"/>
                <a:gd name="T5" fmla="*/ 112183 h 18"/>
                <a:gd name="T6" fmla="*/ 907578 w 37"/>
                <a:gd name="T7" fmla="*/ 140229 h 18"/>
                <a:gd name="T8" fmla="*/ 935080 w 37"/>
                <a:gd name="T9" fmla="*/ 112183 h 18"/>
                <a:gd name="T10" fmla="*/ 880075 w 37"/>
                <a:gd name="T11" fmla="*/ 168275 h 18"/>
                <a:gd name="T12" fmla="*/ 880075 w 37"/>
                <a:gd name="T13" fmla="*/ 84138 h 18"/>
                <a:gd name="T14" fmla="*/ 852573 w 37"/>
                <a:gd name="T15" fmla="*/ 84138 h 18"/>
                <a:gd name="T16" fmla="*/ 852573 w 37"/>
                <a:gd name="T17" fmla="*/ 168275 h 18"/>
                <a:gd name="T18" fmla="*/ 825071 w 37"/>
                <a:gd name="T19" fmla="*/ 140229 h 18"/>
                <a:gd name="T20" fmla="*/ 825071 w 37"/>
                <a:gd name="T21" fmla="*/ 84138 h 18"/>
                <a:gd name="T22" fmla="*/ 770066 w 37"/>
                <a:gd name="T23" fmla="*/ 112183 h 18"/>
                <a:gd name="T24" fmla="*/ 660056 w 37"/>
                <a:gd name="T25" fmla="*/ 84138 h 18"/>
                <a:gd name="T26" fmla="*/ 605052 w 37"/>
                <a:gd name="T27" fmla="*/ 112183 h 18"/>
                <a:gd name="T28" fmla="*/ 550047 w 37"/>
                <a:gd name="T29" fmla="*/ 112183 h 18"/>
                <a:gd name="T30" fmla="*/ 522545 w 37"/>
                <a:gd name="T31" fmla="*/ 56092 h 18"/>
                <a:gd name="T32" fmla="*/ 550047 w 37"/>
                <a:gd name="T33" fmla="*/ 0 h 18"/>
                <a:gd name="T34" fmla="*/ 440038 w 37"/>
                <a:gd name="T35" fmla="*/ 56092 h 18"/>
                <a:gd name="T36" fmla="*/ 385033 w 37"/>
                <a:gd name="T37" fmla="*/ 56092 h 18"/>
                <a:gd name="T38" fmla="*/ 385033 w 37"/>
                <a:gd name="T39" fmla="*/ 56092 h 18"/>
                <a:gd name="T40" fmla="*/ 357531 w 37"/>
                <a:gd name="T41" fmla="*/ 84138 h 18"/>
                <a:gd name="T42" fmla="*/ 275024 w 37"/>
                <a:gd name="T43" fmla="*/ 140229 h 18"/>
                <a:gd name="T44" fmla="*/ 220019 w 37"/>
                <a:gd name="T45" fmla="*/ 84138 h 18"/>
                <a:gd name="T46" fmla="*/ 247521 w 37"/>
                <a:gd name="T47" fmla="*/ 140229 h 18"/>
                <a:gd name="T48" fmla="*/ 247521 w 37"/>
                <a:gd name="T49" fmla="*/ 140229 h 18"/>
                <a:gd name="T50" fmla="*/ 220019 w 37"/>
                <a:gd name="T51" fmla="*/ 112183 h 18"/>
                <a:gd name="T52" fmla="*/ 220019 w 37"/>
                <a:gd name="T53" fmla="*/ 140229 h 18"/>
                <a:gd name="T54" fmla="*/ 192516 w 37"/>
                <a:gd name="T55" fmla="*/ 168275 h 18"/>
                <a:gd name="T56" fmla="*/ 192516 w 37"/>
                <a:gd name="T57" fmla="*/ 168275 h 18"/>
                <a:gd name="T58" fmla="*/ 192516 w 37"/>
                <a:gd name="T59" fmla="*/ 196321 h 18"/>
                <a:gd name="T60" fmla="*/ 137512 w 37"/>
                <a:gd name="T61" fmla="*/ 196321 h 18"/>
                <a:gd name="T62" fmla="*/ 110009 w 37"/>
                <a:gd name="T63" fmla="*/ 224367 h 18"/>
                <a:gd name="T64" fmla="*/ 27502 w 37"/>
                <a:gd name="T65" fmla="*/ 252413 h 18"/>
                <a:gd name="T66" fmla="*/ 0 w 37"/>
                <a:gd name="T67" fmla="*/ 280458 h 18"/>
                <a:gd name="T68" fmla="*/ 220019 w 37"/>
                <a:gd name="T69" fmla="*/ 420688 h 18"/>
                <a:gd name="T70" fmla="*/ 247521 w 37"/>
                <a:gd name="T71" fmla="*/ 448733 h 18"/>
                <a:gd name="T72" fmla="*/ 247521 w 37"/>
                <a:gd name="T73" fmla="*/ 448733 h 18"/>
                <a:gd name="T74" fmla="*/ 247521 w 37"/>
                <a:gd name="T75" fmla="*/ 336550 h 18"/>
                <a:gd name="T76" fmla="*/ 275024 w 37"/>
                <a:gd name="T77" fmla="*/ 420688 h 18"/>
                <a:gd name="T78" fmla="*/ 275024 w 37"/>
                <a:gd name="T79" fmla="*/ 504825 h 18"/>
                <a:gd name="T80" fmla="*/ 330028 w 37"/>
                <a:gd name="T81" fmla="*/ 420688 h 18"/>
                <a:gd name="T82" fmla="*/ 357531 w 37"/>
                <a:gd name="T83" fmla="*/ 280458 h 18"/>
                <a:gd name="T84" fmla="*/ 110009 w 37"/>
                <a:gd name="T85" fmla="*/ 252413 h 18"/>
                <a:gd name="T86" fmla="*/ 412535 w 37"/>
                <a:gd name="T87" fmla="*/ 252413 h 18"/>
                <a:gd name="T88" fmla="*/ 412535 w 37"/>
                <a:gd name="T89" fmla="*/ 224367 h 18"/>
                <a:gd name="T90" fmla="*/ 165014 w 37"/>
                <a:gd name="T91" fmla="*/ 224367 h 18"/>
                <a:gd name="T92" fmla="*/ 467540 w 37"/>
                <a:gd name="T93" fmla="*/ 224367 h 18"/>
                <a:gd name="T94" fmla="*/ 247521 w 37"/>
                <a:gd name="T95" fmla="*/ 196321 h 18"/>
                <a:gd name="T96" fmla="*/ 412535 w 37"/>
                <a:gd name="T97" fmla="*/ 168275 h 18"/>
                <a:gd name="T98" fmla="*/ 577549 w 37"/>
                <a:gd name="T99" fmla="*/ 196321 h 18"/>
                <a:gd name="T100" fmla="*/ 880075 w 37"/>
                <a:gd name="T101" fmla="*/ 196321 h 18"/>
                <a:gd name="T102" fmla="*/ 990085 w 37"/>
                <a:gd name="T103" fmla="*/ 168275 h 18"/>
                <a:gd name="T104" fmla="*/ 1017587 w 37"/>
                <a:gd name="T105" fmla="*/ 168275 h 18"/>
                <a:gd name="T106" fmla="*/ 385033 w 37"/>
                <a:gd name="T107" fmla="*/ 56092 h 18"/>
                <a:gd name="T108" fmla="*/ 385033 w 37"/>
                <a:gd name="T109" fmla="*/ 56092 h 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441" name="文本框 232"/>
          <p:cNvSpPr txBox="1">
            <a:spLocks noChangeArrowheads="1"/>
          </p:cNvSpPr>
          <p:nvPr/>
        </p:nvSpPr>
        <p:spPr bwMode="auto">
          <a:xfrm>
            <a:off x="213189" y="344949"/>
            <a:ext cx="54784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TW" altLang="en-US" sz="5400" b="1" dirty="0">
                <a:solidFill>
                  <a:srgbClr val="CB4C3B"/>
                </a:solidFill>
                <a:latin typeface="Microsoft YaHei" panose="020B0503020204020204" pitchFamily="34" charset="-122"/>
                <a:ea typeface="Microsoft YaHei" panose="020B0503020204020204" pitchFamily="34" charset="-122"/>
              </a:rPr>
              <a:t>教育部訂定</a:t>
            </a:r>
            <a:endParaRPr lang="zh-CN" altLang="en-US" sz="5400" b="1" dirty="0">
              <a:solidFill>
                <a:srgbClr val="CB4C3B"/>
              </a:solidFill>
              <a:latin typeface="Microsoft YaHei" panose="020B0503020204020204" pitchFamily="34" charset="-122"/>
              <a:ea typeface="Microsoft YaHei" panose="020B0503020204020204" pitchFamily="34" charset="-122"/>
            </a:endParaRPr>
          </a:p>
        </p:txBody>
      </p:sp>
      <p:sp>
        <p:nvSpPr>
          <p:cNvPr id="18442" name="文本框 205"/>
          <p:cNvSpPr txBox="1">
            <a:spLocks noChangeArrowheads="1"/>
          </p:cNvSpPr>
          <p:nvPr/>
        </p:nvSpPr>
        <p:spPr bwMode="auto">
          <a:xfrm>
            <a:off x="204536" y="1293368"/>
            <a:ext cx="75942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None/>
            </a:pPr>
            <a:r>
              <a:rPr lang="zh-TW" altLang="en-US" sz="4800" b="1" dirty="0">
                <a:solidFill>
                  <a:srgbClr val="EF9122"/>
                </a:solidFill>
                <a:latin typeface="Microsoft YaHei" panose="020B0503020204020204" pitchFamily="34" charset="-122"/>
                <a:ea typeface="Microsoft YaHei" panose="020B0503020204020204" pitchFamily="34" charset="-122"/>
              </a:rPr>
              <a:t>校園租用車輛應行注意事項</a:t>
            </a:r>
            <a:endParaRPr lang="zh-CN" altLang="en-US" sz="4800" b="1" dirty="0">
              <a:solidFill>
                <a:srgbClr val="498C85"/>
              </a:solidFill>
              <a:latin typeface="Microsoft YaHei" panose="020B0503020204020204" pitchFamily="34" charset="-122"/>
              <a:ea typeface="Microsoft YaHei" panose="020B0503020204020204" pitchFamily="34" charset="-122"/>
            </a:endParaRPr>
          </a:p>
        </p:txBody>
      </p:sp>
      <p:sp>
        <p:nvSpPr>
          <p:cNvPr id="118" name="文本框 208"/>
          <p:cNvSpPr txBox="1">
            <a:spLocks noChangeArrowheads="1"/>
          </p:cNvSpPr>
          <p:nvPr/>
        </p:nvSpPr>
        <p:spPr bwMode="auto">
          <a:xfrm>
            <a:off x="224501" y="2210107"/>
            <a:ext cx="54671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zh-TW" altLang="en-US" sz="2400" b="1" dirty="0">
                <a:solidFill>
                  <a:schemeClr val="tx1">
                    <a:lumMod val="75000"/>
                    <a:lumOff val="25000"/>
                  </a:schemeClr>
                </a:solidFill>
                <a:latin typeface="Microsoft YaHei" panose="020B0503020204020204" pitchFamily="34" charset="-122"/>
                <a:ea typeface="Microsoft YaHei" panose="020B0503020204020204" pitchFamily="34" charset="-122"/>
              </a:rPr>
              <a:t>長庚大學學務處課外活動組 </a:t>
            </a:r>
            <a:endParaRPr lang="zh-CN" altLang="en-US" sz="24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8524"/>
                                        </p:tgtEl>
                                        <p:attrNameLst>
                                          <p:attrName>style.visibility</p:attrName>
                                        </p:attrNameLst>
                                      </p:cBhvr>
                                      <p:to>
                                        <p:strVal val="visible"/>
                                      </p:to>
                                    </p:set>
                                    <p:animEffect transition="in" filter="fade">
                                      <p:cBhvr>
                                        <p:cTn id="7" dur="750"/>
                                        <p:tgtEl>
                                          <p:spTgt spid="18524"/>
                                        </p:tgtEl>
                                      </p:cBhvr>
                                    </p:animEffect>
                                    <p:anim calcmode="lin" valueType="num">
                                      <p:cBhvr>
                                        <p:cTn id="8" dur="750" fill="hold"/>
                                        <p:tgtEl>
                                          <p:spTgt spid="18524"/>
                                        </p:tgtEl>
                                        <p:attrNameLst>
                                          <p:attrName>ppt_x</p:attrName>
                                        </p:attrNameLst>
                                      </p:cBhvr>
                                      <p:tavLst>
                                        <p:tav tm="0">
                                          <p:val>
                                            <p:strVal val="#ppt_x"/>
                                          </p:val>
                                        </p:tav>
                                        <p:tav tm="100000">
                                          <p:val>
                                            <p:strVal val="#ppt_x"/>
                                          </p:val>
                                        </p:tav>
                                      </p:tavLst>
                                    </p:anim>
                                    <p:anim calcmode="lin" valueType="num">
                                      <p:cBhvr>
                                        <p:cTn id="9" dur="750" fill="hold"/>
                                        <p:tgtEl>
                                          <p:spTgt spid="185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80"/>
          <p:cNvGrpSpPr>
            <a:grpSpLocks/>
          </p:cNvGrpSpPr>
          <p:nvPr/>
        </p:nvGrpSpPr>
        <p:grpSpPr bwMode="auto">
          <a:xfrm>
            <a:off x="9900138" y="665652"/>
            <a:ext cx="1295679" cy="547687"/>
            <a:chOff x="0" y="0"/>
            <a:chExt cx="5212055" cy="3024188"/>
          </a:xfrm>
        </p:grpSpPr>
        <p:sp>
          <p:nvSpPr>
            <p:cNvPr id="18"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3"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7"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9"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0"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1"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3"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5"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7"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1"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3"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6"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7"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9"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0"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1"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2"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3"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4"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7"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9" name="雲朵形 58"/>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0" name="雲朵形 59"/>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4588" name="矩形 42"/>
          <p:cNvSpPr>
            <a:spLocks/>
          </p:cNvSpPr>
          <p:nvPr/>
        </p:nvSpPr>
        <p:spPr bwMode="auto">
          <a:xfrm>
            <a:off x="-1" y="292129"/>
            <a:ext cx="7699249"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795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03.</a:t>
            </a:r>
            <a:r>
              <a:rPr lang="zh-TW" altLang="en-US" sz="2000" b="1" dirty="0">
                <a:solidFill>
                  <a:srgbClr val="FFFFFF"/>
                </a:solidFill>
                <a:latin typeface="微軟正黑體" panose="020B0604030504040204" pitchFamily="34" charset="-120"/>
                <a:ea typeface="微軟正黑體" panose="020B0604030504040204" pitchFamily="34" charset="-120"/>
              </a:rPr>
              <a:t>駕駛人一年內不得有重大違規及重大肇事紀錄證明</a:t>
            </a:r>
          </a:p>
        </p:txBody>
      </p:sp>
      <p:grpSp>
        <p:nvGrpSpPr>
          <p:cNvPr id="24581" name="组合 40"/>
          <p:cNvGrpSpPr>
            <a:grpSpLocks/>
          </p:cNvGrpSpPr>
          <p:nvPr/>
        </p:nvGrpSpPr>
        <p:grpSpPr bwMode="auto">
          <a:xfrm>
            <a:off x="211019" y="1208208"/>
            <a:ext cx="11026667" cy="5167330"/>
            <a:chOff x="-72701" y="18258"/>
            <a:chExt cx="4373249" cy="2957804"/>
          </a:xfrm>
        </p:grpSpPr>
        <p:sp>
          <p:nvSpPr>
            <p:cNvPr id="24584" name="矩形 41"/>
            <p:cNvSpPr>
              <a:spLocks noChangeArrowheads="1"/>
            </p:cNvSpPr>
            <p:nvPr/>
          </p:nvSpPr>
          <p:spPr bwMode="auto">
            <a:xfrm>
              <a:off x="166084" y="18258"/>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6" name="文本框 46"/>
            <p:cNvSpPr txBox="1">
              <a:spLocks noChangeArrowheads="1"/>
            </p:cNvSpPr>
            <p:nvPr/>
          </p:nvSpPr>
          <p:spPr bwMode="auto">
            <a:xfrm>
              <a:off x="-72701" y="636039"/>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grpSp>
      <p:pic>
        <p:nvPicPr>
          <p:cNvPr id="2" name="圖片 1"/>
          <p:cNvPicPr>
            <a:picLocks noChangeAspect="1"/>
          </p:cNvPicPr>
          <p:nvPr/>
        </p:nvPicPr>
        <p:blipFill>
          <a:blip r:embed="rId2"/>
          <a:stretch>
            <a:fillRect/>
          </a:stretch>
        </p:blipFill>
        <p:spPr>
          <a:xfrm>
            <a:off x="4314475" y="1332981"/>
            <a:ext cx="6789318" cy="49179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矩形 4"/>
          <p:cNvSpPr/>
          <p:nvPr/>
        </p:nvSpPr>
        <p:spPr bwMode="auto">
          <a:xfrm>
            <a:off x="4359787" y="2637916"/>
            <a:ext cx="2287198" cy="458737"/>
          </a:xfrm>
          <a:prstGeom prst="rect">
            <a:avLst/>
          </a:prstGeom>
          <a:noFill/>
          <a:ln w="28575"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1" name="文本框 48"/>
          <p:cNvSpPr txBox="1">
            <a:spLocks noChangeArrowheads="1"/>
          </p:cNvSpPr>
          <p:nvPr/>
        </p:nvSpPr>
        <p:spPr bwMode="auto">
          <a:xfrm>
            <a:off x="1347291" y="3059859"/>
            <a:ext cx="29445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進入監理服務網 </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點選「業者資訊」</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遊覽車公司查詢</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輸入遊覽車公司名稱</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點選「詳細資料」</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點選「駕駛資料」查詢內容</a:t>
            </a:r>
            <a:endParaRPr lang="en-US" altLang="zh-TW" sz="1600" b="1" dirty="0">
              <a:solidFill>
                <a:srgbClr val="404040"/>
              </a:solidFill>
              <a:latin typeface="微软雅黑" panose="020B0503020204020204" pitchFamily="34" charset="-122"/>
              <a:ea typeface="微软雅黑" panose="020B0503020204020204" pitchFamily="34" charset="-122"/>
            </a:endParaRPr>
          </a:p>
        </p:txBody>
      </p:sp>
      <p:sp>
        <p:nvSpPr>
          <p:cNvPr id="62" name="矩形 61"/>
          <p:cNvSpPr/>
          <p:nvPr/>
        </p:nvSpPr>
        <p:spPr bwMode="auto">
          <a:xfrm>
            <a:off x="4359787" y="3430737"/>
            <a:ext cx="6682442" cy="1163614"/>
          </a:xfrm>
          <a:prstGeom prst="rect">
            <a:avLst/>
          </a:prstGeom>
          <a:noFill/>
          <a:ln w="190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5007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1506" name="组合 60"/>
          <p:cNvGrpSpPr>
            <a:grpSpLocks/>
          </p:cNvGrpSpPr>
          <p:nvPr/>
        </p:nvGrpSpPr>
        <p:grpSpPr bwMode="auto">
          <a:xfrm>
            <a:off x="895350" y="1776413"/>
            <a:ext cx="3136900" cy="3108325"/>
            <a:chOff x="0" y="0"/>
            <a:chExt cx="3136392" cy="3108960"/>
          </a:xfrm>
        </p:grpSpPr>
        <p:grpSp>
          <p:nvGrpSpPr>
            <p:cNvPr id="21549" name="组合 11"/>
            <p:cNvGrpSpPr>
              <a:grpSpLocks/>
            </p:cNvGrpSpPr>
            <p:nvPr/>
          </p:nvGrpSpPr>
          <p:grpSpPr bwMode="auto">
            <a:xfrm>
              <a:off x="0" y="0"/>
              <a:ext cx="3136392" cy="3108960"/>
              <a:chOff x="0" y="0"/>
              <a:chExt cx="3136392" cy="3108960"/>
            </a:xfrm>
          </p:grpSpPr>
          <p:sp>
            <p:nvSpPr>
              <p:cNvPr id="21592" name="椭圆 3"/>
              <p:cNvSpPr>
                <a:spLocks noChangeArrowheads="1"/>
              </p:cNvSpPr>
              <p:nvPr/>
            </p:nvSpPr>
            <p:spPr bwMode="auto">
              <a:xfrm>
                <a:off x="182880" y="164592"/>
                <a:ext cx="2770632" cy="2770632"/>
              </a:xfrm>
              <a:prstGeom prst="ellipse">
                <a:avLst/>
              </a:prstGeom>
              <a:noFill/>
              <a:ln w="12700">
                <a:solidFill>
                  <a:srgbClr val="40404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1593" name="直接连接符 5"/>
              <p:cNvCxnSpPr>
                <a:cxnSpLocks noChangeShapeType="1"/>
              </p:cNvCxnSpPr>
              <p:nvPr/>
            </p:nvCxnSpPr>
            <p:spPr bwMode="auto">
              <a:xfrm>
                <a:off x="1554480" y="0"/>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4" name="直接连接符 8"/>
              <p:cNvCxnSpPr>
                <a:cxnSpLocks noChangeShapeType="1"/>
              </p:cNvCxnSpPr>
              <p:nvPr/>
            </p:nvCxnSpPr>
            <p:spPr bwMode="auto">
              <a:xfrm>
                <a:off x="2798064" y="1554480"/>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5" name="直接连接符 9"/>
              <p:cNvCxnSpPr>
                <a:cxnSpLocks noChangeShapeType="1"/>
              </p:cNvCxnSpPr>
              <p:nvPr/>
            </p:nvCxnSpPr>
            <p:spPr bwMode="auto">
              <a:xfrm>
                <a:off x="1551432" y="2752344"/>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6" name="直接连接符 10"/>
              <p:cNvCxnSpPr>
                <a:cxnSpLocks noChangeShapeType="1"/>
              </p:cNvCxnSpPr>
              <p:nvPr/>
            </p:nvCxnSpPr>
            <p:spPr bwMode="auto">
              <a:xfrm>
                <a:off x="0" y="1549908"/>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grpSp>
        <p:grpSp>
          <p:nvGrpSpPr>
            <p:cNvPr id="21550" name="组合 12"/>
            <p:cNvGrpSpPr>
              <a:grpSpLocks/>
            </p:cNvGrpSpPr>
            <p:nvPr/>
          </p:nvGrpSpPr>
          <p:grpSpPr bwMode="auto">
            <a:xfrm flipH="1">
              <a:off x="892961" y="1033272"/>
              <a:ext cx="1467285" cy="851361"/>
              <a:chOff x="0" y="0"/>
              <a:chExt cx="5212055" cy="3024188"/>
            </a:xfrm>
          </p:grpSpPr>
          <p:sp>
            <p:nvSpPr>
              <p:cNvPr id="21551"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2"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3"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4"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5"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56"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7"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8"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9"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0"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1"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2"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3"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4"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5"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6"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7"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8"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9"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0"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1"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2"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3"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4"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5"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6"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7"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8"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9"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0"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1"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2"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3"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4"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5"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6"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7"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8"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9"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90"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91"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7" name="组合 1"/>
          <p:cNvGrpSpPr>
            <a:grpSpLocks/>
          </p:cNvGrpSpPr>
          <p:nvPr/>
        </p:nvGrpSpPr>
        <p:grpSpPr bwMode="auto">
          <a:xfrm>
            <a:off x="6635750" y="4765675"/>
            <a:ext cx="5570538" cy="2109788"/>
            <a:chOff x="0" y="0"/>
            <a:chExt cx="5570335" cy="2108954"/>
          </a:xfrm>
        </p:grpSpPr>
        <p:grpSp>
          <p:nvGrpSpPr>
            <p:cNvPr id="21537" name="组合 90"/>
            <p:cNvGrpSpPr>
              <a:grpSpLocks/>
            </p:cNvGrpSpPr>
            <p:nvPr/>
          </p:nvGrpSpPr>
          <p:grpSpPr bwMode="auto">
            <a:xfrm>
              <a:off x="0" y="22270"/>
              <a:ext cx="2331415" cy="2086684"/>
              <a:chOff x="0" y="0"/>
              <a:chExt cx="2331415" cy="2086684"/>
            </a:xfrm>
          </p:grpSpPr>
          <p:sp>
            <p:nvSpPr>
              <p:cNvPr id="21546" name="任意多边形 82"/>
              <p:cNvSpPr>
                <a:spLocks/>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7" name="任意多边形 83"/>
              <p:cNvSpPr>
                <a:spLocks/>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8" name="Freeform 67"/>
              <p:cNvSpPr>
                <a:spLocks/>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8" name="组合 91"/>
            <p:cNvGrpSpPr>
              <a:grpSpLocks/>
            </p:cNvGrpSpPr>
            <p:nvPr/>
          </p:nvGrpSpPr>
          <p:grpSpPr bwMode="auto">
            <a:xfrm>
              <a:off x="2122803" y="604495"/>
              <a:ext cx="1872971" cy="1503858"/>
              <a:chOff x="0" y="0"/>
              <a:chExt cx="1872971" cy="1503858"/>
            </a:xfrm>
          </p:grpSpPr>
          <p:sp>
            <p:nvSpPr>
              <p:cNvPr id="21543" name="任意多边形 84"/>
              <p:cNvSpPr>
                <a:spLocks/>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4" name="任意多边形 85"/>
              <p:cNvSpPr>
                <a:spLocks/>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5" name="Freeform 68"/>
              <p:cNvSpPr>
                <a:spLocks/>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9" name="组合 92"/>
            <p:cNvGrpSpPr>
              <a:grpSpLocks/>
            </p:cNvGrpSpPr>
            <p:nvPr/>
          </p:nvGrpSpPr>
          <p:grpSpPr bwMode="auto">
            <a:xfrm>
              <a:off x="3763682" y="0"/>
              <a:ext cx="1806653" cy="2108352"/>
              <a:chOff x="0" y="0"/>
              <a:chExt cx="1806653" cy="2108352"/>
            </a:xfrm>
          </p:grpSpPr>
          <p:sp>
            <p:nvSpPr>
              <p:cNvPr id="21540" name="任意多边形 87"/>
              <p:cNvSpPr>
                <a:spLocks/>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1" name="任意多边形 89"/>
              <p:cNvSpPr>
                <a:spLocks/>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2" name="Freeform 69"/>
              <p:cNvSpPr>
                <a:spLocks/>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8" name="组合 93"/>
          <p:cNvGrpSpPr>
            <a:grpSpLocks/>
          </p:cNvGrpSpPr>
          <p:nvPr/>
        </p:nvGrpSpPr>
        <p:grpSpPr bwMode="auto">
          <a:xfrm>
            <a:off x="4421188" y="6223000"/>
            <a:ext cx="2236787" cy="614363"/>
            <a:chOff x="0" y="0"/>
            <a:chExt cx="4090988" cy="1123950"/>
          </a:xfrm>
        </p:grpSpPr>
        <p:sp>
          <p:nvSpPr>
            <p:cNvPr id="21517" name="Freeform 70"/>
            <p:cNvSpPr>
              <a:spLocks/>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8" name="Freeform 71"/>
            <p:cNvSpPr>
              <a:spLocks/>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9" name="Freeform 72"/>
            <p:cNvSpPr>
              <a:spLocks/>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0" name="Freeform 73"/>
            <p:cNvSpPr>
              <a:spLocks/>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1" name="Freeform 74"/>
            <p:cNvSpPr>
              <a:spLocks/>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2" name="Freeform 75"/>
            <p:cNvSpPr>
              <a:spLocks/>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3" name="Freeform 76"/>
            <p:cNvSpPr>
              <a:spLocks/>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4" name="Freeform 77"/>
            <p:cNvSpPr>
              <a:spLocks/>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5" name="Freeform 78"/>
            <p:cNvSpPr>
              <a:spLocks/>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6" name="Freeform 79"/>
            <p:cNvSpPr>
              <a:spLocks/>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7" name="Freeform 80"/>
            <p:cNvSpPr>
              <a:spLocks/>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Freeform 81"/>
            <p:cNvSpPr>
              <a:spLocks/>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9" name="Freeform 82"/>
            <p:cNvSpPr>
              <a:spLocks/>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0" name="Freeform 83"/>
            <p:cNvSpPr>
              <a:spLocks/>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1" name="Freeform 84"/>
            <p:cNvSpPr>
              <a:spLocks/>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2" name="Freeform 85"/>
            <p:cNvSpPr>
              <a:spLocks/>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3" name="Freeform 86"/>
            <p:cNvSpPr>
              <a:spLocks/>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4" name="Freeform 87"/>
            <p:cNvSpPr>
              <a:spLocks/>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5" name="Freeform 88"/>
            <p:cNvSpPr>
              <a:spLocks/>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6" name="Freeform 89"/>
            <p:cNvSpPr>
              <a:spLocks/>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09" name="组合 120"/>
          <p:cNvGrpSpPr>
            <a:grpSpLocks/>
          </p:cNvGrpSpPr>
          <p:nvPr/>
        </p:nvGrpSpPr>
        <p:grpSpPr bwMode="auto">
          <a:xfrm>
            <a:off x="4695586" y="1950838"/>
            <a:ext cx="6543675" cy="2487613"/>
            <a:chOff x="0" y="0"/>
            <a:chExt cx="6544864" cy="1548167"/>
          </a:xfrm>
        </p:grpSpPr>
        <p:grpSp>
          <p:nvGrpSpPr>
            <p:cNvPr id="21510" name="组合 55"/>
            <p:cNvGrpSpPr>
              <a:grpSpLocks/>
            </p:cNvGrpSpPr>
            <p:nvPr/>
          </p:nvGrpSpPr>
          <p:grpSpPr bwMode="auto">
            <a:xfrm>
              <a:off x="0" y="0"/>
              <a:ext cx="6544864" cy="1548167"/>
              <a:chOff x="0" y="0"/>
              <a:chExt cx="6962996" cy="1647075"/>
            </a:xfrm>
          </p:grpSpPr>
          <p:sp>
            <p:nvSpPr>
              <p:cNvPr id="21515"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sp>
            <p:nvSpPr>
              <p:cNvPr id="21516" name="矩形 3"/>
              <p:cNvSpPr>
                <a:spLocks/>
              </p:cNvSpPr>
              <p:nvPr/>
            </p:nvSpPr>
            <p:spPr bwMode="auto">
              <a:xfrm>
                <a:off x="539405" y="968174"/>
                <a:ext cx="642359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grpSp>
        <p:grpSp>
          <p:nvGrpSpPr>
            <p:cNvPr id="21511" name="组合 116"/>
            <p:cNvGrpSpPr>
              <a:grpSpLocks/>
            </p:cNvGrpSpPr>
            <p:nvPr/>
          </p:nvGrpSpPr>
          <p:grpSpPr bwMode="auto">
            <a:xfrm>
              <a:off x="252035" y="377742"/>
              <a:ext cx="4821554" cy="517171"/>
              <a:chOff x="-614539" y="55689"/>
              <a:chExt cx="4821554" cy="517171"/>
            </a:xfrm>
          </p:grpSpPr>
          <p:sp>
            <p:nvSpPr>
              <p:cNvPr id="21513" name="文本框 114"/>
              <p:cNvSpPr txBox="1">
                <a:spLocks noChangeArrowheads="1"/>
              </p:cNvSpPr>
              <p:nvPr/>
            </p:nvSpPr>
            <p:spPr bwMode="auto">
              <a:xfrm>
                <a:off x="-614539" y="134311"/>
                <a:ext cx="78344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rgbClr val="FFFFFF"/>
                    </a:solidFill>
                    <a:latin typeface="微軟正黑體" panose="020B0604030504040204" pitchFamily="34" charset="-120"/>
                    <a:ea typeface="微軟正黑體" panose="020B0604030504040204" pitchFamily="34" charset="-120"/>
                  </a:rPr>
                  <a:t>0</a:t>
                </a:r>
                <a:r>
                  <a:rPr lang="en-US" altLang="zh-TW" sz="3200" b="1" dirty="0">
                    <a:solidFill>
                      <a:srgbClr val="FFFFFF"/>
                    </a:solidFill>
                    <a:latin typeface="微軟正黑體" panose="020B0604030504040204" pitchFamily="34" charset="-120"/>
                    <a:ea typeface="微軟正黑體" panose="020B0604030504040204" pitchFamily="34" charset="-120"/>
                  </a:rPr>
                  <a:t>4</a:t>
                </a:r>
                <a:endParaRPr lang="zh-CN" altLang="en-US" sz="3200" b="1" dirty="0">
                  <a:solidFill>
                    <a:srgbClr val="FFFFFF"/>
                  </a:solidFill>
                  <a:latin typeface="微軟正黑體" panose="020B0604030504040204" pitchFamily="34" charset="-120"/>
                  <a:ea typeface="微軟正黑體" panose="020B0604030504040204" pitchFamily="34" charset="-120"/>
                </a:endParaRPr>
              </a:p>
            </p:txBody>
          </p:sp>
          <p:sp>
            <p:nvSpPr>
              <p:cNvPr id="21514" name="文本框 115"/>
              <p:cNvSpPr txBox="1">
                <a:spLocks noChangeArrowheads="1"/>
              </p:cNvSpPr>
              <p:nvPr/>
            </p:nvSpPr>
            <p:spPr bwMode="auto">
              <a:xfrm>
                <a:off x="48555" y="55689"/>
                <a:ext cx="4158460" cy="51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2400" b="1" dirty="0">
                    <a:solidFill>
                      <a:srgbClr val="FFFFFF"/>
                    </a:solidFill>
                    <a:latin typeface="微軟正黑體" panose="020B0604030504040204" pitchFamily="34" charset="-120"/>
                    <a:ea typeface="微軟正黑體" panose="020B0604030504040204" pitchFamily="34" charset="-120"/>
                  </a:rPr>
                  <a:t>填寫「車輛安全檢核項目表」繳交至課外組</a:t>
                </a:r>
              </a:p>
            </p:txBody>
          </p:sp>
        </p:grpSp>
        <p:sp>
          <p:nvSpPr>
            <p:cNvPr id="21512" name="文本框 119"/>
            <p:cNvSpPr txBox="1">
              <a:spLocks noChangeArrowheads="1"/>
            </p:cNvSpPr>
            <p:nvPr/>
          </p:nvSpPr>
          <p:spPr bwMode="auto">
            <a:xfrm>
              <a:off x="915129" y="1124269"/>
              <a:ext cx="5613742" cy="249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2000" dirty="0">
                  <a:solidFill>
                    <a:srgbClr val="334D5D"/>
                  </a:solidFill>
                  <a:latin typeface="微軟正黑體" panose="020B0604030504040204" pitchFamily="34" charset="-120"/>
                  <a:ea typeface="微軟正黑體" panose="020B0604030504040204" pitchFamily="34" charset="-120"/>
                </a:rPr>
                <a:t>請記得在空白處註明「社團名稱</a:t>
              </a:r>
              <a:r>
                <a:rPr lang="en-US" altLang="zh-TW" sz="2000" dirty="0">
                  <a:solidFill>
                    <a:srgbClr val="334D5D"/>
                  </a:solidFill>
                  <a:latin typeface="微軟正黑體" panose="020B0604030504040204" pitchFamily="34" charset="-120"/>
                  <a:ea typeface="微軟正黑體" panose="020B0604030504040204" pitchFamily="34" charset="-120"/>
                </a:rPr>
                <a:t>+</a:t>
              </a:r>
              <a:r>
                <a:rPr lang="zh-TW" altLang="en-US" sz="2000" dirty="0">
                  <a:solidFill>
                    <a:srgbClr val="334D5D"/>
                  </a:solidFill>
                  <a:latin typeface="微軟正黑體" panose="020B0604030504040204" pitchFamily="34" charset="-120"/>
                  <a:ea typeface="微軟正黑體" panose="020B0604030504040204" pitchFamily="34" charset="-120"/>
                </a:rPr>
                <a:t>活動名稱」</a:t>
              </a:r>
              <a:endParaRPr lang="zh-CN" altLang="en-US" sz="2000" dirty="0">
                <a:solidFill>
                  <a:srgbClr val="334D5D"/>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03873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80"/>
          <p:cNvGrpSpPr>
            <a:grpSpLocks/>
          </p:cNvGrpSpPr>
          <p:nvPr/>
        </p:nvGrpSpPr>
        <p:grpSpPr bwMode="auto">
          <a:xfrm>
            <a:off x="9901787" y="699138"/>
            <a:ext cx="1295679" cy="547687"/>
            <a:chOff x="0" y="0"/>
            <a:chExt cx="5212055" cy="3024188"/>
          </a:xfrm>
        </p:grpSpPr>
        <p:sp>
          <p:nvSpPr>
            <p:cNvPr id="18"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3"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7"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9"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0"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1"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3"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5"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7"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1"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3"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6"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7"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9"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0"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1"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2"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3"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4"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7"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9" name="雲朵形 58"/>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0" name="雲朵形 59"/>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4588" name="矩形 42"/>
          <p:cNvSpPr>
            <a:spLocks/>
          </p:cNvSpPr>
          <p:nvPr/>
        </p:nvSpPr>
        <p:spPr bwMode="auto">
          <a:xfrm>
            <a:off x="0" y="292129"/>
            <a:ext cx="6523892"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795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04.</a:t>
            </a:r>
            <a:r>
              <a:rPr lang="zh-TW" altLang="en-US" sz="2000" b="1" dirty="0">
                <a:solidFill>
                  <a:srgbClr val="FFFFFF"/>
                </a:solidFill>
                <a:latin typeface="微軟正黑體" panose="020B0604030504040204" pitchFamily="34" charset="-120"/>
                <a:ea typeface="微軟正黑體" panose="020B0604030504040204" pitchFamily="34" charset="-120"/>
              </a:rPr>
              <a:t>填寫「車輛安全檢核項目表」繳交至課外組</a:t>
            </a:r>
          </a:p>
        </p:txBody>
      </p:sp>
      <p:grpSp>
        <p:nvGrpSpPr>
          <p:cNvPr id="24581" name="组合 40"/>
          <p:cNvGrpSpPr>
            <a:grpSpLocks/>
          </p:cNvGrpSpPr>
          <p:nvPr/>
        </p:nvGrpSpPr>
        <p:grpSpPr bwMode="auto">
          <a:xfrm>
            <a:off x="246190" y="1245238"/>
            <a:ext cx="11026667" cy="5167330"/>
            <a:chOff x="-72701" y="18258"/>
            <a:chExt cx="4373249" cy="2957804"/>
          </a:xfrm>
        </p:grpSpPr>
        <p:sp>
          <p:nvSpPr>
            <p:cNvPr id="24584" name="矩形 41"/>
            <p:cNvSpPr>
              <a:spLocks noChangeArrowheads="1"/>
            </p:cNvSpPr>
            <p:nvPr/>
          </p:nvSpPr>
          <p:spPr bwMode="auto">
            <a:xfrm>
              <a:off x="166084" y="18258"/>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6" name="文本框 46"/>
            <p:cNvSpPr txBox="1">
              <a:spLocks noChangeArrowheads="1"/>
            </p:cNvSpPr>
            <p:nvPr/>
          </p:nvSpPr>
          <p:spPr bwMode="auto">
            <a:xfrm>
              <a:off x="-72701" y="636039"/>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grpSp>
      <p:sp>
        <p:nvSpPr>
          <p:cNvPr id="61" name="文本框 48"/>
          <p:cNvSpPr txBox="1">
            <a:spLocks noChangeArrowheads="1"/>
          </p:cNvSpPr>
          <p:nvPr/>
        </p:nvSpPr>
        <p:spPr bwMode="auto">
          <a:xfrm>
            <a:off x="907613" y="3295368"/>
            <a:ext cx="3400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進入長庚大學學務處首頁</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點選「下載專區」</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點選「課外組表單」</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a:t>
            </a:r>
            <a:r>
              <a:rPr lang="en-US" altLang="zh-TW" sz="1600" b="1" dirty="0">
                <a:solidFill>
                  <a:srgbClr val="404040"/>
                </a:solidFill>
                <a:latin typeface="微软雅黑" panose="020B0503020204020204" pitchFamily="34" charset="-122"/>
                <a:ea typeface="微软雅黑" panose="020B0503020204020204" pitchFamily="34" charset="-122"/>
              </a:rPr>
              <a:t>(3-4)</a:t>
            </a:r>
            <a:r>
              <a:rPr lang="zh-TW" altLang="en-US" sz="1600" b="1" dirty="0">
                <a:solidFill>
                  <a:srgbClr val="404040"/>
                </a:solidFill>
                <a:latin typeface="微软雅黑" panose="020B0503020204020204" pitchFamily="34" charset="-122"/>
                <a:ea typeface="微软雅黑" panose="020B0503020204020204" pitchFamily="34" charset="-122"/>
              </a:rPr>
              <a:t>車輛安全檢核項目表」</a:t>
            </a:r>
            <a:endParaRPr lang="en-US" altLang="zh-TW" sz="1600" b="1" dirty="0">
              <a:solidFill>
                <a:srgbClr val="404040"/>
              </a:solidFill>
              <a:latin typeface="微软雅黑" panose="020B0503020204020204" pitchFamily="34" charset="-122"/>
              <a:ea typeface="微软雅黑" panose="020B0503020204020204" pitchFamily="34" charset="-122"/>
            </a:endParaRPr>
          </a:p>
        </p:txBody>
      </p:sp>
      <p:pic>
        <p:nvPicPr>
          <p:cNvPr id="4" name="圖片 3"/>
          <p:cNvPicPr>
            <a:picLocks noChangeAspect="1"/>
          </p:cNvPicPr>
          <p:nvPr/>
        </p:nvPicPr>
        <p:blipFill>
          <a:blip r:embed="rId2"/>
          <a:stretch>
            <a:fillRect/>
          </a:stretch>
        </p:blipFill>
        <p:spPr>
          <a:xfrm>
            <a:off x="4349935" y="1336632"/>
            <a:ext cx="6795320" cy="49469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 name="圖片 2"/>
          <p:cNvPicPr>
            <a:picLocks noChangeAspect="1"/>
          </p:cNvPicPr>
          <p:nvPr/>
        </p:nvPicPr>
        <p:blipFill>
          <a:blip r:embed="rId3"/>
          <a:stretch>
            <a:fillRect/>
          </a:stretch>
        </p:blipFill>
        <p:spPr>
          <a:xfrm>
            <a:off x="7281612" y="1581280"/>
            <a:ext cx="3567961" cy="4451666"/>
          </a:xfrm>
          <a:prstGeom prst="rect">
            <a:avLst/>
          </a:prstGeom>
          <a:ln>
            <a:solidFill>
              <a:srgbClr val="334D5D"/>
            </a:solidFill>
          </a:ln>
          <a:effectLst>
            <a:outerShdw blurRad="292100" dist="139700" dir="2700000" algn="tl" rotWithShape="0">
              <a:srgbClr val="333333">
                <a:alpha val="65000"/>
              </a:srgbClr>
            </a:outerShdw>
          </a:effectLst>
        </p:spPr>
      </p:pic>
      <p:sp>
        <p:nvSpPr>
          <p:cNvPr id="63" name="矩形 62"/>
          <p:cNvSpPr/>
          <p:nvPr/>
        </p:nvSpPr>
        <p:spPr bwMode="auto">
          <a:xfrm>
            <a:off x="4385108" y="5828405"/>
            <a:ext cx="1637628" cy="231541"/>
          </a:xfrm>
          <a:prstGeom prst="rect">
            <a:avLst/>
          </a:prstGeom>
          <a:noFill/>
          <a:ln w="190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67552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80"/>
          <p:cNvGrpSpPr>
            <a:grpSpLocks/>
          </p:cNvGrpSpPr>
          <p:nvPr/>
        </p:nvGrpSpPr>
        <p:grpSpPr bwMode="auto">
          <a:xfrm>
            <a:off x="9891185" y="698836"/>
            <a:ext cx="1295679" cy="547687"/>
            <a:chOff x="0" y="0"/>
            <a:chExt cx="5212055" cy="3024188"/>
          </a:xfrm>
        </p:grpSpPr>
        <p:sp>
          <p:nvSpPr>
            <p:cNvPr id="18"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3"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7"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9"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0"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1"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3"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5"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7"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1"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3"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6"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7"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9"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0"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1"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2"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3"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4"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7"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9" name="雲朵形 58"/>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0" name="雲朵形 59"/>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4588" name="矩形 42"/>
          <p:cNvSpPr>
            <a:spLocks/>
          </p:cNvSpPr>
          <p:nvPr/>
        </p:nvSpPr>
        <p:spPr bwMode="auto">
          <a:xfrm>
            <a:off x="-1" y="292129"/>
            <a:ext cx="6541478"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795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04.</a:t>
            </a:r>
            <a:r>
              <a:rPr lang="zh-TW" altLang="en-US" sz="2000" b="1" dirty="0">
                <a:solidFill>
                  <a:srgbClr val="FFFFFF"/>
                </a:solidFill>
                <a:latin typeface="微軟正黑體" panose="020B0604030504040204" pitchFamily="34" charset="-120"/>
                <a:ea typeface="微軟正黑體" panose="020B0604030504040204" pitchFamily="34" charset="-120"/>
              </a:rPr>
              <a:t>填寫「車輛安全檢核項目表」繳交至課外組</a:t>
            </a:r>
          </a:p>
        </p:txBody>
      </p:sp>
      <p:grpSp>
        <p:nvGrpSpPr>
          <p:cNvPr id="24581" name="组合 40"/>
          <p:cNvGrpSpPr>
            <a:grpSpLocks/>
          </p:cNvGrpSpPr>
          <p:nvPr/>
        </p:nvGrpSpPr>
        <p:grpSpPr bwMode="auto">
          <a:xfrm>
            <a:off x="242554" y="1245238"/>
            <a:ext cx="11030303" cy="5167330"/>
            <a:chOff x="-74143" y="18258"/>
            <a:chExt cx="4374691" cy="2957804"/>
          </a:xfrm>
        </p:grpSpPr>
        <p:sp>
          <p:nvSpPr>
            <p:cNvPr id="24584" name="矩形 41"/>
            <p:cNvSpPr>
              <a:spLocks noChangeArrowheads="1"/>
            </p:cNvSpPr>
            <p:nvPr/>
          </p:nvSpPr>
          <p:spPr bwMode="auto">
            <a:xfrm>
              <a:off x="166084" y="18258"/>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6" name="文本框 46"/>
            <p:cNvSpPr txBox="1">
              <a:spLocks noChangeArrowheads="1"/>
            </p:cNvSpPr>
            <p:nvPr/>
          </p:nvSpPr>
          <p:spPr bwMode="auto">
            <a:xfrm>
              <a:off x="-74143" y="369255"/>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grpSp>
      <p:sp>
        <p:nvSpPr>
          <p:cNvPr id="61" name="文本框 48"/>
          <p:cNvSpPr txBox="1">
            <a:spLocks noChangeArrowheads="1"/>
          </p:cNvSpPr>
          <p:nvPr/>
        </p:nvSpPr>
        <p:spPr bwMode="auto">
          <a:xfrm>
            <a:off x="901495" y="2731341"/>
            <a:ext cx="378783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1600" b="1" dirty="0">
                <a:solidFill>
                  <a:srgbClr val="404040"/>
                </a:solidFill>
                <a:latin typeface="微软雅黑" panose="020B0503020204020204" pitchFamily="34" charset="-122"/>
                <a:ea typeface="微软雅黑" panose="020B0503020204020204" pitchFamily="34" charset="-122"/>
              </a:rPr>
              <a:t>01.</a:t>
            </a:r>
            <a:r>
              <a:rPr lang="zh-TW" altLang="en-US" sz="1600" b="1" dirty="0">
                <a:solidFill>
                  <a:srgbClr val="404040"/>
                </a:solidFill>
                <a:latin typeface="微软雅黑" panose="020B0503020204020204" pitchFamily="34" charset="-122"/>
                <a:ea typeface="微软雅黑" panose="020B0503020204020204" pitchFamily="34" charset="-122"/>
              </a:rPr>
              <a:t>公路局公告最近兩次評鑑皆合格證明</a:t>
            </a:r>
          </a:p>
          <a:p>
            <a:pPr eaLnBrk="1" hangingPunct="1">
              <a:lnSpc>
                <a:spcPct val="100000"/>
              </a:lnSpc>
              <a:spcBef>
                <a:spcPct val="0"/>
              </a:spcBef>
              <a:buNone/>
            </a:pPr>
            <a:r>
              <a:rPr lang="en-US" altLang="zh-TW" sz="1600" b="1" dirty="0">
                <a:solidFill>
                  <a:srgbClr val="404040"/>
                </a:solidFill>
                <a:latin typeface="微软雅黑" panose="020B0503020204020204" pitchFamily="34" charset="-122"/>
                <a:ea typeface="微软雅黑" panose="020B0503020204020204" pitchFamily="34" charset="-122"/>
              </a:rPr>
              <a:t>02.</a:t>
            </a:r>
            <a:r>
              <a:rPr lang="zh-TW" altLang="en-US" sz="1600" b="1" dirty="0">
                <a:solidFill>
                  <a:srgbClr val="404040"/>
                </a:solidFill>
                <a:latin typeface="微软雅黑" panose="020B0503020204020204" pitchFamily="34" charset="-122"/>
                <a:ea typeface="微软雅黑" panose="020B0503020204020204" pitchFamily="34" charset="-122"/>
              </a:rPr>
              <a:t>最近一年公路監理機關之遊覽車客運業安全考核證明、車輛保養</a:t>
            </a:r>
            <a:r>
              <a:rPr lang="en-US" altLang="zh-TW" sz="1600" b="1" dirty="0">
                <a:solidFill>
                  <a:srgbClr val="404040"/>
                </a:solidFill>
                <a:latin typeface="微软雅黑" panose="020B0503020204020204" pitchFamily="34" charset="-122"/>
                <a:ea typeface="微软雅黑" panose="020B0503020204020204" pitchFamily="34" charset="-122"/>
              </a:rPr>
              <a:t>/</a:t>
            </a:r>
            <a:r>
              <a:rPr lang="zh-TW" altLang="en-US" sz="1600" b="1" dirty="0">
                <a:solidFill>
                  <a:srgbClr val="404040"/>
                </a:solidFill>
                <a:latin typeface="微软雅黑" panose="020B0503020204020204" pitchFamily="34" charset="-122"/>
                <a:ea typeface="微软雅黑" panose="020B0503020204020204" pitchFamily="34" charset="-122"/>
              </a:rPr>
              <a:t>檢核紀錄表</a:t>
            </a:r>
          </a:p>
          <a:p>
            <a:pPr eaLnBrk="1" hangingPunct="1">
              <a:lnSpc>
                <a:spcPct val="100000"/>
              </a:lnSpc>
              <a:spcBef>
                <a:spcPct val="0"/>
              </a:spcBef>
              <a:buNone/>
            </a:pPr>
            <a:r>
              <a:rPr lang="en-US" altLang="zh-TW" sz="1600" b="1" dirty="0">
                <a:solidFill>
                  <a:srgbClr val="404040"/>
                </a:solidFill>
                <a:latin typeface="微软雅黑" panose="020B0503020204020204" pitchFamily="34" charset="-122"/>
                <a:ea typeface="微软雅黑" panose="020B0503020204020204" pitchFamily="34" charset="-122"/>
              </a:rPr>
              <a:t>03.</a:t>
            </a:r>
            <a:r>
              <a:rPr lang="zh-TW" altLang="en-US" sz="1600" b="1" dirty="0">
                <a:solidFill>
                  <a:srgbClr val="404040"/>
                </a:solidFill>
                <a:latin typeface="微软雅黑" panose="020B0503020204020204" pitchFamily="34" charset="-122"/>
                <a:ea typeface="微软雅黑" panose="020B0503020204020204" pitchFamily="34" charset="-122"/>
              </a:rPr>
              <a:t>駕駛人一年內不得有重大違規及重大肇事紀錄證明</a:t>
            </a:r>
          </a:p>
          <a:p>
            <a:pPr eaLnBrk="1" hangingPunct="1">
              <a:lnSpc>
                <a:spcPct val="100000"/>
              </a:lnSpc>
              <a:spcBef>
                <a:spcPct val="0"/>
              </a:spcBef>
              <a:buNone/>
            </a:pPr>
            <a:r>
              <a:rPr lang="en-US" altLang="zh-TW" sz="1600" b="1" dirty="0">
                <a:solidFill>
                  <a:srgbClr val="404040"/>
                </a:solidFill>
                <a:latin typeface="微软雅黑" panose="020B0503020204020204" pitchFamily="34" charset="-122"/>
                <a:ea typeface="微软雅黑" panose="020B0503020204020204" pitchFamily="34" charset="-122"/>
              </a:rPr>
              <a:t>04.</a:t>
            </a:r>
            <a:r>
              <a:rPr lang="zh-TW" altLang="en-US" sz="1600" b="1" dirty="0">
                <a:solidFill>
                  <a:srgbClr val="404040"/>
                </a:solidFill>
                <a:latin typeface="微软雅黑" panose="020B0503020204020204" pitchFamily="34" charset="-122"/>
                <a:ea typeface="微软雅黑" panose="020B0503020204020204" pitchFamily="34" charset="-122"/>
              </a:rPr>
              <a:t> 車輛安全檢核項目表</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br>
              <a:rPr lang="en-US" altLang="zh-TW" sz="1600" b="1" dirty="0">
                <a:solidFill>
                  <a:srgbClr val="404040"/>
                </a:solidFill>
                <a:latin typeface="微软雅黑" panose="020B0503020204020204" pitchFamily="34" charset="-122"/>
                <a:ea typeface="微软雅黑" panose="020B0503020204020204" pitchFamily="34" charset="-122"/>
              </a:rPr>
            </a:br>
            <a:r>
              <a:rPr lang="zh-TW" altLang="en-US" sz="1600" b="1" dirty="0">
                <a:solidFill>
                  <a:srgbClr val="404040"/>
                </a:solidFill>
                <a:latin typeface="微软雅黑" panose="020B0503020204020204" pitchFamily="34" charset="-122"/>
                <a:ea typeface="微软雅黑" panose="020B0503020204020204" pitchFamily="34" charset="-122"/>
              </a:rPr>
              <a:t>四項資料皆準備齊全後，釘在一起交至學務處車輛安全檢查表放置盒</a:t>
            </a:r>
            <a:endParaRPr lang="en-US" altLang="zh-TW" sz="1600" b="1" dirty="0">
              <a:solidFill>
                <a:srgbClr val="404040"/>
              </a:solidFill>
              <a:latin typeface="微软雅黑" panose="020B0503020204020204" pitchFamily="34" charset="-122"/>
              <a:ea typeface="微软雅黑" panose="020B0503020204020204" pitchFamily="34" charset="-122"/>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4686" y="1536958"/>
            <a:ext cx="5250889" cy="37142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0986" y="3367702"/>
            <a:ext cx="4040661" cy="2272428"/>
          </a:xfrm>
          <a:prstGeom prst="rect">
            <a:avLst/>
          </a:prstGeom>
          <a:ln>
            <a:solidFill>
              <a:srgbClr val="334D5D"/>
            </a:solidFill>
          </a:ln>
          <a:effectLst>
            <a:outerShdw blurRad="292100" dist="139700" dir="2700000" algn="tl" rotWithShape="0">
              <a:srgbClr val="333333">
                <a:alpha val="65000"/>
              </a:srgbClr>
            </a:outerShdw>
          </a:effectLst>
          <a:scene3d>
            <a:camera prst="perspectiveHeroicExtremeLeftFacing"/>
            <a:lightRig rig="threePt" dir="t"/>
          </a:scene3d>
        </p:spPr>
      </p:pic>
      <p:sp>
        <p:nvSpPr>
          <p:cNvPr id="6" name="橢圓 5"/>
          <p:cNvSpPr/>
          <p:nvPr/>
        </p:nvSpPr>
        <p:spPr bwMode="auto">
          <a:xfrm>
            <a:off x="5855561" y="3953706"/>
            <a:ext cx="766126" cy="80293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cxnSp>
        <p:nvCxnSpPr>
          <p:cNvPr id="8" name="直線單箭頭接點 7"/>
          <p:cNvCxnSpPr/>
          <p:nvPr/>
        </p:nvCxnSpPr>
        <p:spPr bwMode="auto">
          <a:xfrm>
            <a:off x="6730986" y="4495123"/>
            <a:ext cx="430823" cy="35169"/>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269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18434" name="组合 216"/>
          <p:cNvGrpSpPr>
            <a:grpSpLocks/>
          </p:cNvGrpSpPr>
          <p:nvPr/>
        </p:nvGrpSpPr>
        <p:grpSpPr bwMode="auto">
          <a:xfrm>
            <a:off x="-631825" y="5173663"/>
            <a:ext cx="3594100" cy="1730375"/>
            <a:chOff x="0" y="0"/>
            <a:chExt cx="3594101" cy="1730375"/>
          </a:xfrm>
        </p:grpSpPr>
        <p:sp>
          <p:nvSpPr>
            <p:cNvPr id="18538" name="Freeform 59"/>
            <p:cNvSpPr>
              <a:spLocks/>
            </p:cNvSpPr>
            <p:nvPr/>
          </p:nvSpPr>
          <p:spPr bwMode="auto">
            <a:xfrm>
              <a:off x="2824163" y="520700"/>
              <a:ext cx="769938" cy="885825"/>
            </a:xfrm>
            <a:custGeom>
              <a:avLst/>
              <a:gdLst>
                <a:gd name="T0" fmla="*/ 769938 w 485"/>
                <a:gd name="T1" fmla="*/ 806450 h 558"/>
                <a:gd name="T2" fmla="*/ 428625 w 485"/>
                <a:gd name="T3" fmla="*/ 0 h 558"/>
                <a:gd name="T4" fmla="*/ 0 w 485"/>
                <a:gd name="T5" fmla="*/ 671513 h 558"/>
                <a:gd name="T6" fmla="*/ 763588 w 485"/>
                <a:gd name="T7" fmla="*/ 885825 h 558"/>
                <a:gd name="T8" fmla="*/ 769938 w 485"/>
                <a:gd name="T9" fmla="*/ 80645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9" name="Freeform 60"/>
            <p:cNvSpPr>
              <a:spLocks/>
            </p:cNvSpPr>
            <p:nvPr/>
          </p:nvSpPr>
          <p:spPr bwMode="auto">
            <a:xfrm>
              <a:off x="0" y="11112"/>
              <a:ext cx="1447800" cy="1674813"/>
            </a:xfrm>
            <a:custGeom>
              <a:avLst/>
              <a:gdLst>
                <a:gd name="T0" fmla="*/ 0 w 912"/>
                <a:gd name="T1" fmla="*/ 1674813 h 1055"/>
                <a:gd name="T2" fmla="*/ 642938 w 912"/>
                <a:gd name="T3" fmla="*/ 0 h 1055"/>
                <a:gd name="T4" fmla="*/ 1447800 w 912"/>
                <a:gd name="T5" fmla="*/ 1096963 h 1055"/>
                <a:gd name="T6" fmla="*/ 0 w 912"/>
                <a:gd name="T7" fmla="*/ 1674813 h 10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0" name="Freeform 61"/>
            <p:cNvSpPr>
              <a:spLocks/>
            </p:cNvSpPr>
            <p:nvPr/>
          </p:nvSpPr>
          <p:spPr bwMode="auto">
            <a:xfrm>
              <a:off x="898525" y="301625"/>
              <a:ext cx="1763713" cy="1428750"/>
            </a:xfrm>
            <a:custGeom>
              <a:avLst/>
              <a:gdLst>
                <a:gd name="T0" fmla="*/ 0 w 1111"/>
                <a:gd name="T1" fmla="*/ 1403350 h 900"/>
                <a:gd name="T2" fmla="*/ 868363 w 1111"/>
                <a:gd name="T3" fmla="*/ 0 h 900"/>
                <a:gd name="T4" fmla="*/ 1763713 w 1111"/>
                <a:gd name="T5" fmla="*/ 1428750 h 900"/>
                <a:gd name="T6" fmla="*/ 0 w 1111"/>
                <a:gd name="T7" fmla="*/ 140335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1" name="Freeform 62"/>
            <p:cNvSpPr>
              <a:spLocks/>
            </p:cNvSpPr>
            <p:nvPr/>
          </p:nvSpPr>
          <p:spPr bwMode="auto">
            <a:xfrm>
              <a:off x="1920875" y="0"/>
              <a:ext cx="1628775" cy="1406525"/>
            </a:xfrm>
            <a:custGeom>
              <a:avLst/>
              <a:gdLst>
                <a:gd name="T0" fmla="*/ 0 w 1026"/>
                <a:gd name="T1" fmla="*/ 1384300 h 886"/>
                <a:gd name="T2" fmla="*/ 835025 w 1026"/>
                <a:gd name="T3" fmla="*/ 0 h 886"/>
                <a:gd name="T4" fmla="*/ 1628775 w 1026"/>
                <a:gd name="T5" fmla="*/ 1406525 h 886"/>
                <a:gd name="T6" fmla="*/ 0 w 1026"/>
                <a:gd name="T7" fmla="*/ 1384300 h 8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2" name="Freeform 63"/>
            <p:cNvSpPr>
              <a:spLocks/>
            </p:cNvSpPr>
            <p:nvPr/>
          </p:nvSpPr>
          <p:spPr bwMode="auto">
            <a:xfrm>
              <a:off x="642938" y="11112"/>
              <a:ext cx="739775" cy="1447800"/>
            </a:xfrm>
            <a:custGeom>
              <a:avLst/>
              <a:gdLst>
                <a:gd name="T0" fmla="*/ 0 w 197"/>
                <a:gd name="T1" fmla="*/ 0 h 384"/>
                <a:gd name="T2" fmla="*/ 608343 w 197"/>
                <a:gd name="T3" fmla="*/ 1417638 h 384"/>
                <a:gd name="T4" fmla="*/ 739775 w 197"/>
                <a:gd name="T5" fmla="*/ 957659 h 384"/>
                <a:gd name="T6" fmla="*/ 0 w 197"/>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3" name="Freeform 64"/>
            <p:cNvSpPr>
              <a:spLocks/>
            </p:cNvSpPr>
            <p:nvPr/>
          </p:nvSpPr>
          <p:spPr bwMode="auto">
            <a:xfrm>
              <a:off x="1766888" y="301625"/>
              <a:ext cx="409575" cy="1017588"/>
            </a:xfrm>
            <a:custGeom>
              <a:avLst/>
              <a:gdLst>
                <a:gd name="T0" fmla="*/ 0 w 258"/>
                <a:gd name="T1" fmla="*/ 0 h 641"/>
                <a:gd name="T2" fmla="*/ 409575 w 258"/>
                <a:gd name="T3" fmla="*/ 644525 h 641"/>
                <a:gd name="T4" fmla="*/ 192088 w 258"/>
                <a:gd name="T5" fmla="*/ 1017588 h 641"/>
                <a:gd name="T6" fmla="*/ 0 w 258"/>
                <a:gd name="T7" fmla="*/ 0 h 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4" name="Freeform 65"/>
            <p:cNvSpPr>
              <a:spLocks/>
            </p:cNvSpPr>
            <p:nvPr/>
          </p:nvSpPr>
          <p:spPr bwMode="auto">
            <a:xfrm>
              <a:off x="2755900" y="0"/>
              <a:ext cx="387350" cy="1003300"/>
            </a:xfrm>
            <a:custGeom>
              <a:avLst/>
              <a:gdLst>
                <a:gd name="T0" fmla="*/ 0 w 244"/>
                <a:gd name="T1" fmla="*/ 0 h 632"/>
                <a:gd name="T2" fmla="*/ 387350 w 244"/>
                <a:gd name="T3" fmla="*/ 685800 h 632"/>
                <a:gd name="T4" fmla="*/ 200025 w 244"/>
                <a:gd name="T5" fmla="*/ 1003300 h 632"/>
                <a:gd name="T6" fmla="*/ 0 w 244"/>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5" name="Freeform 66"/>
            <p:cNvSpPr>
              <a:spLocks/>
            </p:cNvSpPr>
            <p:nvPr/>
          </p:nvSpPr>
          <p:spPr bwMode="auto">
            <a:xfrm>
              <a:off x="3252788" y="520700"/>
              <a:ext cx="341313" cy="946150"/>
            </a:xfrm>
            <a:custGeom>
              <a:avLst/>
              <a:gdLst>
                <a:gd name="T0" fmla="*/ 341313 w 215"/>
                <a:gd name="T1" fmla="*/ 806450 h 596"/>
                <a:gd name="T2" fmla="*/ 0 w 215"/>
                <a:gd name="T3" fmla="*/ 0 h 596"/>
                <a:gd name="T4" fmla="*/ 112713 w 215"/>
                <a:gd name="T5" fmla="*/ 946150 h 596"/>
                <a:gd name="T6" fmla="*/ 334963 w 215"/>
                <a:gd name="T7" fmla="*/ 908050 h 596"/>
                <a:gd name="T8" fmla="*/ 341313 w 215"/>
                <a:gd name="T9" fmla="*/ 80645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6" name="Freeform 67"/>
            <p:cNvSpPr>
              <a:spLocks/>
            </p:cNvSpPr>
            <p:nvPr/>
          </p:nvSpPr>
          <p:spPr bwMode="auto">
            <a:xfrm>
              <a:off x="481013" y="161925"/>
              <a:ext cx="431800" cy="320675"/>
            </a:xfrm>
            <a:custGeom>
              <a:avLst/>
              <a:gdLst>
                <a:gd name="T0" fmla="*/ 0 w 272"/>
                <a:gd name="T1" fmla="*/ 266700 h 202"/>
                <a:gd name="T2" fmla="*/ 123825 w 272"/>
                <a:gd name="T3" fmla="*/ 188913 h 202"/>
                <a:gd name="T4" fmla="*/ 214313 w 272"/>
                <a:gd name="T5" fmla="*/ 320675 h 202"/>
                <a:gd name="T6" fmla="*/ 244475 w 272"/>
                <a:gd name="T7" fmla="*/ 176213 h 202"/>
                <a:gd name="T8" fmla="*/ 360363 w 272"/>
                <a:gd name="T9" fmla="*/ 309563 h 202"/>
                <a:gd name="T10" fmla="*/ 330200 w 272"/>
                <a:gd name="T11" fmla="*/ 104775 h 202"/>
                <a:gd name="T12" fmla="*/ 431800 w 272"/>
                <a:gd name="T13" fmla="*/ 188913 h 202"/>
                <a:gd name="T14" fmla="*/ 280988 w 272"/>
                <a:gd name="T15" fmla="*/ 0 h 202"/>
                <a:gd name="T16" fmla="*/ 300038 w 272"/>
                <a:gd name="T17" fmla="*/ 134938 h 202"/>
                <a:gd name="T18" fmla="*/ 209550 w 272"/>
                <a:gd name="T19" fmla="*/ 85725 h 202"/>
                <a:gd name="T20" fmla="*/ 187325 w 272"/>
                <a:gd name="T21" fmla="*/ 184150 h 202"/>
                <a:gd name="T22" fmla="*/ 127000 w 272"/>
                <a:gd name="T23" fmla="*/ 71438 h 202"/>
                <a:gd name="T24" fmla="*/ 66675 w 272"/>
                <a:gd name="T25" fmla="*/ 165100 h 202"/>
                <a:gd name="T26" fmla="*/ 82550 w 272"/>
                <a:gd name="T27" fmla="*/ 44450 h 202"/>
                <a:gd name="T28" fmla="*/ 0 w 272"/>
                <a:gd name="T29" fmla="*/ 2667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7" name="Freeform 68"/>
            <p:cNvSpPr>
              <a:spLocks/>
            </p:cNvSpPr>
            <p:nvPr/>
          </p:nvSpPr>
          <p:spPr bwMode="auto">
            <a:xfrm>
              <a:off x="1593850" y="387350"/>
              <a:ext cx="360363" cy="339725"/>
            </a:xfrm>
            <a:custGeom>
              <a:avLst/>
              <a:gdLst>
                <a:gd name="T0" fmla="*/ 0 w 227"/>
                <a:gd name="T1" fmla="*/ 180975 h 214"/>
                <a:gd name="T2" fmla="*/ 74613 w 227"/>
                <a:gd name="T3" fmla="*/ 147638 h 214"/>
                <a:gd name="T4" fmla="*/ 74613 w 227"/>
                <a:gd name="T5" fmla="*/ 249238 h 214"/>
                <a:gd name="T6" fmla="*/ 173038 w 227"/>
                <a:gd name="T7" fmla="*/ 144463 h 214"/>
                <a:gd name="T8" fmla="*/ 180975 w 227"/>
                <a:gd name="T9" fmla="*/ 339725 h 214"/>
                <a:gd name="T10" fmla="*/ 222250 w 227"/>
                <a:gd name="T11" fmla="*/ 174625 h 214"/>
                <a:gd name="T12" fmla="*/ 312738 w 227"/>
                <a:gd name="T13" fmla="*/ 271463 h 214"/>
                <a:gd name="T14" fmla="*/ 277813 w 227"/>
                <a:gd name="T15" fmla="*/ 150813 h 214"/>
                <a:gd name="T16" fmla="*/ 360363 w 227"/>
                <a:gd name="T17" fmla="*/ 204788 h 214"/>
                <a:gd name="T18" fmla="*/ 252413 w 227"/>
                <a:gd name="T19" fmla="*/ 26988 h 214"/>
                <a:gd name="T20" fmla="*/ 301625 w 227"/>
                <a:gd name="T21" fmla="*/ 128588 h 214"/>
                <a:gd name="T22" fmla="*/ 233363 w 227"/>
                <a:gd name="T23" fmla="*/ 87313 h 214"/>
                <a:gd name="T24" fmla="*/ 233363 w 227"/>
                <a:gd name="T25" fmla="*/ 133350 h 214"/>
                <a:gd name="T26" fmla="*/ 192088 w 227"/>
                <a:gd name="T27" fmla="*/ 65088 h 214"/>
                <a:gd name="T28" fmla="*/ 131763 w 227"/>
                <a:gd name="T29" fmla="*/ 117475 h 214"/>
                <a:gd name="T30" fmla="*/ 115888 w 227"/>
                <a:gd name="T31" fmla="*/ 0 h 214"/>
                <a:gd name="T32" fmla="*/ 0 w 227"/>
                <a:gd name="T33" fmla="*/ 180975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8" name="Freeform 69"/>
            <p:cNvSpPr>
              <a:spLocks/>
            </p:cNvSpPr>
            <p:nvPr/>
          </p:nvSpPr>
          <p:spPr bwMode="auto">
            <a:xfrm>
              <a:off x="2541588" y="101600"/>
              <a:ext cx="458788" cy="381000"/>
            </a:xfrm>
            <a:custGeom>
              <a:avLst/>
              <a:gdLst>
                <a:gd name="T0" fmla="*/ 365125 w 289"/>
                <a:gd name="T1" fmla="*/ 173038 h 240"/>
                <a:gd name="T2" fmla="*/ 458788 w 289"/>
                <a:gd name="T3" fmla="*/ 331788 h 240"/>
                <a:gd name="T4" fmla="*/ 274638 w 289"/>
                <a:gd name="T5" fmla="*/ 211138 h 240"/>
                <a:gd name="T6" fmla="*/ 225425 w 289"/>
                <a:gd name="T7" fmla="*/ 381000 h 240"/>
                <a:gd name="T8" fmla="*/ 187325 w 289"/>
                <a:gd name="T9" fmla="*/ 211138 h 240"/>
                <a:gd name="T10" fmla="*/ 87313 w 289"/>
                <a:gd name="T11" fmla="*/ 339725 h 240"/>
                <a:gd name="T12" fmla="*/ 142875 w 289"/>
                <a:gd name="T13" fmla="*/ 85725 h 240"/>
                <a:gd name="T14" fmla="*/ 0 w 289"/>
                <a:gd name="T15" fmla="*/ 241300 h 240"/>
                <a:gd name="T16" fmla="*/ 146050 w 289"/>
                <a:gd name="T17" fmla="*/ 0 h 240"/>
                <a:gd name="T18" fmla="*/ 176213 w 289"/>
                <a:gd name="T19" fmla="*/ 98425 h 240"/>
                <a:gd name="T20" fmla="*/ 225425 w 289"/>
                <a:gd name="T21" fmla="*/ 82550 h 240"/>
                <a:gd name="T22" fmla="*/ 241300 w 289"/>
                <a:gd name="T23" fmla="*/ 236538 h 240"/>
                <a:gd name="T24" fmla="*/ 247650 w 289"/>
                <a:gd name="T25" fmla="*/ 82550 h 240"/>
                <a:gd name="T26" fmla="*/ 376238 w 289"/>
                <a:gd name="T27" fmla="*/ 219075 h 240"/>
                <a:gd name="T28" fmla="*/ 365125 w 289"/>
                <a:gd name="T29" fmla="*/ 173038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49" name="Freeform 70"/>
            <p:cNvSpPr>
              <a:spLocks/>
            </p:cNvSpPr>
            <p:nvPr/>
          </p:nvSpPr>
          <p:spPr bwMode="auto">
            <a:xfrm>
              <a:off x="3109913" y="622300"/>
              <a:ext cx="280988" cy="233363"/>
            </a:xfrm>
            <a:custGeom>
              <a:avLst/>
              <a:gdLst>
                <a:gd name="T0" fmla="*/ 74613 w 177"/>
                <a:gd name="T1" fmla="*/ 0 h 147"/>
                <a:gd name="T2" fmla="*/ 0 w 177"/>
                <a:gd name="T3" fmla="*/ 120650 h 147"/>
                <a:gd name="T4" fmla="*/ 90488 w 177"/>
                <a:gd name="T5" fmla="*/ 93663 h 147"/>
                <a:gd name="T6" fmla="*/ 112713 w 177"/>
                <a:gd name="T7" fmla="*/ 233363 h 147"/>
                <a:gd name="T8" fmla="*/ 165100 w 177"/>
                <a:gd name="T9" fmla="*/ 104775 h 147"/>
                <a:gd name="T10" fmla="*/ 280988 w 177"/>
                <a:gd name="T11" fmla="*/ 225425 h 147"/>
                <a:gd name="T12" fmla="*/ 206375 w 177"/>
                <a:gd name="T13" fmla="*/ 49213 h 147"/>
                <a:gd name="T14" fmla="*/ 195263 w 177"/>
                <a:gd name="T15" fmla="*/ 96838 h 147"/>
                <a:gd name="T16" fmla="*/ 150813 w 177"/>
                <a:gd name="T17" fmla="*/ 0 h 147"/>
                <a:gd name="T18" fmla="*/ 120650 w 177"/>
                <a:gd name="T19" fmla="*/ 79375 h 147"/>
                <a:gd name="T20" fmla="*/ 74613 w 177"/>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18435" name="矩形 60"/>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grpSp>
        <p:nvGrpSpPr>
          <p:cNvPr id="18436" name="组合 84"/>
          <p:cNvGrpSpPr>
            <a:grpSpLocks/>
          </p:cNvGrpSpPr>
          <p:nvPr/>
        </p:nvGrpSpPr>
        <p:grpSpPr bwMode="auto">
          <a:xfrm>
            <a:off x="301625" y="5602288"/>
            <a:ext cx="3656013" cy="1084262"/>
            <a:chOff x="0" y="0"/>
            <a:chExt cx="4962526" cy="1471613"/>
          </a:xfrm>
        </p:grpSpPr>
        <p:sp>
          <p:nvSpPr>
            <p:cNvPr id="18518" name="Freeform 47"/>
            <p:cNvSpPr>
              <a:spLocks/>
            </p:cNvSpPr>
            <p:nvPr/>
          </p:nvSpPr>
          <p:spPr bwMode="auto">
            <a:xfrm>
              <a:off x="390525" y="1016000"/>
              <a:ext cx="96838" cy="442913"/>
            </a:xfrm>
            <a:custGeom>
              <a:avLst/>
              <a:gdLst>
                <a:gd name="T0" fmla="*/ 96838 w 41"/>
                <a:gd name="T1" fmla="*/ 421596 h 187"/>
                <a:gd name="T2" fmla="*/ 49600 w 41"/>
                <a:gd name="T3" fmla="*/ 442913 h 187"/>
                <a:gd name="T4" fmla="*/ 49600 w 41"/>
                <a:gd name="T5" fmla="*/ 442913 h 187"/>
                <a:gd name="T6" fmla="*/ 0 w 41"/>
                <a:gd name="T7" fmla="*/ 421596 h 187"/>
                <a:gd name="T8" fmla="*/ 0 w 41"/>
                <a:gd name="T9" fmla="*/ 18948 h 187"/>
                <a:gd name="T10" fmla="*/ 49600 w 41"/>
                <a:gd name="T11" fmla="*/ 0 h 187"/>
                <a:gd name="T12" fmla="*/ 49600 w 41"/>
                <a:gd name="T13" fmla="*/ 0 h 187"/>
                <a:gd name="T14" fmla="*/ 96838 w 41"/>
                <a:gd name="T15" fmla="*/ 18948 h 187"/>
                <a:gd name="T16" fmla="*/ 96838 w 41"/>
                <a:gd name="T17" fmla="*/ 421596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9" name="Freeform 48"/>
            <p:cNvSpPr>
              <a:spLocks/>
            </p:cNvSpPr>
            <p:nvPr/>
          </p:nvSpPr>
          <p:spPr bwMode="auto">
            <a:xfrm>
              <a:off x="0" y="223837"/>
              <a:ext cx="876300" cy="1014413"/>
            </a:xfrm>
            <a:custGeom>
              <a:avLst/>
              <a:gdLst>
                <a:gd name="T0" fmla="*/ 616481 w 371"/>
                <a:gd name="T1" fmla="*/ 718838 h 429"/>
                <a:gd name="T2" fmla="*/ 833784 w 371"/>
                <a:gd name="T3" fmla="*/ 681005 h 429"/>
                <a:gd name="T4" fmla="*/ 581051 w 371"/>
                <a:gd name="T5" fmla="*/ 489472 h 429"/>
                <a:gd name="T6" fmla="*/ 772372 w 371"/>
                <a:gd name="T7" fmla="*/ 435086 h 429"/>
                <a:gd name="T8" fmla="*/ 550345 w 371"/>
                <a:gd name="T9" fmla="*/ 283752 h 429"/>
                <a:gd name="T10" fmla="*/ 642463 w 371"/>
                <a:gd name="T11" fmla="*/ 245918 h 429"/>
                <a:gd name="T12" fmla="*/ 441693 w 371"/>
                <a:gd name="T13" fmla="*/ 0 h 429"/>
                <a:gd name="T14" fmla="*/ 210218 w 371"/>
                <a:gd name="T15" fmla="*/ 243554 h 429"/>
                <a:gd name="T16" fmla="*/ 323593 w 371"/>
                <a:gd name="T17" fmla="*/ 286116 h 429"/>
                <a:gd name="T18" fmla="*/ 103928 w 371"/>
                <a:gd name="T19" fmla="*/ 435086 h 429"/>
                <a:gd name="T20" fmla="*/ 295249 w 371"/>
                <a:gd name="T21" fmla="*/ 489472 h 429"/>
                <a:gd name="T22" fmla="*/ 42516 w 371"/>
                <a:gd name="T23" fmla="*/ 681005 h 429"/>
                <a:gd name="T24" fmla="*/ 259819 w 371"/>
                <a:gd name="T25" fmla="*/ 718838 h 429"/>
                <a:gd name="T26" fmla="*/ 0 w 371"/>
                <a:gd name="T27" fmla="*/ 938746 h 429"/>
                <a:gd name="T28" fmla="*/ 439331 w 371"/>
                <a:gd name="T29" fmla="*/ 1014413 h 429"/>
                <a:gd name="T30" fmla="*/ 876300 w 371"/>
                <a:gd name="T31" fmla="*/ 938746 h 429"/>
                <a:gd name="T32" fmla="*/ 616481 w 371"/>
                <a:gd name="T33" fmla="*/ 71883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0" name="Freeform 49"/>
            <p:cNvSpPr>
              <a:spLocks/>
            </p:cNvSpPr>
            <p:nvPr/>
          </p:nvSpPr>
          <p:spPr bwMode="auto">
            <a:xfrm>
              <a:off x="850900" y="942975"/>
              <a:ext cx="111125" cy="509588"/>
            </a:xfrm>
            <a:custGeom>
              <a:avLst/>
              <a:gdLst>
                <a:gd name="T0" fmla="*/ 111125 w 47"/>
                <a:gd name="T1" fmla="*/ 485886 h 215"/>
                <a:gd name="T2" fmla="*/ 54380 w 47"/>
                <a:gd name="T3" fmla="*/ 509588 h 215"/>
                <a:gd name="T4" fmla="*/ 54380 w 47"/>
                <a:gd name="T5" fmla="*/ 509588 h 215"/>
                <a:gd name="T6" fmla="*/ 0 w 47"/>
                <a:gd name="T7" fmla="*/ 485886 h 215"/>
                <a:gd name="T8" fmla="*/ 0 w 47"/>
                <a:gd name="T9" fmla="*/ 21332 h 215"/>
                <a:gd name="T10" fmla="*/ 54380 w 47"/>
                <a:gd name="T11" fmla="*/ 0 h 215"/>
                <a:gd name="T12" fmla="*/ 54380 w 47"/>
                <a:gd name="T13" fmla="*/ 0 h 215"/>
                <a:gd name="T14" fmla="*/ 111125 w 47"/>
                <a:gd name="T15" fmla="*/ 21332 h 215"/>
                <a:gd name="T16" fmla="*/ 111125 w 47"/>
                <a:gd name="T17" fmla="*/ 48588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1" name="Freeform 50"/>
            <p:cNvSpPr>
              <a:spLocks/>
            </p:cNvSpPr>
            <p:nvPr/>
          </p:nvSpPr>
          <p:spPr bwMode="auto">
            <a:xfrm>
              <a:off x="401638" y="26987"/>
              <a:ext cx="1008063" cy="1171575"/>
            </a:xfrm>
            <a:custGeom>
              <a:avLst/>
              <a:gdLst>
                <a:gd name="T0" fmla="*/ 708241 w 427"/>
                <a:gd name="T1" fmla="*/ 830753 h 495"/>
                <a:gd name="T2" fmla="*/ 960847 w 427"/>
                <a:gd name="T3" fmla="*/ 785784 h 495"/>
                <a:gd name="T4" fmla="*/ 670468 w 427"/>
                <a:gd name="T5" fmla="*/ 565670 h 495"/>
                <a:gd name="T6" fmla="*/ 890023 w 427"/>
                <a:gd name="T7" fmla="*/ 501765 h 495"/>
                <a:gd name="T8" fmla="*/ 635056 w 427"/>
                <a:gd name="T9" fmla="*/ 328988 h 495"/>
                <a:gd name="T10" fmla="*/ 738931 w 427"/>
                <a:gd name="T11" fmla="*/ 284018 h 495"/>
                <a:gd name="T12" fmla="*/ 507573 w 427"/>
                <a:gd name="T13" fmla="*/ 0 h 495"/>
                <a:gd name="T14" fmla="*/ 240802 w 427"/>
                <a:gd name="T15" fmla="*/ 281651 h 495"/>
                <a:gd name="T16" fmla="*/ 370646 w 427"/>
                <a:gd name="T17" fmla="*/ 331355 h 495"/>
                <a:gd name="T18" fmla="*/ 118040 w 427"/>
                <a:gd name="T19" fmla="*/ 501765 h 495"/>
                <a:gd name="T20" fmla="*/ 337595 w 427"/>
                <a:gd name="T21" fmla="*/ 565670 h 495"/>
                <a:gd name="T22" fmla="*/ 47216 w 427"/>
                <a:gd name="T23" fmla="*/ 785784 h 495"/>
                <a:gd name="T24" fmla="*/ 299822 w 427"/>
                <a:gd name="T25" fmla="*/ 830753 h 495"/>
                <a:gd name="T26" fmla="*/ 0 w 427"/>
                <a:gd name="T27" fmla="*/ 1084003 h 495"/>
                <a:gd name="T28" fmla="*/ 505212 w 427"/>
                <a:gd name="T29" fmla="*/ 1171575 h 495"/>
                <a:gd name="T30" fmla="*/ 1008063 w 427"/>
                <a:gd name="T31" fmla="*/ 1084003 h 495"/>
                <a:gd name="T32" fmla="*/ 708241 w 427"/>
                <a:gd name="T33" fmla="*/ 830753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2" name="Freeform 51"/>
            <p:cNvSpPr>
              <a:spLocks/>
            </p:cNvSpPr>
            <p:nvPr/>
          </p:nvSpPr>
          <p:spPr bwMode="auto">
            <a:xfrm>
              <a:off x="1657350" y="958850"/>
              <a:ext cx="85725" cy="395288"/>
            </a:xfrm>
            <a:custGeom>
              <a:avLst/>
              <a:gdLst>
                <a:gd name="T0" fmla="*/ 85725 w 36"/>
                <a:gd name="T1" fmla="*/ 378719 h 167"/>
                <a:gd name="T2" fmla="*/ 42863 w 36"/>
                <a:gd name="T3" fmla="*/ 395288 h 167"/>
                <a:gd name="T4" fmla="*/ 42863 w 36"/>
                <a:gd name="T5" fmla="*/ 395288 h 167"/>
                <a:gd name="T6" fmla="*/ 0 w 36"/>
                <a:gd name="T7" fmla="*/ 378719 h 167"/>
                <a:gd name="T8" fmla="*/ 0 w 36"/>
                <a:gd name="T9" fmla="*/ 18936 h 167"/>
                <a:gd name="T10" fmla="*/ 42863 w 36"/>
                <a:gd name="T11" fmla="*/ 0 h 167"/>
                <a:gd name="T12" fmla="*/ 42863 w 36"/>
                <a:gd name="T13" fmla="*/ 0 h 167"/>
                <a:gd name="T14" fmla="*/ 85725 w 36"/>
                <a:gd name="T15" fmla="*/ 18936 h 167"/>
                <a:gd name="T16" fmla="*/ 85725 w 36"/>
                <a:gd name="T17" fmla="*/ 378719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3" name="Freeform 52"/>
            <p:cNvSpPr>
              <a:spLocks/>
            </p:cNvSpPr>
            <p:nvPr/>
          </p:nvSpPr>
          <p:spPr bwMode="auto">
            <a:xfrm>
              <a:off x="1308100" y="250825"/>
              <a:ext cx="784225" cy="908050"/>
            </a:xfrm>
            <a:custGeom>
              <a:avLst/>
              <a:gdLst>
                <a:gd name="T0" fmla="*/ 550375 w 332"/>
                <a:gd name="T1" fmla="*/ 644881 h 383"/>
                <a:gd name="T2" fmla="*/ 746431 w 332"/>
                <a:gd name="T3" fmla="*/ 609318 h 383"/>
                <a:gd name="T4" fmla="*/ 519667 w 332"/>
                <a:gd name="T5" fmla="*/ 438614 h 383"/>
                <a:gd name="T6" fmla="*/ 689740 w 332"/>
                <a:gd name="T7" fmla="*/ 388826 h 383"/>
                <a:gd name="T8" fmla="*/ 493684 w 332"/>
                <a:gd name="T9" fmla="*/ 253685 h 383"/>
                <a:gd name="T10" fmla="*/ 573996 w 332"/>
                <a:gd name="T11" fmla="*/ 220493 h 383"/>
                <a:gd name="T12" fmla="*/ 394475 w 332"/>
                <a:gd name="T13" fmla="*/ 0 h 383"/>
                <a:gd name="T14" fmla="*/ 188970 w 332"/>
                <a:gd name="T15" fmla="*/ 218122 h 383"/>
                <a:gd name="T16" fmla="*/ 288179 w 332"/>
                <a:gd name="T17" fmla="*/ 256056 h 383"/>
                <a:gd name="T18" fmla="*/ 94485 w 332"/>
                <a:gd name="T19" fmla="*/ 388826 h 383"/>
                <a:gd name="T20" fmla="*/ 264558 w 332"/>
                <a:gd name="T21" fmla="*/ 438614 h 383"/>
                <a:gd name="T22" fmla="*/ 37794 w 332"/>
                <a:gd name="T23" fmla="*/ 609318 h 383"/>
                <a:gd name="T24" fmla="*/ 233850 w 332"/>
                <a:gd name="T25" fmla="*/ 644881 h 383"/>
                <a:gd name="T26" fmla="*/ 0 w 332"/>
                <a:gd name="T27" fmla="*/ 839294 h 383"/>
                <a:gd name="T28" fmla="*/ 394475 w 332"/>
                <a:gd name="T29" fmla="*/ 908050 h 383"/>
                <a:gd name="T30" fmla="*/ 784225 w 332"/>
                <a:gd name="T31" fmla="*/ 839294 h 383"/>
                <a:gd name="T32" fmla="*/ 550375 w 332"/>
                <a:gd name="T33" fmla="*/ 644881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2" name="Freeform 53"/>
            <p:cNvSpPr>
              <a:spLocks/>
            </p:cNvSpPr>
            <p:nvPr/>
          </p:nvSpPr>
          <p:spPr bwMode="auto">
            <a:xfrm>
              <a:off x="2043113"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5" name="Freeform 54"/>
            <p:cNvSpPr>
              <a:spLocks/>
            </p:cNvSpPr>
            <p:nvPr/>
          </p:nvSpPr>
          <p:spPr bwMode="auto">
            <a:xfrm>
              <a:off x="1589088" y="0"/>
              <a:ext cx="1020763" cy="1184275"/>
            </a:xfrm>
            <a:custGeom>
              <a:avLst/>
              <a:gdLst>
                <a:gd name="T0" fmla="*/ 718315 w 432"/>
                <a:gd name="T1" fmla="*/ 838467 h 500"/>
                <a:gd name="T2" fmla="*/ 971143 w 432"/>
                <a:gd name="T3" fmla="*/ 793464 h 500"/>
                <a:gd name="T4" fmla="*/ 678146 w 432"/>
                <a:gd name="T5" fmla="*/ 570821 h 500"/>
                <a:gd name="T6" fmla="*/ 900256 w 432"/>
                <a:gd name="T7" fmla="*/ 504501 h 500"/>
                <a:gd name="T8" fmla="*/ 642703 w 432"/>
                <a:gd name="T9" fmla="*/ 329228 h 500"/>
                <a:gd name="T10" fmla="*/ 746669 w 432"/>
                <a:gd name="T11" fmla="*/ 284226 h 500"/>
                <a:gd name="T12" fmla="*/ 512744 w 432"/>
                <a:gd name="T13" fmla="*/ 0 h 500"/>
                <a:gd name="T14" fmla="*/ 245739 w 432"/>
                <a:gd name="T15" fmla="*/ 281857 h 500"/>
                <a:gd name="T16" fmla="*/ 375697 w 432"/>
                <a:gd name="T17" fmla="*/ 333966 h 500"/>
                <a:gd name="T18" fmla="*/ 120507 w 432"/>
                <a:gd name="T19" fmla="*/ 504501 h 500"/>
                <a:gd name="T20" fmla="*/ 342617 w 432"/>
                <a:gd name="T21" fmla="*/ 570821 h 500"/>
                <a:gd name="T22" fmla="*/ 47258 w 432"/>
                <a:gd name="T23" fmla="*/ 793464 h 500"/>
                <a:gd name="T24" fmla="*/ 302448 w 432"/>
                <a:gd name="T25" fmla="*/ 838467 h 500"/>
                <a:gd name="T26" fmla="*/ 0 w 432"/>
                <a:gd name="T27" fmla="*/ 1091902 h 500"/>
                <a:gd name="T28" fmla="*/ 512744 w 432"/>
                <a:gd name="T29" fmla="*/ 1184275 h 500"/>
                <a:gd name="T30" fmla="*/ 1020763 w 432"/>
                <a:gd name="T31" fmla="*/ 1091902 h 500"/>
                <a:gd name="T32" fmla="*/ 718315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6" name="Freeform 55"/>
            <p:cNvSpPr>
              <a:spLocks/>
            </p:cNvSpPr>
            <p:nvPr/>
          </p:nvSpPr>
          <p:spPr bwMode="auto">
            <a:xfrm>
              <a:off x="2989263" y="1004887"/>
              <a:ext cx="96838" cy="439738"/>
            </a:xfrm>
            <a:custGeom>
              <a:avLst/>
              <a:gdLst>
                <a:gd name="T0" fmla="*/ 96838 w 41"/>
                <a:gd name="T1" fmla="*/ 420825 h 186"/>
                <a:gd name="T2" fmla="*/ 49600 w 41"/>
                <a:gd name="T3" fmla="*/ 439738 h 186"/>
                <a:gd name="T4" fmla="*/ 49600 w 41"/>
                <a:gd name="T5" fmla="*/ 439738 h 186"/>
                <a:gd name="T6" fmla="*/ 0 w 41"/>
                <a:gd name="T7" fmla="*/ 420825 h 186"/>
                <a:gd name="T8" fmla="*/ 0 w 41"/>
                <a:gd name="T9" fmla="*/ 18913 h 186"/>
                <a:gd name="T10" fmla="*/ 49600 w 41"/>
                <a:gd name="T11" fmla="*/ 0 h 186"/>
                <a:gd name="T12" fmla="*/ 49600 w 41"/>
                <a:gd name="T13" fmla="*/ 0 h 186"/>
                <a:gd name="T14" fmla="*/ 96838 w 41"/>
                <a:gd name="T15" fmla="*/ 18913 h 186"/>
                <a:gd name="T16" fmla="*/ 96838 w 41"/>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7" name="Freeform 56"/>
            <p:cNvSpPr>
              <a:spLocks/>
            </p:cNvSpPr>
            <p:nvPr/>
          </p:nvSpPr>
          <p:spPr bwMode="auto">
            <a:xfrm>
              <a:off x="2600325"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2463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8" name="Freeform 57"/>
            <p:cNvSpPr>
              <a:spLocks/>
            </p:cNvSpPr>
            <p:nvPr/>
          </p:nvSpPr>
          <p:spPr bwMode="auto">
            <a:xfrm>
              <a:off x="2552700" y="990600"/>
              <a:ext cx="101600" cy="471488"/>
            </a:xfrm>
            <a:custGeom>
              <a:avLst/>
              <a:gdLst>
                <a:gd name="T0" fmla="*/ 101600 w 43"/>
                <a:gd name="T1" fmla="*/ 450164 h 199"/>
                <a:gd name="T2" fmla="*/ 51981 w 43"/>
                <a:gd name="T3" fmla="*/ 471488 h 199"/>
                <a:gd name="T4" fmla="*/ 51981 w 43"/>
                <a:gd name="T5" fmla="*/ 471488 h 199"/>
                <a:gd name="T6" fmla="*/ 0 w 43"/>
                <a:gd name="T7" fmla="*/ 450164 h 199"/>
                <a:gd name="T8" fmla="*/ 0 w 43"/>
                <a:gd name="T9" fmla="*/ 21324 h 199"/>
                <a:gd name="T10" fmla="*/ 51981 w 43"/>
                <a:gd name="T11" fmla="*/ 0 h 199"/>
                <a:gd name="T12" fmla="*/ 51981 w 43"/>
                <a:gd name="T13" fmla="*/ 0 h 199"/>
                <a:gd name="T14" fmla="*/ 101600 w 43"/>
                <a:gd name="T15" fmla="*/ 21324 h 199"/>
                <a:gd name="T16" fmla="*/ 101600 w 43"/>
                <a:gd name="T17" fmla="*/ 450164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29" name="Freeform 58"/>
            <p:cNvSpPr>
              <a:spLocks/>
            </p:cNvSpPr>
            <p:nvPr/>
          </p:nvSpPr>
          <p:spPr bwMode="auto">
            <a:xfrm>
              <a:off x="2136775" y="144462"/>
              <a:ext cx="933450" cy="1084263"/>
            </a:xfrm>
            <a:custGeom>
              <a:avLst/>
              <a:gdLst>
                <a:gd name="T0" fmla="*/ 656960 w 395"/>
                <a:gd name="T1" fmla="*/ 767033 h 458"/>
                <a:gd name="T2" fmla="*/ 890913 w 395"/>
                <a:gd name="T3" fmla="*/ 726788 h 458"/>
                <a:gd name="T4" fmla="*/ 619149 w 395"/>
                <a:gd name="T5" fmla="*/ 523192 h 458"/>
                <a:gd name="T6" fmla="*/ 822381 w 395"/>
                <a:gd name="T7" fmla="*/ 464008 h 458"/>
                <a:gd name="T8" fmla="*/ 588428 w 395"/>
                <a:gd name="T9" fmla="*/ 303025 h 458"/>
                <a:gd name="T10" fmla="*/ 685318 w 395"/>
                <a:gd name="T11" fmla="*/ 262780 h 458"/>
                <a:gd name="T12" fmla="*/ 470270 w 395"/>
                <a:gd name="T13" fmla="*/ 0 h 458"/>
                <a:gd name="T14" fmla="*/ 224501 w 395"/>
                <a:gd name="T15" fmla="*/ 258045 h 458"/>
                <a:gd name="T16" fmla="*/ 345022 w 395"/>
                <a:gd name="T17" fmla="*/ 305393 h 458"/>
                <a:gd name="T18" fmla="*/ 111069 w 395"/>
                <a:gd name="T19" fmla="*/ 464008 h 458"/>
                <a:gd name="T20" fmla="*/ 314301 w 395"/>
                <a:gd name="T21" fmla="*/ 523192 h 458"/>
                <a:gd name="T22" fmla="*/ 44900 w 395"/>
                <a:gd name="T23" fmla="*/ 726788 h 458"/>
                <a:gd name="T24" fmla="*/ 276490 w 395"/>
                <a:gd name="T25" fmla="*/ 767033 h 458"/>
                <a:gd name="T26" fmla="*/ 0 w 395"/>
                <a:gd name="T27" fmla="*/ 1001404 h 458"/>
                <a:gd name="T28" fmla="*/ 467907 w 395"/>
                <a:gd name="T29" fmla="*/ 1084263 h 458"/>
                <a:gd name="T30" fmla="*/ 933450 w 395"/>
                <a:gd name="T31" fmla="*/ 1001404 h 458"/>
                <a:gd name="T32" fmla="*/ 656960 w 395"/>
                <a:gd name="T33" fmla="*/ 767033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0" name="Freeform 59"/>
            <p:cNvSpPr>
              <a:spLocks/>
            </p:cNvSpPr>
            <p:nvPr/>
          </p:nvSpPr>
          <p:spPr bwMode="auto">
            <a:xfrm>
              <a:off x="3430588"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1" name="Freeform 60"/>
            <p:cNvSpPr>
              <a:spLocks/>
            </p:cNvSpPr>
            <p:nvPr/>
          </p:nvSpPr>
          <p:spPr bwMode="auto">
            <a:xfrm>
              <a:off x="2978150" y="0"/>
              <a:ext cx="1019175" cy="1184275"/>
            </a:xfrm>
            <a:custGeom>
              <a:avLst/>
              <a:gdLst>
                <a:gd name="T0" fmla="*/ 717197 w 432"/>
                <a:gd name="T1" fmla="*/ 838467 h 500"/>
                <a:gd name="T2" fmla="*/ 971991 w 432"/>
                <a:gd name="T3" fmla="*/ 793464 h 500"/>
                <a:gd name="T4" fmla="*/ 677091 w 432"/>
                <a:gd name="T5" fmla="*/ 570821 h 500"/>
                <a:gd name="T6" fmla="*/ 898856 w 432"/>
                <a:gd name="T7" fmla="*/ 504501 h 500"/>
                <a:gd name="T8" fmla="*/ 641703 w 432"/>
                <a:gd name="T9" fmla="*/ 329228 h 500"/>
                <a:gd name="T10" fmla="*/ 745508 w 432"/>
                <a:gd name="T11" fmla="*/ 284226 h 500"/>
                <a:gd name="T12" fmla="*/ 511947 w 432"/>
                <a:gd name="T13" fmla="*/ 0 h 500"/>
                <a:gd name="T14" fmla="*/ 245357 w 432"/>
                <a:gd name="T15" fmla="*/ 281857 h 500"/>
                <a:gd name="T16" fmla="*/ 375113 w 432"/>
                <a:gd name="T17" fmla="*/ 333966 h 500"/>
                <a:gd name="T18" fmla="*/ 120319 w 432"/>
                <a:gd name="T19" fmla="*/ 504501 h 500"/>
                <a:gd name="T20" fmla="*/ 342084 w 432"/>
                <a:gd name="T21" fmla="*/ 570821 h 500"/>
                <a:gd name="T22" fmla="*/ 47184 w 432"/>
                <a:gd name="T23" fmla="*/ 793464 h 500"/>
                <a:gd name="T24" fmla="*/ 301978 w 432"/>
                <a:gd name="T25" fmla="*/ 838467 h 500"/>
                <a:gd name="T26" fmla="*/ 0 w 432"/>
                <a:gd name="T27" fmla="*/ 1091902 h 500"/>
                <a:gd name="T28" fmla="*/ 511947 w 432"/>
                <a:gd name="T29" fmla="*/ 1184275 h 500"/>
                <a:gd name="T30" fmla="*/ 1019175 w 432"/>
                <a:gd name="T31" fmla="*/ 1091902 h 500"/>
                <a:gd name="T32" fmla="*/ 717197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2" name="Freeform 61"/>
            <p:cNvSpPr>
              <a:spLocks/>
            </p:cNvSpPr>
            <p:nvPr/>
          </p:nvSpPr>
          <p:spPr bwMode="auto">
            <a:xfrm>
              <a:off x="3976688" y="1004887"/>
              <a:ext cx="93663" cy="439738"/>
            </a:xfrm>
            <a:custGeom>
              <a:avLst/>
              <a:gdLst>
                <a:gd name="T0" fmla="*/ 93663 w 40"/>
                <a:gd name="T1" fmla="*/ 420825 h 186"/>
                <a:gd name="T2" fmla="*/ 46832 w 40"/>
                <a:gd name="T3" fmla="*/ 439738 h 186"/>
                <a:gd name="T4" fmla="*/ 46832 w 40"/>
                <a:gd name="T5" fmla="*/ 439738 h 186"/>
                <a:gd name="T6" fmla="*/ 0 w 40"/>
                <a:gd name="T7" fmla="*/ 420825 h 186"/>
                <a:gd name="T8" fmla="*/ 0 w 40"/>
                <a:gd name="T9" fmla="*/ 18913 h 186"/>
                <a:gd name="T10" fmla="*/ 46832 w 40"/>
                <a:gd name="T11" fmla="*/ 0 h 186"/>
                <a:gd name="T12" fmla="*/ 46832 w 40"/>
                <a:gd name="T13" fmla="*/ 0 h 186"/>
                <a:gd name="T14" fmla="*/ 93663 w 40"/>
                <a:gd name="T15" fmla="*/ 18913 h 186"/>
                <a:gd name="T16" fmla="*/ 93663 w 40"/>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3" name="Freeform 62"/>
            <p:cNvSpPr>
              <a:spLocks/>
            </p:cNvSpPr>
            <p:nvPr/>
          </p:nvSpPr>
          <p:spPr bwMode="auto">
            <a:xfrm>
              <a:off x="3586163"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0101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4" name="Freeform 63"/>
            <p:cNvSpPr>
              <a:spLocks/>
            </p:cNvSpPr>
            <p:nvPr/>
          </p:nvSpPr>
          <p:spPr bwMode="auto">
            <a:xfrm>
              <a:off x="3511550" y="1098550"/>
              <a:ext cx="79375" cy="373063"/>
            </a:xfrm>
            <a:custGeom>
              <a:avLst/>
              <a:gdLst>
                <a:gd name="T0" fmla="*/ 79375 w 34"/>
                <a:gd name="T1" fmla="*/ 356430 h 157"/>
                <a:gd name="T2" fmla="*/ 39688 w 34"/>
                <a:gd name="T3" fmla="*/ 373063 h 157"/>
                <a:gd name="T4" fmla="*/ 39688 w 34"/>
                <a:gd name="T5" fmla="*/ 373063 h 157"/>
                <a:gd name="T6" fmla="*/ 0 w 34"/>
                <a:gd name="T7" fmla="*/ 356430 h 157"/>
                <a:gd name="T8" fmla="*/ 0 w 34"/>
                <a:gd name="T9" fmla="*/ 16633 h 157"/>
                <a:gd name="T10" fmla="*/ 39688 w 34"/>
                <a:gd name="T11" fmla="*/ 0 h 157"/>
                <a:gd name="T12" fmla="*/ 39688 w 34"/>
                <a:gd name="T13" fmla="*/ 0 h 157"/>
                <a:gd name="T14" fmla="*/ 79375 w 34"/>
                <a:gd name="T15" fmla="*/ 16633 h 157"/>
                <a:gd name="T16" fmla="*/ 79375 w 34"/>
                <a:gd name="T17" fmla="*/ 35643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5" name="Freeform 64"/>
            <p:cNvSpPr>
              <a:spLocks/>
            </p:cNvSpPr>
            <p:nvPr/>
          </p:nvSpPr>
          <p:spPr bwMode="auto">
            <a:xfrm>
              <a:off x="3181350" y="428625"/>
              <a:ext cx="738188" cy="857250"/>
            </a:xfrm>
            <a:custGeom>
              <a:avLst/>
              <a:gdLst>
                <a:gd name="T0" fmla="*/ 521213 w 313"/>
                <a:gd name="T1" fmla="*/ 608600 h 362"/>
                <a:gd name="T2" fmla="*/ 702812 w 313"/>
                <a:gd name="T3" fmla="*/ 575447 h 362"/>
                <a:gd name="T4" fmla="*/ 490553 w 313"/>
                <a:gd name="T5" fmla="*/ 414416 h 362"/>
                <a:gd name="T6" fmla="*/ 650926 w 313"/>
                <a:gd name="T7" fmla="*/ 367055 h 362"/>
                <a:gd name="T8" fmla="*/ 464610 w 313"/>
                <a:gd name="T9" fmla="*/ 239177 h 362"/>
                <a:gd name="T10" fmla="*/ 542438 w 313"/>
                <a:gd name="T11" fmla="*/ 208392 h 362"/>
                <a:gd name="T12" fmla="*/ 372632 w 313"/>
                <a:gd name="T13" fmla="*/ 0 h 362"/>
                <a:gd name="T14" fmla="*/ 179241 w 313"/>
                <a:gd name="T15" fmla="*/ 206024 h 362"/>
                <a:gd name="T16" fmla="*/ 273578 w 313"/>
                <a:gd name="T17" fmla="*/ 241546 h 362"/>
                <a:gd name="T18" fmla="*/ 89620 w 313"/>
                <a:gd name="T19" fmla="*/ 367055 h 362"/>
                <a:gd name="T20" fmla="*/ 249993 w 313"/>
                <a:gd name="T21" fmla="*/ 414416 h 362"/>
                <a:gd name="T22" fmla="*/ 35376 w 313"/>
                <a:gd name="T23" fmla="*/ 575447 h 362"/>
                <a:gd name="T24" fmla="*/ 219334 w 313"/>
                <a:gd name="T25" fmla="*/ 608600 h 362"/>
                <a:gd name="T26" fmla="*/ 0 w 313"/>
                <a:gd name="T27" fmla="*/ 793311 h 362"/>
                <a:gd name="T28" fmla="*/ 370273 w 313"/>
                <a:gd name="T29" fmla="*/ 857250 h 362"/>
                <a:gd name="T30" fmla="*/ 738188 w 313"/>
                <a:gd name="T31" fmla="*/ 793311 h 362"/>
                <a:gd name="T32" fmla="*/ 521213 w 313"/>
                <a:gd name="T33" fmla="*/ 608600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6" name="Freeform 65"/>
            <p:cNvSpPr>
              <a:spLocks/>
            </p:cNvSpPr>
            <p:nvPr/>
          </p:nvSpPr>
          <p:spPr bwMode="auto">
            <a:xfrm>
              <a:off x="4424363" y="971550"/>
              <a:ext cx="106363" cy="487363"/>
            </a:xfrm>
            <a:custGeom>
              <a:avLst/>
              <a:gdLst>
                <a:gd name="T0" fmla="*/ 106363 w 45"/>
                <a:gd name="T1" fmla="*/ 466070 h 206"/>
                <a:gd name="T2" fmla="*/ 52000 w 45"/>
                <a:gd name="T3" fmla="*/ 487363 h 206"/>
                <a:gd name="T4" fmla="*/ 52000 w 45"/>
                <a:gd name="T5" fmla="*/ 487363 h 206"/>
                <a:gd name="T6" fmla="*/ 0 w 45"/>
                <a:gd name="T7" fmla="*/ 466070 h 206"/>
                <a:gd name="T8" fmla="*/ 0 w 45"/>
                <a:gd name="T9" fmla="*/ 21293 h 206"/>
                <a:gd name="T10" fmla="*/ 52000 w 45"/>
                <a:gd name="T11" fmla="*/ 0 h 206"/>
                <a:gd name="T12" fmla="*/ 52000 w 45"/>
                <a:gd name="T13" fmla="*/ 0 h 206"/>
                <a:gd name="T14" fmla="*/ 106363 w 45"/>
                <a:gd name="T15" fmla="*/ 21293 h 206"/>
                <a:gd name="T16" fmla="*/ 106363 w 45"/>
                <a:gd name="T17" fmla="*/ 46607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37" name="Freeform 66"/>
            <p:cNvSpPr>
              <a:spLocks/>
            </p:cNvSpPr>
            <p:nvPr/>
          </p:nvSpPr>
          <p:spPr bwMode="auto">
            <a:xfrm>
              <a:off x="3992563" y="93662"/>
              <a:ext cx="969963" cy="1123950"/>
            </a:xfrm>
            <a:custGeom>
              <a:avLst/>
              <a:gdLst>
                <a:gd name="T0" fmla="*/ 682042 w 411"/>
                <a:gd name="T1" fmla="*/ 795047 h 475"/>
                <a:gd name="T2" fmla="*/ 922763 w 411"/>
                <a:gd name="T3" fmla="*/ 754821 h 475"/>
                <a:gd name="T4" fmla="*/ 644282 w 411"/>
                <a:gd name="T5" fmla="*/ 541862 h 475"/>
                <a:gd name="T6" fmla="*/ 854323 w 411"/>
                <a:gd name="T7" fmla="*/ 480341 h 475"/>
                <a:gd name="T8" fmla="*/ 608882 w 411"/>
                <a:gd name="T9" fmla="*/ 314706 h 475"/>
                <a:gd name="T10" fmla="*/ 710362 w 411"/>
                <a:gd name="T11" fmla="*/ 272114 h 475"/>
                <a:gd name="T12" fmla="*/ 488522 w 411"/>
                <a:gd name="T13" fmla="*/ 0 h 475"/>
                <a:gd name="T14" fmla="*/ 233641 w 411"/>
                <a:gd name="T15" fmla="*/ 267382 h 475"/>
                <a:gd name="T16" fmla="*/ 356361 w 411"/>
                <a:gd name="T17" fmla="*/ 317072 h 475"/>
                <a:gd name="T18" fmla="*/ 115640 w 411"/>
                <a:gd name="T19" fmla="*/ 480341 h 475"/>
                <a:gd name="T20" fmla="*/ 325681 w 411"/>
                <a:gd name="T21" fmla="*/ 541862 h 475"/>
                <a:gd name="T22" fmla="*/ 44840 w 411"/>
                <a:gd name="T23" fmla="*/ 754821 h 475"/>
                <a:gd name="T24" fmla="*/ 287921 w 411"/>
                <a:gd name="T25" fmla="*/ 795047 h 475"/>
                <a:gd name="T26" fmla="*/ 0 w 411"/>
                <a:gd name="T27" fmla="*/ 1038766 h 475"/>
                <a:gd name="T28" fmla="*/ 486162 w 411"/>
                <a:gd name="T29" fmla="*/ 1123950 h 475"/>
                <a:gd name="T30" fmla="*/ 969963 w 411"/>
                <a:gd name="T31" fmla="*/ 1038766 h 475"/>
                <a:gd name="T32" fmla="*/ 682042 w 411"/>
                <a:gd name="T33" fmla="*/ 795047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18437" name="组合 164"/>
          <p:cNvGrpSpPr>
            <a:grpSpLocks/>
          </p:cNvGrpSpPr>
          <p:nvPr/>
        </p:nvGrpSpPr>
        <p:grpSpPr bwMode="auto">
          <a:xfrm>
            <a:off x="4973638" y="3987800"/>
            <a:ext cx="4781550" cy="2774950"/>
            <a:chOff x="0" y="0"/>
            <a:chExt cx="5212055" cy="3024188"/>
          </a:xfrm>
        </p:grpSpPr>
        <p:sp>
          <p:nvSpPr>
            <p:cNvPr id="18477"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8"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9"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0"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1"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2"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3"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4"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5"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6"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7"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8"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89"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0"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1"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2"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3"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4"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5"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6"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7"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8"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99"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0"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1"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2"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3"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4"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5"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6"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7"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8"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09"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0"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1"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2"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3"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4"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5"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6"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517"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18438" name="组合 165"/>
          <p:cNvGrpSpPr>
            <a:grpSpLocks/>
          </p:cNvGrpSpPr>
          <p:nvPr/>
        </p:nvGrpSpPr>
        <p:grpSpPr bwMode="auto">
          <a:xfrm>
            <a:off x="9618315" y="504975"/>
            <a:ext cx="2025650" cy="636588"/>
            <a:chOff x="0" y="0"/>
            <a:chExt cx="2290763" cy="809626"/>
          </a:xfrm>
        </p:grpSpPr>
        <p:sp>
          <p:nvSpPr>
            <p:cNvPr id="18471" name="Freeform 74"/>
            <p:cNvSpPr>
              <a:spLocks/>
            </p:cNvSpPr>
            <p:nvPr/>
          </p:nvSpPr>
          <p:spPr bwMode="auto">
            <a:xfrm>
              <a:off x="636587" y="438151"/>
              <a:ext cx="411163" cy="158750"/>
            </a:xfrm>
            <a:custGeom>
              <a:avLst/>
              <a:gdLst>
                <a:gd name="T0" fmla="*/ 384758 w 109"/>
                <a:gd name="T1" fmla="*/ 37798 h 42"/>
                <a:gd name="T2" fmla="*/ 218784 w 109"/>
                <a:gd name="T3" fmla="*/ 94494 h 42"/>
                <a:gd name="T4" fmla="*/ 11316 w 109"/>
                <a:gd name="T5" fmla="*/ 64256 h 42"/>
                <a:gd name="T6" fmla="*/ 56582 w 109"/>
                <a:gd name="T7" fmla="*/ 64256 h 42"/>
                <a:gd name="T8" fmla="*/ 184835 w 109"/>
                <a:gd name="T9" fmla="*/ 139851 h 42"/>
                <a:gd name="T10" fmla="*/ 233873 w 109"/>
                <a:gd name="T11" fmla="*/ 132292 h 42"/>
                <a:gd name="T12" fmla="*/ 350809 w 109"/>
                <a:gd name="T13" fmla="*/ 60476 h 42"/>
                <a:gd name="T14" fmla="*/ 384758 w 109"/>
                <a:gd name="T15" fmla="*/ 3779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2" name="Freeform 75"/>
            <p:cNvSpPr>
              <a:spLocks/>
            </p:cNvSpPr>
            <p:nvPr/>
          </p:nvSpPr>
          <p:spPr bwMode="auto">
            <a:xfrm>
              <a:off x="0" y="166688"/>
              <a:ext cx="411163" cy="160338"/>
            </a:xfrm>
            <a:custGeom>
              <a:avLst/>
              <a:gdLst>
                <a:gd name="T0" fmla="*/ 384758 w 109"/>
                <a:gd name="T1" fmla="*/ 38176 h 42"/>
                <a:gd name="T2" fmla="*/ 218784 w 109"/>
                <a:gd name="T3" fmla="*/ 95439 h 42"/>
                <a:gd name="T4" fmla="*/ 11316 w 109"/>
                <a:gd name="T5" fmla="*/ 64899 h 42"/>
                <a:gd name="T6" fmla="*/ 56582 w 109"/>
                <a:gd name="T7" fmla="*/ 64899 h 42"/>
                <a:gd name="T8" fmla="*/ 188607 w 109"/>
                <a:gd name="T9" fmla="*/ 141250 h 42"/>
                <a:gd name="T10" fmla="*/ 237645 w 109"/>
                <a:gd name="T11" fmla="*/ 133615 h 42"/>
                <a:gd name="T12" fmla="*/ 354581 w 109"/>
                <a:gd name="T13" fmla="*/ 61081 h 42"/>
                <a:gd name="T14" fmla="*/ 384758 w 109"/>
                <a:gd name="T15" fmla="*/ 3817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3" name="Freeform 76"/>
            <p:cNvSpPr>
              <a:spLocks/>
            </p:cNvSpPr>
            <p:nvPr/>
          </p:nvSpPr>
          <p:spPr bwMode="auto">
            <a:xfrm>
              <a:off x="609600" y="57151"/>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4" name="Freeform 77"/>
            <p:cNvSpPr>
              <a:spLocks/>
            </p:cNvSpPr>
            <p:nvPr/>
          </p:nvSpPr>
          <p:spPr bwMode="auto">
            <a:xfrm>
              <a:off x="1262062" y="258763"/>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5" name="Freeform 78"/>
            <p:cNvSpPr>
              <a:spLocks/>
            </p:cNvSpPr>
            <p:nvPr/>
          </p:nvSpPr>
          <p:spPr bwMode="auto">
            <a:xfrm>
              <a:off x="1119187" y="650876"/>
              <a:ext cx="414338" cy="158750"/>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6" name="Freeform 79"/>
            <p:cNvSpPr>
              <a:spLocks/>
            </p:cNvSpPr>
            <p:nvPr/>
          </p:nvSpPr>
          <p:spPr bwMode="auto">
            <a:xfrm>
              <a:off x="1879600" y="0"/>
              <a:ext cx="411163" cy="160338"/>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18439" name="组合 1"/>
          <p:cNvGrpSpPr>
            <a:grpSpLocks/>
          </p:cNvGrpSpPr>
          <p:nvPr/>
        </p:nvGrpSpPr>
        <p:grpSpPr bwMode="auto">
          <a:xfrm>
            <a:off x="5451788" y="1115130"/>
            <a:ext cx="5896090" cy="1357890"/>
            <a:chOff x="596" y="-106234"/>
            <a:chExt cx="3880204" cy="895144"/>
          </a:xfrm>
        </p:grpSpPr>
        <p:sp>
          <p:nvSpPr>
            <p:cNvPr id="18466" name="Freeform 83"/>
            <p:cNvSpPr>
              <a:spLocks/>
            </p:cNvSpPr>
            <p:nvPr/>
          </p:nvSpPr>
          <p:spPr bwMode="auto">
            <a:xfrm>
              <a:off x="220469" y="36366"/>
              <a:ext cx="851750" cy="299961"/>
            </a:xfrm>
            <a:custGeom>
              <a:avLst/>
              <a:gdLst>
                <a:gd name="T0" fmla="*/ 851750 w 1128"/>
                <a:gd name="T1" fmla="*/ 299961 h 395"/>
                <a:gd name="T2" fmla="*/ 851750 w 1128"/>
                <a:gd name="T3" fmla="*/ 290089 h 395"/>
                <a:gd name="T4" fmla="*/ 715832 w 1128"/>
                <a:gd name="T5" fmla="*/ 125300 h 395"/>
                <a:gd name="T6" fmla="*/ 591996 w 1128"/>
                <a:gd name="T7" fmla="*/ 222503 h 395"/>
                <a:gd name="T8" fmla="*/ 572364 w 1128"/>
                <a:gd name="T9" fmla="*/ 201999 h 395"/>
                <a:gd name="T10" fmla="*/ 573119 w 1128"/>
                <a:gd name="T11" fmla="*/ 183014 h 395"/>
                <a:gd name="T12" fmla="*/ 484018 w 1128"/>
                <a:gd name="T13" fmla="*/ 75180 h 395"/>
                <a:gd name="T14" fmla="*/ 458344 w 1128"/>
                <a:gd name="T15" fmla="*/ 79736 h 395"/>
                <a:gd name="T16" fmla="*/ 324692 w 1128"/>
                <a:gd name="T17" fmla="*/ 0 h 395"/>
                <a:gd name="T18" fmla="*/ 161591 w 1128"/>
                <a:gd name="T19" fmla="*/ 151879 h 395"/>
                <a:gd name="T20" fmla="*/ 136673 w 1128"/>
                <a:gd name="T21" fmla="*/ 148841 h 395"/>
                <a:gd name="T22" fmla="*/ 0 w 1128"/>
                <a:gd name="T23" fmla="*/ 299961 h 395"/>
                <a:gd name="T24" fmla="*/ 851750 w 1128"/>
                <a:gd name="T25" fmla="*/ 299961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7" name="Freeform 83"/>
            <p:cNvSpPr>
              <a:spLocks/>
            </p:cNvSpPr>
            <p:nvPr/>
          </p:nvSpPr>
          <p:spPr bwMode="auto">
            <a:xfrm>
              <a:off x="1388758" y="-106234"/>
              <a:ext cx="562212" cy="197994"/>
            </a:xfrm>
            <a:custGeom>
              <a:avLst/>
              <a:gdLst>
                <a:gd name="T0" fmla="*/ 562212 w 1128"/>
                <a:gd name="T1" fmla="*/ 197994 h 395"/>
                <a:gd name="T2" fmla="*/ 562212 w 1128"/>
                <a:gd name="T3" fmla="*/ 191478 h 395"/>
                <a:gd name="T4" fmla="*/ 472497 w 1128"/>
                <a:gd name="T5" fmla="*/ 82706 h 395"/>
                <a:gd name="T6" fmla="*/ 390757 w 1128"/>
                <a:gd name="T7" fmla="*/ 146866 h 395"/>
                <a:gd name="T8" fmla="*/ 377798 w 1128"/>
                <a:gd name="T9" fmla="*/ 133333 h 395"/>
                <a:gd name="T10" fmla="*/ 378297 w 1128"/>
                <a:gd name="T11" fmla="*/ 120801 h 395"/>
                <a:gd name="T12" fmla="*/ 319484 w 1128"/>
                <a:gd name="T13" fmla="*/ 49624 h 395"/>
                <a:gd name="T14" fmla="*/ 302538 w 1128"/>
                <a:gd name="T15" fmla="*/ 52631 h 395"/>
                <a:gd name="T16" fmla="*/ 214318 w 1128"/>
                <a:gd name="T17" fmla="*/ 0 h 395"/>
                <a:gd name="T18" fmla="*/ 106661 w 1128"/>
                <a:gd name="T19" fmla="*/ 100250 h 395"/>
                <a:gd name="T20" fmla="*/ 90213 w 1128"/>
                <a:gd name="T21" fmla="*/ 98245 h 395"/>
                <a:gd name="T22" fmla="*/ 0 w 1128"/>
                <a:gd name="T23" fmla="*/ 197994 h 395"/>
                <a:gd name="T24" fmla="*/ 562212 w 1128"/>
                <a:gd name="T25" fmla="*/ 197994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8" name="Freeform 83"/>
            <p:cNvSpPr>
              <a:spLocks/>
            </p:cNvSpPr>
            <p:nvPr/>
          </p:nvSpPr>
          <p:spPr bwMode="auto">
            <a:xfrm>
              <a:off x="1846389" y="0"/>
              <a:ext cx="2034411" cy="716459"/>
            </a:xfrm>
            <a:custGeom>
              <a:avLst/>
              <a:gdLst>
                <a:gd name="T0" fmla="*/ 2034411 w 1128"/>
                <a:gd name="T1" fmla="*/ 716459 h 395"/>
                <a:gd name="T2" fmla="*/ 2034411 w 1128"/>
                <a:gd name="T3" fmla="*/ 692879 h 395"/>
                <a:gd name="T4" fmla="*/ 1709771 w 1128"/>
                <a:gd name="T5" fmla="*/ 299280 h 395"/>
                <a:gd name="T6" fmla="*/ 1413988 w 1128"/>
                <a:gd name="T7" fmla="*/ 531449 h 395"/>
                <a:gd name="T8" fmla="*/ 1367095 w 1128"/>
                <a:gd name="T9" fmla="*/ 482476 h 395"/>
                <a:gd name="T10" fmla="*/ 1368899 w 1128"/>
                <a:gd name="T11" fmla="*/ 437131 h 395"/>
                <a:gd name="T12" fmla="*/ 1156079 w 1128"/>
                <a:gd name="T13" fmla="*/ 179568 h 395"/>
                <a:gd name="T14" fmla="*/ 1094758 w 1128"/>
                <a:gd name="T15" fmla="*/ 190451 h 395"/>
                <a:gd name="T16" fmla="*/ 775529 w 1128"/>
                <a:gd name="T17" fmla="*/ 0 h 395"/>
                <a:gd name="T18" fmla="*/ 385961 w 1128"/>
                <a:gd name="T19" fmla="*/ 362764 h 395"/>
                <a:gd name="T20" fmla="*/ 326444 w 1128"/>
                <a:gd name="T21" fmla="*/ 355509 h 395"/>
                <a:gd name="T22" fmla="*/ 0 w 1128"/>
                <a:gd name="T23" fmla="*/ 716459 h 395"/>
                <a:gd name="T24" fmla="*/ 2034411 w 1128"/>
                <a:gd name="T25" fmla="*/ 71645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9" name="Freeform 83"/>
            <p:cNvSpPr>
              <a:spLocks/>
            </p:cNvSpPr>
            <p:nvPr/>
          </p:nvSpPr>
          <p:spPr bwMode="auto">
            <a:xfrm>
              <a:off x="596" y="500531"/>
              <a:ext cx="818862" cy="288379"/>
            </a:xfrm>
            <a:custGeom>
              <a:avLst/>
              <a:gdLst>
                <a:gd name="T0" fmla="*/ 818862 w 1128"/>
                <a:gd name="T1" fmla="*/ 288379 h 395"/>
                <a:gd name="T2" fmla="*/ 818862 w 1128"/>
                <a:gd name="T3" fmla="*/ 278888 h 395"/>
                <a:gd name="T4" fmla="*/ 688193 w 1128"/>
                <a:gd name="T5" fmla="*/ 120462 h 395"/>
                <a:gd name="T6" fmla="*/ 569138 w 1128"/>
                <a:gd name="T7" fmla="*/ 213912 h 395"/>
                <a:gd name="T8" fmla="*/ 550264 w 1128"/>
                <a:gd name="T9" fmla="*/ 194200 h 395"/>
                <a:gd name="T10" fmla="*/ 550990 w 1128"/>
                <a:gd name="T11" fmla="*/ 175948 h 395"/>
                <a:gd name="T12" fmla="*/ 465328 w 1128"/>
                <a:gd name="T13" fmla="*/ 72277 h 395"/>
                <a:gd name="T14" fmla="*/ 440646 w 1128"/>
                <a:gd name="T15" fmla="*/ 76658 h 395"/>
                <a:gd name="T16" fmla="*/ 312155 w 1128"/>
                <a:gd name="T17" fmla="*/ 0 h 395"/>
                <a:gd name="T18" fmla="*/ 155351 w 1128"/>
                <a:gd name="T19" fmla="*/ 146015 h 395"/>
                <a:gd name="T20" fmla="*/ 131395 w 1128"/>
                <a:gd name="T21" fmla="*/ 143094 h 395"/>
                <a:gd name="T22" fmla="*/ 0 w 1128"/>
                <a:gd name="T23" fmla="*/ 288379 h 395"/>
                <a:gd name="T24" fmla="*/ 818862 w 1128"/>
                <a:gd name="T25" fmla="*/ 28837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70" name="Freeform 83"/>
            <p:cNvSpPr>
              <a:spLocks/>
            </p:cNvSpPr>
            <p:nvPr/>
          </p:nvSpPr>
          <p:spPr bwMode="auto">
            <a:xfrm>
              <a:off x="1080901" y="377236"/>
              <a:ext cx="588963" cy="207415"/>
            </a:xfrm>
            <a:custGeom>
              <a:avLst/>
              <a:gdLst>
                <a:gd name="T0" fmla="*/ 588963 w 1128"/>
                <a:gd name="T1" fmla="*/ 207415 h 395"/>
                <a:gd name="T2" fmla="*/ 588963 w 1128"/>
                <a:gd name="T3" fmla="*/ 200589 h 395"/>
                <a:gd name="T4" fmla="*/ 494980 w 1128"/>
                <a:gd name="T5" fmla="*/ 86642 h 395"/>
                <a:gd name="T6" fmla="*/ 409350 w 1128"/>
                <a:gd name="T7" fmla="*/ 153855 h 395"/>
                <a:gd name="T8" fmla="*/ 395775 w 1128"/>
                <a:gd name="T9" fmla="*/ 139677 h 395"/>
                <a:gd name="T10" fmla="*/ 396297 w 1128"/>
                <a:gd name="T11" fmla="*/ 126549 h 395"/>
                <a:gd name="T12" fmla="*/ 334686 w 1128"/>
                <a:gd name="T13" fmla="*/ 51985 h 395"/>
                <a:gd name="T14" fmla="*/ 316933 w 1128"/>
                <a:gd name="T15" fmla="*/ 55136 h 395"/>
                <a:gd name="T16" fmla="*/ 224516 w 1128"/>
                <a:gd name="T17" fmla="*/ 0 h 395"/>
                <a:gd name="T18" fmla="*/ 111736 w 1128"/>
                <a:gd name="T19" fmla="*/ 105020 h 395"/>
                <a:gd name="T20" fmla="*/ 94506 w 1128"/>
                <a:gd name="T21" fmla="*/ 102920 h 395"/>
                <a:gd name="T22" fmla="*/ 0 w 1128"/>
                <a:gd name="T23" fmla="*/ 207415 h 395"/>
                <a:gd name="T24" fmla="*/ 588963 w 1128"/>
                <a:gd name="T25" fmla="*/ 20741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18524" name="组合 175"/>
          <p:cNvGrpSpPr>
            <a:grpSpLocks/>
          </p:cNvGrpSpPr>
          <p:nvPr/>
        </p:nvGrpSpPr>
        <p:grpSpPr bwMode="auto">
          <a:xfrm flipH="1">
            <a:off x="9967913" y="5375275"/>
            <a:ext cx="2011362" cy="1300163"/>
            <a:chOff x="0" y="0"/>
            <a:chExt cx="2503486" cy="1624013"/>
          </a:xfrm>
        </p:grpSpPr>
        <p:sp>
          <p:nvSpPr>
            <p:cNvPr id="18444" name="Freeform 183@|5FFC:9350382|FBC:16777215|LFC:0|LBC:16777215"/>
            <p:cNvSpPr>
              <a:spLocks/>
            </p:cNvSpPr>
            <p:nvPr/>
          </p:nvSpPr>
          <p:spPr bwMode="auto">
            <a:xfrm>
              <a:off x="908049" y="474663"/>
              <a:ext cx="330200" cy="225425"/>
            </a:xfrm>
            <a:custGeom>
              <a:avLst/>
              <a:gdLst>
                <a:gd name="T0" fmla="*/ 110067 w 12"/>
                <a:gd name="T1" fmla="*/ 225425 h 8"/>
                <a:gd name="T2" fmla="*/ 302683 w 12"/>
                <a:gd name="T3" fmla="*/ 112713 h 8"/>
                <a:gd name="T4" fmla="*/ 0 w 12"/>
                <a:gd name="T5" fmla="*/ 0 h 8"/>
                <a:gd name="T6" fmla="*/ 110067 w 12"/>
                <a:gd name="T7" fmla="*/ 225425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45" name="Freeform 184@|5FFC:0|FBC:16777215|LFC:0|LBC:16777215"/>
            <p:cNvSpPr>
              <a:spLocks/>
            </p:cNvSpPr>
            <p:nvPr/>
          </p:nvSpPr>
          <p:spPr bwMode="auto">
            <a:xfrm>
              <a:off x="2063749" y="195263"/>
              <a:ext cx="109537" cy="28575"/>
            </a:xfrm>
            <a:custGeom>
              <a:avLst/>
              <a:gdLst>
                <a:gd name="T0" fmla="*/ 109537 w 4"/>
                <a:gd name="T1" fmla="*/ 28575 h 1"/>
                <a:gd name="T2" fmla="*/ 27384 w 4"/>
                <a:gd name="T3" fmla="*/ 28575 h 1"/>
                <a:gd name="T4" fmla="*/ 27384 w 4"/>
                <a:gd name="T5" fmla="*/ 0 h 1"/>
                <a:gd name="T6" fmla="*/ 109537 w 4"/>
                <a:gd name="T7" fmla="*/ 0 h 1"/>
                <a:gd name="T8" fmla="*/ 109537 w 4"/>
                <a:gd name="T9" fmla="*/ 28575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46" name="Freeform 185@|5FFC:6250337|FBC:16777215|LFC:0|LBC:16777215"/>
            <p:cNvSpPr>
              <a:spLocks/>
            </p:cNvSpPr>
            <p:nvPr/>
          </p:nvSpPr>
          <p:spPr bwMode="auto">
            <a:xfrm>
              <a:off x="1952624" y="139700"/>
              <a:ext cx="550862" cy="560388"/>
            </a:xfrm>
            <a:custGeom>
              <a:avLst/>
              <a:gdLst>
                <a:gd name="T0" fmla="*/ 0 w 20"/>
                <a:gd name="T1" fmla="*/ 308213 h 20"/>
                <a:gd name="T2" fmla="*/ 302974 w 20"/>
                <a:gd name="T3" fmla="*/ 0 h 20"/>
                <a:gd name="T4" fmla="*/ 523319 w 20"/>
                <a:gd name="T5" fmla="*/ 252175 h 20"/>
                <a:gd name="T6" fmla="*/ 247888 w 20"/>
                <a:gd name="T7" fmla="*/ 532369 h 20"/>
                <a:gd name="T8" fmla="*/ 247888 w 20"/>
                <a:gd name="T9" fmla="*/ 532369 h 20"/>
                <a:gd name="T10" fmla="*/ 0 w 20"/>
                <a:gd name="T11" fmla="*/ 308213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47" name="Freeform 186@|5FFC:0|FBC:16777215|LFC:0|LBC:16777215"/>
            <p:cNvSpPr>
              <a:spLocks/>
            </p:cNvSpPr>
            <p:nvPr/>
          </p:nvSpPr>
          <p:spPr bwMode="auto">
            <a:xfrm>
              <a:off x="1981199" y="139700"/>
              <a:ext cx="495300" cy="503238"/>
            </a:xfrm>
            <a:custGeom>
              <a:avLst/>
              <a:gdLst>
                <a:gd name="T0" fmla="*/ 0 w 18"/>
                <a:gd name="T1" fmla="*/ 307534 h 18"/>
                <a:gd name="T2" fmla="*/ 110067 w 18"/>
                <a:gd name="T3" fmla="*/ 391407 h 18"/>
                <a:gd name="T4" fmla="*/ 385233 w 18"/>
                <a:gd name="T5" fmla="*/ 139788 h 18"/>
                <a:gd name="T6" fmla="*/ 302683 w 18"/>
                <a:gd name="T7" fmla="*/ 0 h 18"/>
                <a:gd name="T8" fmla="*/ 385233 w 18"/>
                <a:gd name="T9" fmla="*/ 139788 h 18"/>
                <a:gd name="T10" fmla="*/ 467783 w 18"/>
                <a:gd name="T11" fmla="*/ 251619 h 18"/>
                <a:gd name="T12" fmla="*/ 247650 w 18"/>
                <a:gd name="T13" fmla="*/ 503238 h 18"/>
                <a:gd name="T14" fmla="*/ 467783 w 18"/>
                <a:gd name="T15" fmla="*/ 251619 h 18"/>
                <a:gd name="T16" fmla="*/ 385233 w 18"/>
                <a:gd name="T17" fmla="*/ 167746 h 18"/>
                <a:gd name="T18" fmla="*/ 275167 w 18"/>
                <a:gd name="T19" fmla="*/ 251619 h 18"/>
                <a:gd name="T20" fmla="*/ 302683 w 18"/>
                <a:gd name="T21" fmla="*/ 307534 h 18"/>
                <a:gd name="T22" fmla="*/ 247650 w 18"/>
                <a:gd name="T23" fmla="*/ 307534 h 18"/>
                <a:gd name="T24" fmla="*/ 110067 w 18"/>
                <a:gd name="T25" fmla="*/ 391407 h 18"/>
                <a:gd name="T26" fmla="*/ 0 w 18"/>
                <a:gd name="T27" fmla="*/ 307534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48" name="Freeform 187@|5FFC:9683704|FBC:16777215|LFC:0|LBC:16777215"/>
            <p:cNvSpPr>
              <a:spLocks/>
            </p:cNvSpPr>
            <p:nvPr/>
          </p:nvSpPr>
          <p:spPr bwMode="auto">
            <a:xfrm>
              <a:off x="1952624" y="166688"/>
              <a:ext cx="165100" cy="196850"/>
            </a:xfrm>
            <a:custGeom>
              <a:avLst/>
              <a:gdLst>
                <a:gd name="T0" fmla="*/ 0 w 6"/>
                <a:gd name="T1" fmla="*/ 196850 h 7"/>
                <a:gd name="T2" fmla="*/ 82550 w 6"/>
                <a:gd name="T3" fmla="*/ 168729 h 7"/>
                <a:gd name="T4" fmla="*/ 137583 w 6"/>
                <a:gd name="T5" fmla="*/ 140607 h 7"/>
                <a:gd name="T6" fmla="*/ 165100 w 6"/>
                <a:gd name="T7" fmla="*/ 112486 h 7"/>
                <a:gd name="T8" fmla="*/ 165100 w 6"/>
                <a:gd name="T9" fmla="*/ 112486 h 7"/>
                <a:gd name="T10" fmla="*/ 165100 w 6"/>
                <a:gd name="T11" fmla="*/ 84364 h 7"/>
                <a:gd name="T12" fmla="*/ 165100 w 6"/>
                <a:gd name="T13" fmla="*/ 84364 h 7"/>
                <a:gd name="T14" fmla="*/ 165100 w 6"/>
                <a:gd name="T15" fmla="*/ 56243 h 7"/>
                <a:gd name="T16" fmla="*/ 165100 w 6"/>
                <a:gd name="T17" fmla="*/ 28121 h 7"/>
                <a:gd name="T18" fmla="*/ 110067 w 6"/>
                <a:gd name="T19" fmla="*/ 28121 h 7"/>
                <a:gd name="T20" fmla="*/ 82550 w 6"/>
                <a:gd name="T21" fmla="*/ 56243 h 7"/>
                <a:gd name="T22" fmla="*/ 82550 w 6"/>
                <a:gd name="T23" fmla="*/ 28121 h 7"/>
                <a:gd name="T24" fmla="*/ 110067 w 6"/>
                <a:gd name="T25" fmla="*/ 0 h 7"/>
                <a:gd name="T26" fmla="*/ 82550 w 6"/>
                <a:gd name="T27" fmla="*/ 0 h 7"/>
                <a:gd name="T28" fmla="*/ 55033 w 6"/>
                <a:gd name="T29" fmla="*/ 56243 h 7"/>
                <a:gd name="T30" fmla="*/ 55033 w 6"/>
                <a:gd name="T31" fmla="*/ 84364 h 7"/>
                <a:gd name="T32" fmla="*/ 0 w 6"/>
                <a:gd name="T33" fmla="*/ 140607 h 7"/>
                <a:gd name="T34" fmla="*/ 0 w 6"/>
                <a:gd name="T35" fmla="*/ 19685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49" name="Freeform 188@|5FFC:9350382|FBC:16777215|LFC:0|LBC:16777215"/>
            <p:cNvSpPr>
              <a:spLocks/>
            </p:cNvSpPr>
            <p:nvPr/>
          </p:nvSpPr>
          <p:spPr bwMode="auto">
            <a:xfrm>
              <a:off x="1952624" y="195263"/>
              <a:ext cx="165100" cy="168275"/>
            </a:xfrm>
            <a:custGeom>
              <a:avLst/>
              <a:gdLst>
                <a:gd name="T0" fmla="*/ 165100 w 6"/>
                <a:gd name="T1" fmla="*/ 0 h 6"/>
                <a:gd name="T2" fmla="*/ 110067 w 6"/>
                <a:gd name="T3" fmla="*/ 0 h 6"/>
                <a:gd name="T4" fmla="*/ 82550 w 6"/>
                <a:gd name="T5" fmla="*/ 28046 h 6"/>
                <a:gd name="T6" fmla="*/ 82550 w 6"/>
                <a:gd name="T7" fmla="*/ 0 h 6"/>
                <a:gd name="T8" fmla="*/ 82550 w 6"/>
                <a:gd name="T9" fmla="*/ 0 h 6"/>
                <a:gd name="T10" fmla="*/ 82550 w 6"/>
                <a:gd name="T11" fmla="*/ 28046 h 6"/>
                <a:gd name="T12" fmla="*/ 55033 w 6"/>
                <a:gd name="T13" fmla="*/ 56092 h 6"/>
                <a:gd name="T14" fmla="*/ 0 w 6"/>
                <a:gd name="T15" fmla="*/ 112183 h 6"/>
                <a:gd name="T16" fmla="*/ 0 w 6"/>
                <a:gd name="T17" fmla="*/ 168275 h 6"/>
                <a:gd name="T18" fmla="*/ 82550 w 6"/>
                <a:gd name="T19" fmla="*/ 140229 h 6"/>
                <a:gd name="T20" fmla="*/ 137583 w 6"/>
                <a:gd name="T21" fmla="*/ 112183 h 6"/>
                <a:gd name="T22" fmla="*/ 137583 w 6"/>
                <a:gd name="T23" fmla="*/ 112183 h 6"/>
                <a:gd name="T24" fmla="*/ 137583 w 6"/>
                <a:gd name="T25" fmla="*/ 84138 h 6"/>
                <a:gd name="T26" fmla="*/ 137583 w 6"/>
                <a:gd name="T27" fmla="*/ 84138 h 6"/>
                <a:gd name="T28" fmla="*/ 137583 w 6"/>
                <a:gd name="T29" fmla="*/ 56092 h 6"/>
                <a:gd name="T30" fmla="*/ 110067 w 6"/>
                <a:gd name="T31" fmla="*/ 28046 h 6"/>
                <a:gd name="T32" fmla="*/ 165100 w 6"/>
                <a:gd name="T33" fmla="*/ 0 h 6"/>
                <a:gd name="T34" fmla="*/ 165100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0" name="Freeform 189@|5FFC:9683704|FBC:16777215|LFC:0|LBC:16777215"/>
            <p:cNvSpPr>
              <a:spLocks/>
            </p:cNvSpPr>
            <p:nvPr/>
          </p:nvSpPr>
          <p:spPr bwMode="auto">
            <a:xfrm>
              <a:off x="1485899" y="55563"/>
              <a:ext cx="192087" cy="223838"/>
            </a:xfrm>
            <a:custGeom>
              <a:avLst/>
              <a:gdLst>
                <a:gd name="T0" fmla="*/ 164646 w 7"/>
                <a:gd name="T1" fmla="*/ 223838 h 8"/>
                <a:gd name="T2" fmla="*/ 164646 w 7"/>
                <a:gd name="T3" fmla="*/ 195858 h 8"/>
                <a:gd name="T4" fmla="*/ 192087 w 7"/>
                <a:gd name="T5" fmla="*/ 195858 h 8"/>
                <a:gd name="T6" fmla="*/ 192087 w 7"/>
                <a:gd name="T7" fmla="*/ 139899 h 8"/>
                <a:gd name="T8" fmla="*/ 192087 w 7"/>
                <a:gd name="T9" fmla="*/ 111919 h 8"/>
                <a:gd name="T10" fmla="*/ 192087 w 7"/>
                <a:gd name="T11" fmla="*/ 55960 h 8"/>
                <a:gd name="T12" fmla="*/ 137205 w 7"/>
                <a:gd name="T13" fmla="*/ 27980 h 8"/>
                <a:gd name="T14" fmla="*/ 27441 w 7"/>
                <a:gd name="T15" fmla="*/ 0 h 8"/>
                <a:gd name="T16" fmla="*/ 0 w 7"/>
                <a:gd name="T17" fmla="*/ 167879 h 8"/>
                <a:gd name="T18" fmla="*/ 164646 w 7"/>
                <a:gd name="T19" fmla="*/ 22383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1" name="Freeform 190@|5FFC:9350382|FBC:16777215|LFC:0|LBC:16777215"/>
            <p:cNvSpPr>
              <a:spLocks/>
            </p:cNvSpPr>
            <p:nvPr/>
          </p:nvSpPr>
          <p:spPr bwMode="auto">
            <a:xfrm>
              <a:off x="1485899" y="111125"/>
              <a:ext cx="136525" cy="168275"/>
            </a:xfrm>
            <a:custGeom>
              <a:avLst/>
              <a:gdLst>
                <a:gd name="T0" fmla="*/ 81915 w 5"/>
                <a:gd name="T1" fmla="*/ 84138 h 6"/>
                <a:gd name="T2" fmla="*/ 81915 w 5"/>
                <a:gd name="T3" fmla="*/ 112183 h 6"/>
                <a:gd name="T4" fmla="*/ 54610 w 5"/>
                <a:gd name="T5" fmla="*/ 56092 h 6"/>
                <a:gd name="T6" fmla="*/ 54610 w 5"/>
                <a:gd name="T7" fmla="*/ 56092 h 6"/>
                <a:gd name="T8" fmla="*/ 0 w 5"/>
                <a:gd name="T9" fmla="*/ 112183 h 6"/>
                <a:gd name="T10" fmla="*/ 109220 w 5"/>
                <a:gd name="T11" fmla="*/ 168275 h 6"/>
                <a:gd name="T12" fmla="*/ 109220 w 5"/>
                <a:gd name="T13" fmla="*/ 140229 h 6"/>
                <a:gd name="T14" fmla="*/ 136525 w 5"/>
                <a:gd name="T15" fmla="*/ 112183 h 6"/>
                <a:gd name="T16" fmla="*/ 109220 w 5"/>
                <a:gd name="T17" fmla="*/ 84138 h 6"/>
                <a:gd name="T18" fmla="*/ 81915 w 5"/>
                <a:gd name="T19" fmla="*/ 84138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2" name="Freeform 191@|5FFC:9350382|FBC:16777215|LFC:0|LBC:16777215"/>
            <p:cNvSpPr>
              <a:spLocks/>
            </p:cNvSpPr>
            <p:nvPr/>
          </p:nvSpPr>
          <p:spPr bwMode="auto">
            <a:xfrm>
              <a:off x="1622424" y="223838"/>
              <a:ext cx="55562" cy="26988"/>
            </a:xfrm>
            <a:custGeom>
              <a:avLst/>
              <a:gdLst>
                <a:gd name="T0" fmla="*/ 55562 w 2"/>
                <a:gd name="T1" fmla="*/ 0 h 1"/>
                <a:gd name="T2" fmla="*/ 27781 w 2"/>
                <a:gd name="T3" fmla="*/ 0 h 1"/>
                <a:gd name="T4" fmla="*/ 27781 w 2"/>
                <a:gd name="T5" fmla="*/ 26988 h 1"/>
                <a:gd name="T6" fmla="*/ 55562 w 2"/>
                <a:gd name="T7" fmla="*/ 26988 h 1"/>
                <a:gd name="T8" fmla="*/ 55562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3" name="Freeform 192@|5FFC:2105393|FBC:16777215|LFC:0|LBC:16777215"/>
            <p:cNvSpPr>
              <a:spLocks/>
            </p:cNvSpPr>
            <p:nvPr/>
          </p:nvSpPr>
          <p:spPr bwMode="auto">
            <a:xfrm>
              <a:off x="1457324" y="0"/>
              <a:ext cx="247650" cy="250825"/>
            </a:xfrm>
            <a:custGeom>
              <a:avLst/>
              <a:gdLst>
                <a:gd name="T0" fmla="*/ 0 w 9"/>
                <a:gd name="T1" fmla="*/ 250825 h 9"/>
                <a:gd name="T2" fmla="*/ 55033 w 9"/>
                <a:gd name="T3" fmla="*/ 222956 h 9"/>
                <a:gd name="T4" fmla="*/ 82550 w 9"/>
                <a:gd name="T5" fmla="*/ 167217 h 9"/>
                <a:gd name="T6" fmla="*/ 110067 w 9"/>
                <a:gd name="T7" fmla="*/ 167217 h 9"/>
                <a:gd name="T8" fmla="*/ 110067 w 9"/>
                <a:gd name="T9" fmla="*/ 222956 h 9"/>
                <a:gd name="T10" fmla="*/ 137583 w 9"/>
                <a:gd name="T11" fmla="*/ 222956 h 9"/>
                <a:gd name="T12" fmla="*/ 137583 w 9"/>
                <a:gd name="T13" fmla="*/ 167217 h 9"/>
                <a:gd name="T14" fmla="*/ 165100 w 9"/>
                <a:gd name="T15" fmla="*/ 139347 h 9"/>
                <a:gd name="T16" fmla="*/ 165100 w 9"/>
                <a:gd name="T17" fmla="*/ 111478 h 9"/>
                <a:gd name="T18" fmla="*/ 220133 w 9"/>
                <a:gd name="T19" fmla="*/ 111478 h 9"/>
                <a:gd name="T20" fmla="*/ 247650 w 9"/>
                <a:gd name="T21" fmla="*/ 83608 h 9"/>
                <a:gd name="T22" fmla="*/ 165100 w 9"/>
                <a:gd name="T23" fmla="*/ 27869 h 9"/>
                <a:gd name="T24" fmla="*/ 82550 w 9"/>
                <a:gd name="T25" fmla="*/ 27869 h 9"/>
                <a:gd name="T26" fmla="*/ 82550 w 9"/>
                <a:gd name="T27" fmla="*/ 27869 h 9"/>
                <a:gd name="T28" fmla="*/ 55033 w 9"/>
                <a:gd name="T29" fmla="*/ 27869 h 9"/>
                <a:gd name="T30" fmla="*/ 0 w 9"/>
                <a:gd name="T31" fmla="*/ 111478 h 9"/>
                <a:gd name="T32" fmla="*/ 0 w 9"/>
                <a:gd name="T33" fmla="*/ 195086 h 9"/>
                <a:gd name="T34" fmla="*/ 0 w 9"/>
                <a:gd name="T35" fmla="*/ 250825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4" name="Freeform 193@|5FFC:0|FBC:16777215|LFC:0|LBC:16777215"/>
            <p:cNvSpPr>
              <a:spLocks/>
            </p:cNvSpPr>
            <p:nvPr/>
          </p:nvSpPr>
          <p:spPr bwMode="auto">
            <a:xfrm>
              <a:off x="0" y="700088"/>
              <a:ext cx="247650" cy="250825"/>
            </a:xfrm>
            <a:custGeom>
              <a:avLst/>
              <a:gdLst>
                <a:gd name="T0" fmla="*/ 0 w 9"/>
                <a:gd name="T1" fmla="*/ 250825 h 9"/>
                <a:gd name="T2" fmla="*/ 55033 w 9"/>
                <a:gd name="T3" fmla="*/ 250825 h 9"/>
                <a:gd name="T4" fmla="*/ 110067 w 9"/>
                <a:gd name="T5" fmla="*/ 195086 h 9"/>
                <a:gd name="T6" fmla="*/ 192617 w 9"/>
                <a:gd name="T7" fmla="*/ 195086 h 9"/>
                <a:gd name="T8" fmla="*/ 220133 w 9"/>
                <a:gd name="T9" fmla="*/ 167217 h 9"/>
                <a:gd name="T10" fmla="*/ 247650 w 9"/>
                <a:gd name="T11" fmla="*/ 83608 h 9"/>
                <a:gd name="T12" fmla="*/ 192617 w 9"/>
                <a:gd name="T13" fmla="*/ 27869 h 9"/>
                <a:gd name="T14" fmla="*/ 192617 w 9"/>
                <a:gd name="T15" fmla="*/ 0 h 9"/>
                <a:gd name="T16" fmla="*/ 110067 w 9"/>
                <a:gd name="T17" fmla="*/ 55739 h 9"/>
                <a:gd name="T18" fmla="*/ 110067 w 9"/>
                <a:gd name="T19" fmla="*/ 83608 h 9"/>
                <a:gd name="T20" fmla="*/ 27517 w 9"/>
                <a:gd name="T21" fmla="*/ 167217 h 9"/>
                <a:gd name="T22" fmla="*/ 0 w 9"/>
                <a:gd name="T23" fmla="*/ 250825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5" name="Freeform 194@|5FFC:0|FBC:16777215|LFC:0|LBC:16777215"/>
            <p:cNvSpPr>
              <a:spLocks/>
            </p:cNvSpPr>
            <p:nvPr/>
          </p:nvSpPr>
          <p:spPr bwMode="auto">
            <a:xfrm>
              <a:off x="990599" y="1484313"/>
              <a:ext cx="301625" cy="139700"/>
            </a:xfrm>
            <a:custGeom>
              <a:avLst/>
              <a:gdLst>
                <a:gd name="T0" fmla="*/ 54841 w 11"/>
                <a:gd name="T1" fmla="*/ 0 h 5"/>
                <a:gd name="T2" fmla="*/ 27420 w 11"/>
                <a:gd name="T3" fmla="*/ 27940 h 5"/>
                <a:gd name="T4" fmla="*/ 27420 w 11"/>
                <a:gd name="T5" fmla="*/ 111760 h 5"/>
                <a:gd name="T6" fmla="*/ 0 w 11"/>
                <a:gd name="T7" fmla="*/ 111760 h 5"/>
                <a:gd name="T8" fmla="*/ 82261 w 11"/>
                <a:gd name="T9" fmla="*/ 139700 h 5"/>
                <a:gd name="T10" fmla="*/ 82261 w 11"/>
                <a:gd name="T11" fmla="*/ 139700 h 5"/>
                <a:gd name="T12" fmla="*/ 191943 w 11"/>
                <a:gd name="T13" fmla="*/ 139700 h 5"/>
                <a:gd name="T14" fmla="*/ 301625 w 11"/>
                <a:gd name="T15" fmla="*/ 139700 h 5"/>
                <a:gd name="T16" fmla="*/ 301625 w 11"/>
                <a:gd name="T17" fmla="*/ 111760 h 5"/>
                <a:gd name="T18" fmla="*/ 191943 w 11"/>
                <a:gd name="T19" fmla="*/ 83820 h 5"/>
                <a:gd name="T20" fmla="*/ 164523 w 11"/>
                <a:gd name="T21" fmla="*/ 27940 h 5"/>
                <a:gd name="T22" fmla="*/ 109682 w 11"/>
                <a:gd name="T23" fmla="*/ 0 h 5"/>
                <a:gd name="T24" fmla="*/ 54841 w 11"/>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6" name="Freeform 195@|5FFC:6245704|FBC:16777215|LFC:0|LBC:16777215"/>
            <p:cNvSpPr>
              <a:spLocks/>
            </p:cNvSpPr>
            <p:nvPr/>
          </p:nvSpPr>
          <p:spPr bwMode="auto">
            <a:xfrm>
              <a:off x="908049" y="671513"/>
              <a:ext cx="330200" cy="895350"/>
            </a:xfrm>
            <a:custGeom>
              <a:avLst/>
              <a:gdLst>
                <a:gd name="T0" fmla="*/ 302683 w 12"/>
                <a:gd name="T1" fmla="*/ 811411 h 32"/>
                <a:gd name="T2" fmla="*/ 220133 w 12"/>
                <a:gd name="T3" fmla="*/ 839391 h 32"/>
                <a:gd name="T4" fmla="*/ 110067 w 12"/>
                <a:gd name="T5" fmla="*/ 839391 h 32"/>
                <a:gd name="T6" fmla="*/ 137583 w 12"/>
                <a:gd name="T7" fmla="*/ 727472 h 32"/>
                <a:gd name="T8" fmla="*/ 137583 w 12"/>
                <a:gd name="T9" fmla="*/ 391716 h 32"/>
                <a:gd name="T10" fmla="*/ 27517 w 12"/>
                <a:gd name="T11" fmla="*/ 195858 h 32"/>
                <a:gd name="T12" fmla="*/ 27517 w 12"/>
                <a:gd name="T13" fmla="*/ 55959 h 32"/>
                <a:gd name="T14" fmla="*/ 165100 w 12"/>
                <a:gd name="T15" fmla="*/ 0 h 32"/>
                <a:gd name="T16" fmla="*/ 247650 w 12"/>
                <a:gd name="T17" fmla="*/ 27980 h 32"/>
                <a:gd name="T18" fmla="*/ 247650 w 12"/>
                <a:gd name="T19" fmla="*/ 167878 h 32"/>
                <a:gd name="T20" fmla="*/ 330200 w 12"/>
                <a:gd name="T21" fmla="*/ 419695 h 32"/>
                <a:gd name="T22" fmla="*/ 275167 w 12"/>
                <a:gd name="T23" fmla="*/ 559594 h 32"/>
                <a:gd name="T24" fmla="*/ 275167 w 12"/>
                <a:gd name="T25" fmla="*/ 699492 h 32"/>
                <a:gd name="T26" fmla="*/ 302683 w 12"/>
                <a:gd name="T27" fmla="*/ 811411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7" name="Freeform 196@|5FFC:3285793|FBC:16777215|LFC:0|LBC:16777215"/>
            <p:cNvSpPr>
              <a:spLocks/>
            </p:cNvSpPr>
            <p:nvPr/>
          </p:nvSpPr>
          <p:spPr bwMode="auto">
            <a:xfrm>
              <a:off x="908049" y="671513"/>
              <a:ext cx="301625" cy="868363"/>
            </a:xfrm>
            <a:custGeom>
              <a:avLst/>
              <a:gdLst>
                <a:gd name="T0" fmla="*/ 246784 w 11"/>
                <a:gd name="T1" fmla="*/ 644269 h 31"/>
                <a:gd name="T2" fmla="*/ 301625 w 11"/>
                <a:gd name="T3" fmla="*/ 476199 h 31"/>
                <a:gd name="T4" fmla="*/ 246784 w 11"/>
                <a:gd name="T5" fmla="*/ 588246 h 31"/>
                <a:gd name="T6" fmla="*/ 164523 w 11"/>
                <a:gd name="T7" fmla="*/ 700293 h 31"/>
                <a:gd name="T8" fmla="*/ 191943 w 11"/>
                <a:gd name="T9" fmla="*/ 616258 h 31"/>
                <a:gd name="T10" fmla="*/ 164523 w 11"/>
                <a:gd name="T11" fmla="*/ 504211 h 31"/>
                <a:gd name="T12" fmla="*/ 191943 w 11"/>
                <a:gd name="T13" fmla="*/ 560234 h 31"/>
                <a:gd name="T14" fmla="*/ 191943 w 11"/>
                <a:gd name="T15" fmla="*/ 448187 h 31"/>
                <a:gd name="T16" fmla="*/ 164523 w 11"/>
                <a:gd name="T17" fmla="*/ 420176 h 31"/>
                <a:gd name="T18" fmla="*/ 191943 w 11"/>
                <a:gd name="T19" fmla="*/ 420176 h 31"/>
                <a:gd name="T20" fmla="*/ 219364 w 11"/>
                <a:gd name="T21" fmla="*/ 448187 h 31"/>
                <a:gd name="T22" fmla="*/ 219364 w 11"/>
                <a:gd name="T23" fmla="*/ 364152 h 31"/>
                <a:gd name="T24" fmla="*/ 82261 w 11"/>
                <a:gd name="T25" fmla="*/ 252105 h 31"/>
                <a:gd name="T26" fmla="*/ 164523 w 11"/>
                <a:gd name="T27" fmla="*/ 308129 h 31"/>
                <a:gd name="T28" fmla="*/ 82261 w 11"/>
                <a:gd name="T29" fmla="*/ 196082 h 31"/>
                <a:gd name="T30" fmla="*/ 164523 w 11"/>
                <a:gd name="T31" fmla="*/ 140059 h 31"/>
                <a:gd name="T32" fmla="*/ 219364 w 11"/>
                <a:gd name="T33" fmla="*/ 196082 h 31"/>
                <a:gd name="T34" fmla="*/ 274205 w 11"/>
                <a:gd name="T35" fmla="*/ 224094 h 31"/>
                <a:gd name="T36" fmla="*/ 246784 w 11"/>
                <a:gd name="T37" fmla="*/ 168070 h 31"/>
                <a:gd name="T38" fmla="*/ 246784 w 11"/>
                <a:gd name="T39" fmla="*/ 28012 h 31"/>
                <a:gd name="T40" fmla="*/ 164523 w 11"/>
                <a:gd name="T41" fmla="*/ 0 h 31"/>
                <a:gd name="T42" fmla="*/ 27420 w 11"/>
                <a:gd name="T43" fmla="*/ 56023 h 31"/>
                <a:gd name="T44" fmla="*/ 27420 w 11"/>
                <a:gd name="T45" fmla="*/ 196082 h 31"/>
                <a:gd name="T46" fmla="*/ 137102 w 11"/>
                <a:gd name="T47" fmla="*/ 392164 h 31"/>
                <a:gd name="T48" fmla="*/ 137102 w 11"/>
                <a:gd name="T49" fmla="*/ 728304 h 31"/>
                <a:gd name="T50" fmla="*/ 109682 w 11"/>
                <a:gd name="T51" fmla="*/ 840351 h 31"/>
                <a:gd name="T52" fmla="*/ 164523 w 11"/>
                <a:gd name="T53" fmla="*/ 868363 h 31"/>
                <a:gd name="T54" fmla="*/ 191943 w 11"/>
                <a:gd name="T55" fmla="*/ 728304 h 31"/>
                <a:gd name="T56" fmla="*/ 246784 w 11"/>
                <a:gd name="T57" fmla="*/ 644269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8" name="Freeform 197@|5FFC:6245704|FBC:16777215|LFC:0|LBC:16777215"/>
            <p:cNvSpPr>
              <a:spLocks/>
            </p:cNvSpPr>
            <p:nvPr/>
          </p:nvSpPr>
          <p:spPr bwMode="auto">
            <a:xfrm>
              <a:off x="192087" y="503238"/>
              <a:ext cx="935037" cy="560388"/>
            </a:xfrm>
            <a:custGeom>
              <a:avLst/>
              <a:gdLst>
                <a:gd name="T0" fmla="*/ 27501 w 34"/>
                <a:gd name="T1" fmla="*/ 448310 h 20"/>
                <a:gd name="T2" fmla="*/ 412516 w 34"/>
                <a:gd name="T3" fmla="*/ 560388 h 20"/>
                <a:gd name="T4" fmla="*/ 742529 w 34"/>
                <a:gd name="T5" fmla="*/ 336233 h 20"/>
                <a:gd name="T6" fmla="*/ 935037 w 34"/>
                <a:gd name="T7" fmla="*/ 224155 h 20"/>
                <a:gd name="T8" fmla="*/ 935037 w 34"/>
                <a:gd name="T9" fmla="*/ 168116 h 20"/>
                <a:gd name="T10" fmla="*/ 715028 w 34"/>
                <a:gd name="T11" fmla="*/ 0 h 20"/>
                <a:gd name="T12" fmla="*/ 605024 w 34"/>
                <a:gd name="T13" fmla="*/ 84058 h 20"/>
                <a:gd name="T14" fmla="*/ 550022 w 34"/>
                <a:gd name="T15" fmla="*/ 196136 h 20"/>
                <a:gd name="T16" fmla="*/ 412516 w 34"/>
                <a:gd name="T17" fmla="*/ 392272 h 20"/>
                <a:gd name="T18" fmla="*/ 357514 w 34"/>
                <a:gd name="T19" fmla="*/ 364252 h 20"/>
                <a:gd name="T20" fmla="*/ 192508 w 34"/>
                <a:gd name="T21" fmla="*/ 336233 h 20"/>
                <a:gd name="T22" fmla="*/ 55002 w 34"/>
                <a:gd name="T23" fmla="*/ 280194 h 20"/>
                <a:gd name="T24" fmla="*/ 27501 w 34"/>
                <a:gd name="T25" fmla="*/ 44831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59" name="Freeform 198@|5FFC:3285793|FBC:16777215|LFC:0|LBC:16777215"/>
            <p:cNvSpPr>
              <a:spLocks/>
            </p:cNvSpPr>
            <p:nvPr/>
          </p:nvSpPr>
          <p:spPr bwMode="auto">
            <a:xfrm>
              <a:off x="219074" y="503238"/>
              <a:ext cx="825500" cy="531813"/>
            </a:xfrm>
            <a:custGeom>
              <a:avLst/>
              <a:gdLst>
                <a:gd name="T0" fmla="*/ 825500 w 30"/>
                <a:gd name="T1" fmla="*/ 111961 h 19"/>
                <a:gd name="T2" fmla="*/ 687917 w 30"/>
                <a:gd name="T3" fmla="*/ 0 h 19"/>
                <a:gd name="T4" fmla="*/ 577850 w 30"/>
                <a:gd name="T5" fmla="*/ 83970 h 19"/>
                <a:gd name="T6" fmla="*/ 522817 w 30"/>
                <a:gd name="T7" fmla="*/ 195931 h 19"/>
                <a:gd name="T8" fmla="*/ 385233 w 30"/>
                <a:gd name="T9" fmla="*/ 391862 h 19"/>
                <a:gd name="T10" fmla="*/ 330200 w 30"/>
                <a:gd name="T11" fmla="*/ 363872 h 19"/>
                <a:gd name="T12" fmla="*/ 165100 w 30"/>
                <a:gd name="T13" fmla="*/ 335882 h 19"/>
                <a:gd name="T14" fmla="*/ 27517 w 30"/>
                <a:gd name="T15" fmla="*/ 279902 h 19"/>
                <a:gd name="T16" fmla="*/ 0 w 30"/>
                <a:gd name="T17" fmla="*/ 335882 h 19"/>
                <a:gd name="T18" fmla="*/ 137583 w 30"/>
                <a:gd name="T19" fmla="*/ 419852 h 19"/>
                <a:gd name="T20" fmla="*/ 357717 w 30"/>
                <a:gd name="T21" fmla="*/ 531813 h 19"/>
                <a:gd name="T22" fmla="*/ 330200 w 30"/>
                <a:gd name="T23" fmla="*/ 475833 h 19"/>
                <a:gd name="T24" fmla="*/ 385233 w 30"/>
                <a:gd name="T25" fmla="*/ 419852 h 19"/>
                <a:gd name="T26" fmla="*/ 385233 w 30"/>
                <a:gd name="T27" fmla="*/ 531813 h 19"/>
                <a:gd name="T28" fmla="*/ 412750 w 30"/>
                <a:gd name="T29" fmla="*/ 419852 h 19"/>
                <a:gd name="T30" fmla="*/ 440267 w 30"/>
                <a:gd name="T31" fmla="*/ 475833 h 19"/>
                <a:gd name="T32" fmla="*/ 440267 w 30"/>
                <a:gd name="T33" fmla="*/ 363872 h 19"/>
                <a:gd name="T34" fmla="*/ 467783 w 30"/>
                <a:gd name="T35" fmla="*/ 391862 h 19"/>
                <a:gd name="T36" fmla="*/ 467783 w 30"/>
                <a:gd name="T37" fmla="*/ 419852 h 19"/>
                <a:gd name="T38" fmla="*/ 522817 w 30"/>
                <a:gd name="T39" fmla="*/ 335882 h 19"/>
                <a:gd name="T40" fmla="*/ 550333 w 30"/>
                <a:gd name="T41" fmla="*/ 279902 h 19"/>
                <a:gd name="T42" fmla="*/ 770467 w 30"/>
                <a:gd name="T43" fmla="*/ 139951 h 19"/>
                <a:gd name="T44" fmla="*/ 825500 w 30"/>
                <a:gd name="T45" fmla="*/ 111961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0" name="Freeform 199@|5FFC:0|FBC:16777215|LFC:0|LBC:16777215"/>
            <p:cNvSpPr>
              <a:spLocks/>
            </p:cNvSpPr>
            <p:nvPr/>
          </p:nvSpPr>
          <p:spPr bwMode="auto">
            <a:xfrm>
              <a:off x="908049" y="474663"/>
              <a:ext cx="274637" cy="225425"/>
            </a:xfrm>
            <a:custGeom>
              <a:avLst/>
              <a:gdLst>
                <a:gd name="T0" fmla="*/ 0 w 10"/>
                <a:gd name="T1" fmla="*/ 28178 h 8"/>
                <a:gd name="T2" fmla="*/ 109855 w 10"/>
                <a:gd name="T3" fmla="*/ 140891 h 8"/>
                <a:gd name="T4" fmla="*/ 247173 w 10"/>
                <a:gd name="T5" fmla="*/ 225425 h 8"/>
                <a:gd name="T6" fmla="*/ 274637 w 10"/>
                <a:gd name="T7" fmla="*/ 197247 h 8"/>
                <a:gd name="T8" fmla="*/ 109855 w 10"/>
                <a:gd name="T9" fmla="*/ 84534 h 8"/>
                <a:gd name="T10" fmla="*/ 0 w 10"/>
                <a:gd name="T11" fmla="*/ 0 h 8"/>
                <a:gd name="T12" fmla="*/ 0 w 10"/>
                <a:gd name="T13" fmla="*/ 28178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1" name="Freeform 200@|5FFC:15262707|FBC:16777215|LFC:0|LBC:16777215"/>
            <p:cNvSpPr>
              <a:spLocks/>
            </p:cNvSpPr>
            <p:nvPr/>
          </p:nvSpPr>
          <p:spPr bwMode="auto">
            <a:xfrm>
              <a:off x="908049" y="166688"/>
              <a:ext cx="1127125" cy="673100"/>
            </a:xfrm>
            <a:custGeom>
              <a:avLst/>
              <a:gdLst>
                <a:gd name="T0" fmla="*/ 0 w 41"/>
                <a:gd name="T1" fmla="*/ 308504 h 24"/>
                <a:gd name="T2" fmla="*/ 219927 w 41"/>
                <a:gd name="T3" fmla="*/ 448733 h 24"/>
                <a:gd name="T4" fmla="*/ 247418 w 41"/>
                <a:gd name="T5" fmla="*/ 476779 h 24"/>
                <a:gd name="T6" fmla="*/ 192436 w 41"/>
                <a:gd name="T7" fmla="*/ 532871 h 24"/>
                <a:gd name="T8" fmla="*/ 274909 w 41"/>
                <a:gd name="T9" fmla="*/ 673100 h 24"/>
                <a:gd name="T10" fmla="*/ 302399 w 41"/>
                <a:gd name="T11" fmla="*/ 673100 h 24"/>
                <a:gd name="T12" fmla="*/ 302399 w 41"/>
                <a:gd name="T13" fmla="*/ 560917 h 24"/>
                <a:gd name="T14" fmla="*/ 357381 w 41"/>
                <a:gd name="T15" fmla="*/ 476779 h 24"/>
                <a:gd name="T16" fmla="*/ 577308 w 41"/>
                <a:gd name="T17" fmla="*/ 252413 h 24"/>
                <a:gd name="T18" fmla="*/ 687271 w 41"/>
                <a:gd name="T19" fmla="*/ 224367 h 24"/>
                <a:gd name="T20" fmla="*/ 989671 w 41"/>
                <a:gd name="T21" fmla="*/ 196321 h 24"/>
                <a:gd name="T22" fmla="*/ 1099634 w 41"/>
                <a:gd name="T23" fmla="*/ 196321 h 24"/>
                <a:gd name="T24" fmla="*/ 1099634 w 41"/>
                <a:gd name="T25" fmla="*/ 168275 h 24"/>
                <a:gd name="T26" fmla="*/ 1044652 w 41"/>
                <a:gd name="T27" fmla="*/ 168275 h 24"/>
                <a:gd name="T28" fmla="*/ 1127125 w 41"/>
                <a:gd name="T29" fmla="*/ 140229 h 24"/>
                <a:gd name="T30" fmla="*/ 1099634 w 41"/>
                <a:gd name="T31" fmla="*/ 84138 h 24"/>
                <a:gd name="T32" fmla="*/ 1017162 w 41"/>
                <a:gd name="T33" fmla="*/ 84138 h 24"/>
                <a:gd name="T34" fmla="*/ 879707 w 41"/>
                <a:gd name="T35" fmla="*/ 84138 h 24"/>
                <a:gd name="T36" fmla="*/ 687271 w 41"/>
                <a:gd name="T37" fmla="*/ 84138 h 24"/>
                <a:gd name="T38" fmla="*/ 632290 w 41"/>
                <a:gd name="T39" fmla="*/ 56092 h 24"/>
                <a:gd name="T40" fmla="*/ 604799 w 41"/>
                <a:gd name="T41" fmla="*/ 56092 h 24"/>
                <a:gd name="T42" fmla="*/ 577308 w 41"/>
                <a:gd name="T43" fmla="*/ 28046 h 24"/>
                <a:gd name="T44" fmla="*/ 494835 w 41"/>
                <a:gd name="T45" fmla="*/ 28046 h 24"/>
                <a:gd name="T46" fmla="*/ 384872 w 41"/>
                <a:gd name="T47" fmla="*/ 56092 h 24"/>
                <a:gd name="T48" fmla="*/ 219927 w 41"/>
                <a:gd name="T49" fmla="*/ 112183 h 24"/>
                <a:gd name="T50" fmla="*/ 192436 w 41"/>
                <a:gd name="T51" fmla="*/ 196321 h 24"/>
                <a:gd name="T52" fmla="*/ 192436 w 41"/>
                <a:gd name="T53" fmla="*/ 224367 h 24"/>
                <a:gd name="T54" fmla="*/ 137454 w 41"/>
                <a:gd name="T55" fmla="*/ 224367 h 24"/>
                <a:gd name="T56" fmla="*/ 109963 w 41"/>
                <a:gd name="T57" fmla="*/ 252413 h 24"/>
                <a:gd name="T58" fmla="*/ 27491 w 41"/>
                <a:gd name="T59" fmla="*/ 280458 h 24"/>
                <a:gd name="T60" fmla="*/ 0 w 41"/>
                <a:gd name="T61" fmla="*/ 308504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2" name="Freeform 201@|5FFC:13026263|FBC:16777215|LFC:0|LBC:16777215"/>
            <p:cNvSpPr>
              <a:spLocks/>
            </p:cNvSpPr>
            <p:nvPr/>
          </p:nvSpPr>
          <p:spPr bwMode="auto">
            <a:xfrm>
              <a:off x="1182687" y="7000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D7C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3" name="Rectangle 202@|1FFC:13026263|FBC:16777215|LFC:0|LBC:16777215"/>
            <p:cNvSpPr>
              <a:spLocks noChangeArrowheads="1"/>
            </p:cNvSpPr>
            <p:nvPr/>
          </p:nvSpPr>
          <p:spPr bwMode="auto">
            <a:xfrm>
              <a:off x="1843087" y="307975"/>
              <a:ext cx="1587" cy="1588"/>
            </a:xfrm>
            <a:prstGeom prst="rect">
              <a:avLst/>
            </a:prstGeom>
            <a:solidFill>
              <a:srgbClr val="D7C3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464" name="Freeform 203@|5FFC:13026263|FBC:16777215|LFC:0|LBC:16777215"/>
            <p:cNvSpPr>
              <a:spLocks/>
            </p:cNvSpPr>
            <p:nvPr/>
          </p:nvSpPr>
          <p:spPr bwMode="auto">
            <a:xfrm>
              <a:off x="1898649" y="279400"/>
              <a:ext cx="26987" cy="28575"/>
            </a:xfrm>
            <a:custGeom>
              <a:avLst/>
              <a:gdLst>
                <a:gd name="T0" fmla="*/ 0 w 1"/>
                <a:gd name="T1" fmla="*/ 28575 h 1"/>
                <a:gd name="T2" fmla="*/ 26987 w 1"/>
                <a:gd name="T3" fmla="*/ 0 h 1"/>
                <a:gd name="T4" fmla="*/ 0 w 1"/>
                <a:gd name="T5" fmla="*/ 28575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1" y="0"/>
                  </a:cubicBezTo>
                  <a:cubicBezTo>
                    <a:pt x="1" y="0"/>
                    <a:pt x="0" y="0"/>
                    <a:pt x="0" y="1"/>
                  </a:cubicBezTo>
                  <a:close/>
                </a:path>
              </a:pathLst>
            </a:custGeom>
            <a:solidFill>
              <a:srgbClr val="D7C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8465" name="Freeform 204@|5FFC:13026263|FBC:16777215|LFC:0|LBC:16777215"/>
            <p:cNvSpPr>
              <a:spLocks noEditPoints="1"/>
            </p:cNvSpPr>
            <p:nvPr/>
          </p:nvSpPr>
          <p:spPr bwMode="auto">
            <a:xfrm>
              <a:off x="908049" y="195263"/>
              <a:ext cx="1017587" cy="504825"/>
            </a:xfrm>
            <a:custGeom>
              <a:avLst/>
              <a:gdLst>
                <a:gd name="T0" fmla="*/ 1017587 w 37"/>
                <a:gd name="T1" fmla="*/ 168275 h 18"/>
                <a:gd name="T2" fmla="*/ 962582 w 37"/>
                <a:gd name="T3" fmla="*/ 168275 h 18"/>
                <a:gd name="T4" fmla="*/ 990085 w 37"/>
                <a:gd name="T5" fmla="*/ 112183 h 18"/>
                <a:gd name="T6" fmla="*/ 907578 w 37"/>
                <a:gd name="T7" fmla="*/ 140229 h 18"/>
                <a:gd name="T8" fmla="*/ 935080 w 37"/>
                <a:gd name="T9" fmla="*/ 112183 h 18"/>
                <a:gd name="T10" fmla="*/ 880075 w 37"/>
                <a:gd name="T11" fmla="*/ 168275 h 18"/>
                <a:gd name="T12" fmla="*/ 880075 w 37"/>
                <a:gd name="T13" fmla="*/ 84138 h 18"/>
                <a:gd name="T14" fmla="*/ 852573 w 37"/>
                <a:gd name="T15" fmla="*/ 84138 h 18"/>
                <a:gd name="T16" fmla="*/ 852573 w 37"/>
                <a:gd name="T17" fmla="*/ 168275 h 18"/>
                <a:gd name="T18" fmla="*/ 825071 w 37"/>
                <a:gd name="T19" fmla="*/ 140229 h 18"/>
                <a:gd name="T20" fmla="*/ 825071 w 37"/>
                <a:gd name="T21" fmla="*/ 84138 h 18"/>
                <a:gd name="T22" fmla="*/ 770066 w 37"/>
                <a:gd name="T23" fmla="*/ 112183 h 18"/>
                <a:gd name="T24" fmla="*/ 660056 w 37"/>
                <a:gd name="T25" fmla="*/ 84138 h 18"/>
                <a:gd name="T26" fmla="*/ 605052 w 37"/>
                <a:gd name="T27" fmla="*/ 112183 h 18"/>
                <a:gd name="T28" fmla="*/ 550047 w 37"/>
                <a:gd name="T29" fmla="*/ 112183 h 18"/>
                <a:gd name="T30" fmla="*/ 522545 w 37"/>
                <a:gd name="T31" fmla="*/ 56092 h 18"/>
                <a:gd name="T32" fmla="*/ 550047 w 37"/>
                <a:gd name="T33" fmla="*/ 0 h 18"/>
                <a:gd name="T34" fmla="*/ 440038 w 37"/>
                <a:gd name="T35" fmla="*/ 56092 h 18"/>
                <a:gd name="T36" fmla="*/ 385033 w 37"/>
                <a:gd name="T37" fmla="*/ 56092 h 18"/>
                <a:gd name="T38" fmla="*/ 385033 w 37"/>
                <a:gd name="T39" fmla="*/ 56092 h 18"/>
                <a:gd name="T40" fmla="*/ 357531 w 37"/>
                <a:gd name="T41" fmla="*/ 84138 h 18"/>
                <a:gd name="T42" fmla="*/ 275024 w 37"/>
                <a:gd name="T43" fmla="*/ 140229 h 18"/>
                <a:gd name="T44" fmla="*/ 220019 w 37"/>
                <a:gd name="T45" fmla="*/ 84138 h 18"/>
                <a:gd name="T46" fmla="*/ 247521 w 37"/>
                <a:gd name="T47" fmla="*/ 140229 h 18"/>
                <a:gd name="T48" fmla="*/ 247521 w 37"/>
                <a:gd name="T49" fmla="*/ 140229 h 18"/>
                <a:gd name="T50" fmla="*/ 220019 w 37"/>
                <a:gd name="T51" fmla="*/ 112183 h 18"/>
                <a:gd name="T52" fmla="*/ 220019 w 37"/>
                <a:gd name="T53" fmla="*/ 140229 h 18"/>
                <a:gd name="T54" fmla="*/ 192516 w 37"/>
                <a:gd name="T55" fmla="*/ 168275 h 18"/>
                <a:gd name="T56" fmla="*/ 192516 w 37"/>
                <a:gd name="T57" fmla="*/ 168275 h 18"/>
                <a:gd name="T58" fmla="*/ 192516 w 37"/>
                <a:gd name="T59" fmla="*/ 196321 h 18"/>
                <a:gd name="T60" fmla="*/ 137512 w 37"/>
                <a:gd name="T61" fmla="*/ 196321 h 18"/>
                <a:gd name="T62" fmla="*/ 110009 w 37"/>
                <a:gd name="T63" fmla="*/ 224367 h 18"/>
                <a:gd name="T64" fmla="*/ 27502 w 37"/>
                <a:gd name="T65" fmla="*/ 252413 h 18"/>
                <a:gd name="T66" fmla="*/ 0 w 37"/>
                <a:gd name="T67" fmla="*/ 280458 h 18"/>
                <a:gd name="T68" fmla="*/ 220019 w 37"/>
                <a:gd name="T69" fmla="*/ 420688 h 18"/>
                <a:gd name="T70" fmla="*/ 247521 w 37"/>
                <a:gd name="T71" fmla="*/ 448733 h 18"/>
                <a:gd name="T72" fmla="*/ 247521 w 37"/>
                <a:gd name="T73" fmla="*/ 448733 h 18"/>
                <a:gd name="T74" fmla="*/ 247521 w 37"/>
                <a:gd name="T75" fmla="*/ 336550 h 18"/>
                <a:gd name="T76" fmla="*/ 275024 w 37"/>
                <a:gd name="T77" fmla="*/ 420688 h 18"/>
                <a:gd name="T78" fmla="*/ 275024 w 37"/>
                <a:gd name="T79" fmla="*/ 504825 h 18"/>
                <a:gd name="T80" fmla="*/ 330028 w 37"/>
                <a:gd name="T81" fmla="*/ 420688 h 18"/>
                <a:gd name="T82" fmla="*/ 357531 w 37"/>
                <a:gd name="T83" fmla="*/ 280458 h 18"/>
                <a:gd name="T84" fmla="*/ 110009 w 37"/>
                <a:gd name="T85" fmla="*/ 252413 h 18"/>
                <a:gd name="T86" fmla="*/ 412535 w 37"/>
                <a:gd name="T87" fmla="*/ 252413 h 18"/>
                <a:gd name="T88" fmla="*/ 412535 w 37"/>
                <a:gd name="T89" fmla="*/ 224367 h 18"/>
                <a:gd name="T90" fmla="*/ 165014 w 37"/>
                <a:gd name="T91" fmla="*/ 224367 h 18"/>
                <a:gd name="T92" fmla="*/ 467540 w 37"/>
                <a:gd name="T93" fmla="*/ 224367 h 18"/>
                <a:gd name="T94" fmla="*/ 247521 w 37"/>
                <a:gd name="T95" fmla="*/ 196321 h 18"/>
                <a:gd name="T96" fmla="*/ 412535 w 37"/>
                <a:gd name="T97" fmla="*/ 168275 h 18"/>
                <a:gd name="T98" fmla="*/ 577549 w 37"/>
                <a:gd name="T99" fmla="*/ 196321 h 18"/>
                <a:gd name="T100" fmla="*/ 880075 w 37"/>
                <a:gd name="T101" fmla="*/ 196321 h 18"/>
                <a:gd name="T102" fmla="*/ 990085 w 37"/>
                <a:gd name="T103" fmla="*/ 168275 h 18"/>
                <a:gd name="T104" fmla="*/ 1017587 w 37"/>
                <a:gd name="T105" fmla="*/ 168275 h 18"/>
                <a:gd name="T106" fmla="*/ 385033 w 37"/>
                <a:gd name="T107" fmla="*/ 56092 h 18"/>
                <a:gd name="T108" fmla="*/ 385033 w 37"/>
                <a:gd name="T109" fmla="*/ 56092 h 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118" name="文本框 208"/>
          <p:cNvSpPr txBox="1">
            <a:spLocks noChangeArrowheads="1"/>
          </p:cNvSpPr>
          <p:nvPr/>
        </p:nvSpPr>
        <p:spPr bwMode="auto">
          <a:xfrm>
            <a:off x="766187" y="187234"/>
            <a:ext cx="459974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None/>
            </a:pPr>
            <a:r>
              <a:rPr lang="zh-TW" altLang="en-US" sz="4000" b="1" dirty="0">
                <a:solidFill>
                  <a:schemeClr val="tx1">
                    <a:lumMod val="75000"/>
                    <a:lumOff val="25000"/>
                  </a:schemeClr>
                </a:solidFill>
                <a:latin typeface="Microsoft YaHei" panose="020B0503020204020204" pitchFamily="34" charset="-122"/>
                <a:ea typeface="Microsoft YaHei" panose="020B0503020204020204" pitchFamily="34" charset="-122"/>
              </a:rPr>
              <a:t>乘車時保持警覺心</a:t>
            </a:r>
            <a:endParaRPr lang="en-US" altLang="zh-TW" sz="40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eaLnBrk="1" hangingPunct="1">
              <a:lnSpc>
                <a:spcPct val="150000"/>
              </a:lnSpc>
              <a:spcBef>
                <a:spcPct val="0"/>
              </a:spcBef>
              <a:buNone/>
            </a:pPr>
            <a:r>
              <a:rPr lang="zh-TW" altLang="en-US" sz="4000" b="1" dirty="0">
                <a:solidFill>
                  <a:schemeClr val="tx1">
                    <a:lumMod val="75000"/>
                    <a:lumOff val="25000"/>
                  </a:schemeClr>
                </a:solidFill>
                <a:latin typeface="Microsoft YaHei" panose="020B0503020204020204" pitchFamily="34" charset="-122"/>
                <a:ea typeface="Microsoft YaHei" panose="020B0503020204020204" pitchFamily="34" charset="-122"/>
              </a:rPr>
              <a:t>重視安全第一</a:t>
            </a:r>
            <a:endParaRPr lang="en-US" altLang="zh-TW" sz="40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eaLnBrk="1" hangingPunct="1">
              <a:lnSpc>
                <a:spcPct val="150000"/>
              </a:lnSpc>
              <a:spcBef>
                <a:spcPct val="0"/>
              </a:spcBef>
              <a:buNone/>
            </a:pPr>
            <a:r>
              <a:rPr lang="zh-TW" altLang="en-US" sz="4000" b="1" dirty="0">
                <a:solidFill>
                  <a:schemeClr val="tx1">
                    <a:lumMod val="75000"/>
                    <a:lumOff val="25000"/>
                  </a:schemeClr>
                </a:solidFill>
                <a:latin typeface="Microsoft YaHei" panose="020B0503020204020204" pitchFamily="34" charset="-122"/>
                <a:ea typeface="Microsoft YaHei" panose="020B0503020204020204" pitchFamily="34" charset="-122"/>
              </a:rPr>
              <a:t>乘客繫上安全帶</a:t>
            </a:r>
            <a:endParaRPr lang="en-US" altLang="zh-TW" sz="40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eaLnBrk="1" hangingPunct="1">
              <a:lnSpc>
                <a:spcPct val="150000"/>
              </a:lnSpc>
              <a:spcBef>
                <a:spcPct val="0"/>
              </a:spcBef>
              <a:buNone/>
            </a:pPr>
            <a:r>
              <a:rPr lang="zh-TW" altLang="en-US" sz="4000" b="1" dirty="0">
                <a:solidFill>
                  <a:schemeClr val="tx1">
                    <a:lumMod val="75000"/>
                    <a:lumOff val="25000"/>
                  </a:schemeClr>
                </a:solidFill>
                <a:latin typeface="Microsoft YaHei" panose="020B0503020204020204" pitchFamily="34" charset="-122"/>
                <a:ea typeface="Microsoft YaHei" panose="020B0503020204020204" pitchFamily="34" charset="-122"/>
              </a:rPr>
              <a:t>司機是否飲酒</a:t>
            </a:r>
            <a:endParaRPr lang="en-US" altLang="zh-TW" sz="4000" b="1" dirty="0">
              <a:solidFill>
                <a:schemeClr val="tx1">
                  <a:lumMod val="75000"/>
                  <a:lumOff val="25000"/>
                </a:schemeClr>
              </a:solidFill>
              <a:latin typeface="Microsoft YaHei" panose="020B0503020204020204" pitchFamily="34" charset="-122"/>
              <a:ea typeface="Microsoft YaHei" panose="020B0503020204020204" pitchFamily="34" charset="-122"/>
            </a:endParaRPr>
          </a:p>
          <a:p>
            <a:pPr eaLnBrk="1" hangingPunct="1">
              <a:lnSpc>
                <a:spcPct val="150000"/>
              </a:lnSpc>
              <a:spcBef>
                <a:spcPct val="0"/>
              </a:spcBef>
              <a:buNone/>
            </a:pPr>
            <a:r>
              <a:rPr lang="zh-TW" altLang="en-US" sz="4000" b="1" dirty="0">
                <a:solidFill>
                  <a:schemeClr val="tx1">
                    <a:lumMod val="75000"/>
                    <a:lumOff val="25000"/>
                  </a:schemeClr>
                </a:solidFill>
                <a:latin typeface="Microsoft YaHei" panose="020B0503020204020204" pitchFamily="34" charset="-122"/>
                <a:ea typeface="Microsoft YaHei" panose="020B0503020204020204" pitchFamily="34" charset="-122"/>
              </a:rPr>
              <a:t>提醒司機不開快</a:t>
            </a:r>
            <a:endParaRPr lang="zh-CN" altLang="en-US" sz="4000" b="1" dirty="0">
              <a:solidFill>
                <a:schemeClr val="tx1">
                  <a:lumMod val="75000"/>
                  <a:lumOff val="25000"/>
                </a:schemeClr>
              </a:solidFill>
              <a:latin typeface="Microsoft YaHei" panose="020B0503020204020204" pitchFamily="34" charset="-122"/>
              <a:ea typeface="Microsoft YaHei" panose="020B0503020204020204" pitchFamily="34" charset="-122"/>
            </a:endParaRPr>
          </a:p>
        </p:txBody>
      </p:sp>
      <p:sp>
        <p:nvSpPr>
          <p:cNvPr id="119" name="Freeform 77"/>
          <p:cNvSpPr>
            <a:spLocks/>
          </p:cNvSpPr>
          <p:nvPr/>
        </p:nvSpPr>
        <p:spPr bwMode="auto">
          <a:xfrm>
            <a:off x="8474493" y="2646901"/>
            <a:ext cx="363579" cy="126070"/>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0" name="Freeform 78"/>
          <p:cNvSpPr>
            <a:spLocks/>
          </p:cNvSpPr>
          <p:nvPr/>
        </p:nvSpPr>
        <p:spPr bwMode="auto">
          <a:xfrm>
            <a:off x="8148383" y="2476889"/>
            <a:ext cx="355641" cy="146705"/>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1" name="Freeform 77"/>
          <p:cNvSpPr>
            <a:spLocks/>
          </p:cNvSpPr>
          <p:nvPr/>
        </p:nvSpPr>
        <p:spPr bwMode="auto">
          <a:xfrm>
            <a:off x="6726877" y="1007405"/>
            <a:ext cx="363579" cy="126070"/>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2" name="Freeform 79"/>
          <p:cNvSpPr>
            <a:spLocks/>
          </p:cNvSpPr>
          <p:nvPr/>
        </p:nvSpPr>
        <p:spPr bwMode="auto">
          <a:xfrm>
            <a:off x="9150020" y="830090"/>
            <a:ext cx="363579" cy="126070"/>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23" name="Freeform 79"/>
          <p:cNvSpPr>
            <a:spLocks/>
          </p:cNvSpPr>
          <p:nvPr/>
        </p:nvSpPr>
        <p:spPr bwMode="auto">
          <a:xfrm>
            <a:off x="7090456" y="797690"/>
            <a:ext cx="363579" cy="126070"/>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5123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8524"/>
                                        </p:tgtEl>
                                        <p:attrNameLst>
                                          <p:attrName>style.visibility</p:attrName>
                                        </p:attrNameLst>
                                      </p:cBhvr>
                                      <p:to>
                                        <p:strVal val="visible"/>
                                      </p:to>
                                    </p:set>
                                    <p:animEffect transition="in" filter="fade">
                                      <p:cBhvr>
                                        <p:cTn id="7" dur="750"/>
                                        <p:tgtEl>
                                          <p:spTgt spid="18524"/>
                                        </p:tgtEl>
                                      </p:cBhvr>
                                    </p:animEffect>
                                    <p:anim calcmode="lin" valueType="num">
                                      <p:cBhvr>
                                        <p:cTn id="8" dur="750" fill="hold"/>
                                        <p:tgtEl>
                                          <p:spTgt spid="18524"/>
                                        </p:tgtEl>
                                        <p:attrNameLst>
                                          <p:attrName>ppt_x</p:attrName>
                                        </p:attrNameLst>
                                      </p:cBhvr>
                                      <p:tavLst>
                                        <p:tav tm="0">
                                          <p:val>
                                            <p:strVal val="#ppt_x"/>
                                          </p:val>
                                        </p:tav>
                                        <p:tav tm="100000">
                                          <p:val>
                                            <p:strVal val="#ppt_x"/>
                                          </p:val>
                                        </p:tav>
                                      </p:tavLst>
                                    </p:anim>
                                    <p:anim calcmode="lin" valueType="num">
                                      <p:cBhvr>
                                        <p:cTn id="9" dur="750" fill="hold"/>
                                        <p:tgtEl>
                                          <p:spTgt spid="185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0482" name="组合 4"/>
          <p:cNvGrpSpPr>
            <a:grpSpLocks/>
          </p:cNvGrpSpPr>
          <p:nvPr/>
        </p:nvGrpSpPr>
        <p:grpSpPr bwMode="auto">
          <a:xfrm>
            <a:off x="3965575" y="5135563"/>
            <a:ext cx="3594100" cy="1730375"/>
            <a:chOff x="0" y="0"/>
            <a:chExt cx="3594101" cy="1730375"/>
          </a:xfrm>
        </p:grpSpPr>
        <p:sp>
          <p:nvSpPr>
            <p:cNvPr id="20599" name="Freeform 59"/>
            <p:cNvSpPr>
              <a:spLocks/>
            </p:cNvSpPr>
            <p:nvPr/>
          </p:nvSpPr>
          <p:spPr bwMode="auto">
            <a:xfrm>
              <a:off x="2824163" y="520700"/>
              <a:ext cx="769938" cy="885825"/>
            </a:xfrm>
            <a:custGeom>
              <a:avLst/>
              <a:gdLst>
                <a:gd name="T0" fmla="*/ 769938 w 485"/>
                <a:gd name="T1" fmla="*/ 806450 h 558"/>
                <a:gd name="T2" fmla="*/ 428625 w 485"/>
                <a:gd name="T3" fmla="*/ 0 h 558"/>
                <a:gd name="T4" fmla="*/ 0 w 485"/>
                <a:gd name="T5" fmla="*/ 671513 h 558"/>
                <a:gd name="T6" fmla="*/ 763588 w 485"/>
                <a:gd name="T7" fmla="*/ 885825 h 558"/>
                <a:gd name="T8" fmla="*/ 769938 w 485"/>
                <a:gd name="T9" fmla="*/ 806450 h 5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5" h="558">
                  <a:moveTo>
                    <a:pt x="485" y="508"/>
                  </a:moveTo>
                  <a:lnTo>
                    <a:pt x="270" y="0"/>
                  </a:lnTo>
                  <a:lnTo>
                    <a:pt x="0" y="423"/>
                  </a:lnTo>
                  <a:lnTo>
                    <a:pt x="481" y="558"/>
                  </a:lnTo>
                  <a:lnTo>
                    <a:pt x="485" y="508"/>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0" name="Freeform 60"/>
            <p:cNvSpPr>
              <a:spLocks/>
            </p:cNvSpPr>
            <p:nvPr/>
          </p:nvSpPr>
          <p:spPr bwMode="auto">
            <a:xfrm>
              <a:off x="0" y="11112"/>
              <a:ext cx="1447800" cy="1674813"/>
            </a:xfrm>
            <a:custGeom>
              <a:avLst/>
              <a:gdLst>
                <a:gd name="T0" fmla="*/ 0 w 912"/>
                <a:gd name="T1" fmla="*/ 1674813 h 1055"/>
                <a:gd name="T2" fmla="*/ 642938 w 912"/>
                <a:gd name="T3" fmla="*/ 0 h 1055"/>
                <a:gd name="T4" fmla="*/ 1447800 w 912"/>
                <a:gd name="T5" fmla="*/ 1096963 h 1055"/>
                <a:gd name="T6" fmla="*/ 0 w 912"/>
                <a:gd name="T7" fmla="*/ 1674813 h 10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2" h="1055">
                  <a:moveTo>
                    <a:pt x="0" y="1055"/>
                  </a:moveTo>
                  <a:lnTo>
                    <a:pt x="405" y="0"/>
                  </a:lnTo>
                  <a:lnTo>
                    <a:pt x="912" y="691"/>
                  </a:lnTo>
                  <a:lnTo>
                    <a:pt x="0" y="1055"/>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1" name="Freeform 61"/>
            <p:cNvSpPr>
              <a:spLocks/>
            </p:cNvSpPr>
            <p:nvPr/>
          </p:nvSpPr>
          <p:spPr bwMode="auto">
            <a:xfrm>
              <a:off x="898525" y="301625"/>
              <a:ext cx="1763713" cy="1428750"/>
            </a:xfrm>
            <a:custGeom>
              <a:avLst/>
              <a:gdLst>
                <a:gd name="T0" fmla="*/ 0 w 1111"/>
                <a:gd name="T1" fmla="*/ 1403350 h 900"/>
                <a:gd name="T2" fmla="*/ 868363 w 1111"/>
                <a:gd name="T3" fmla="*/ 0 h 900"/>
                <a:gd name="T4" fmla="*/ 1763713 w 1111"/>
                <a:gd name="T5" fmla="*/ 1428750 h 900"/>
                <a:gd name="T6" fmla="*/ 0 w 1111"/>
                <a:gd name="T7" fmla="*/ 1403350 h 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1" h="900">
                  <a:moveTo>
                    <a:pt x="0" y="884"/>
                  </a:moveTo>
                  <a:lnTo>
                    <a:pt x="547" y="0"/>
                  </a:lnTo>
                  <a:lnTo>
                    <a:pt x="1111" y="900"/>
                  </a:lnTo>
                  <a:lnTo>
                    <a:pt x="0" y="884"/>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2" name="Freeform 62"/>
            <p:cNvSpPr>
              <a:spLocks/>
            </p:cNvSpPr>
            <p:nvPr/>
          </p:nvSpPr>
          <p:spPr bwMode="auto">
            <a:xfrm>
              <a:off x="1920875" y="0"/>
              <a:ext cx="1628775" cy="1406525"/>
            </a:xfrm>
            <a:custGeom>
              <a:avLst/>
              <a:gdLst>
                <a:gd name="T0" fmla="*/ 0 w 1026"/>
                <a:gd name="T1" fmla="*/ 1384300 h 886"/>
                <a:gd name="T2" fmla="*/ 835025 w 1026"/>
                <a:gd name="T3" fmla="*/ 0 h 886"/>
                <a:gd name="T4" fmla="*/ 1628775 w 1026"/>
                <a:gd name="T5" fmla="*/ 1406525 h 886"/>
                <a:gd name="T6" fmla="*/ 0 w 1026"/>
                <a:gd name="T7" fmla="*/ 1384300 h 8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6" h="886">
                  <a:moveTo>
                    <a:pt x="0" y="872"/>
                  </a:moveTo>
                  <a:lnTo>
                    <a:pt x="526" y="0"/>
                  </a:lnTo>
                  <a:lnTo>
                    <a:pt x="1026" y="886"/>
                  </a:lnTo>
                  <a:lnTo>
                    <a:pt x="0" y="872"/>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3" name="Freeform 63"/>
            <p:cNvSpPr>
              <a:spLocks/>
            </p:cNvSpPr>
            <p:nvPr/>
          </p:nvSpPr>
          <p:spPr bwMode="auto">
            <a:xfrm>
              <a:off x="642938" y="11112"/>
              <a:ext cx="739775" cy="1447800"/>
            </a:xfrm>
            <a:custGeom>
              <a:avLst/>
              <a:gdLst>
                <a:gd name="T0" fmla="*/ 0 w 197"/>
                <a:gd name="T1" fmla="*/ 0 h 384"/>
                <a:gd name="T2" fmla="*/ 608343 w 197"/>
                <a:gd name="T3" fmla="*/ 1417638 h 384"/>
                <a:gd name="T4" fmla="*/ 739775 w 197"/>
                <a:gd name="T5" fmla="*/ 957659 h 384"/>
                <a:gd name="T6" fmla="*/ 0 w 197"/>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 h="384">
                  <a:moveTo>
                    <a:pt x="0" y="0"/>
                  </a:moveTo>
                  <a:cubicBezTo>
                    <a:pt x="0" y="0"/>
                    <a:pt x="161" y="368"/>
                    <a:pt x="162" y="376"/>
                  </a:cubicBezTo>
                  <a:cubicBezTo>
                    <a:pt x="164" y="384"/>
                    <a:pt x="197" y="254"/>
                    <a:pt x="197" y="254"/>
                  </a:cubicBez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4" name="Freeform 64"/>
            <p:cNvSpPr>
              <a:spLocks/>
            </p:cNvSpPr>
            <p:nvPr/>
          </p:nvSpPr>
          <p:spPr bwMode="auto">
            <a:xfrm>
              <a:off x="1766888" y="301625"/>
              <a:ext cx="409575" cy="1017588"/>
            </a:xfrm>
            <a:custGeom>
              <a:avLst/>
              <a:gdLst>
                <a:gd name="T0" fmla="*/ 0 w 258"/>
                <a:gd name="T1" fmla="*/ 0 h 641"/>
                <a:gd name="T2" fmla="*/ 409575 w 258"/>
                <a:gd name="T3" fmla="*/ 644525 h 641"/>
                <a:gd name="T4" fmla="*/ 192088 w 258"/>
                <a:gd name="T5" fmla="*/ 1017588 h 641"/>
                <a:gd name="T6" fmla="*/ 0 w 258"/>
                <a:gd name="T7" fmla="*/ 0 h 6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8" h="641">
                  <a:moveTo>
                    <a:pt x="0" y="0"/>
                  </a:moveTo>
                  <a:lnTo>
                    <a:pt x="258" y="406"/>
                  </a:lnTo>
                  <a:lnTo>
                    <a:pt x="121" y="641"/>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5" name="Freeform 65"/>
            <p:cNvSpPr>
              <a:spLocks/>
            </p:cNvSpPr>
            <p:nvPr/>
          </p:nvSpPr>
          <p:spPr bwMode="auto">
            <a:xfrm>
              <a:off x="2755900" y="0"/>
              <a:ext cx="387350" cy="1003300"/>
            </a:xfrm>
            <a:custGeom>
              <a:avLst/>
              <a:gdLst>
                <a:gd name="T0" fmla="*/ 0 w 244"/>
                <a:gd name="T1" fmla="*/ 0 h 632"/>
                <a:gd name="T2" fmla="*/ 387350 w 244"/>
                <a:gd name="T3" fmla="*/ 685800 h 632"/>
                <a:gd name="T4" fmla="*/ 200025 w 244"/>
                <a:gd name="T5" fmla="*/ 1003300 h 632"/>
                <a:gd name="T6" fmla="*/ 0 w 244"/>
                <a:gd name="T7" fmla="*/ 0 h 6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632">
                  <a:moveTo>
                    <a:pt x="0" y="0"/>
                  </a:moveTo>
                  <a:lnTo>
                    <a:pt x="244" y="432"/>
                  </a:lnTo>
                  <a:lnTo>
                    <a:pt x="126" y="632"/>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6" name="Freeform 66"/>
            <p:cNvSpPr>
              <a:spLocks/>
            </p:cNvSpPr>
            <p:nvPr/>
          </p:nvSpPr>
          <p:spPr bwMode="auto">
            <a:xfrm>
              <a:off x="3252788" y="520700"/>
              <a:ext cx="341313" cy="946150"/>
            </a:xfrm>
            <a:custGeom>
              <a:avLst/>
              <a:gdLst>
                <a:gd name="T0" fmla="*/ 341313 w 215"/>
                <a:gd name="T1" fmla="*/ 806450 h 596"/>
                <a:gd name="T2" fmla="*/ 0 w 215"/>
                <a:gd name="T3" fmla="*/ 0 h 596"/>
                <a:gd name="T4" fmla="*/ 112713 w 215"/>
                <a:gd name="T5" fmla="*/ 946150 h 596"/>
                <a:gd name="T6" fmla="*/ 334963 w 215"/>
                <a:gd name="T7" fmla="*/ 908050 h 596"/>
                <a:gd name="T8" fmla="*/ 341313 w 215"/>
                <a:gd name="T9" fmla="*/ 806450 h 5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596">
                  <a:moveTo>
                    <a:pt x="215" y="508"/>
                  </a:moveTo>
                  <a:lnTo>
                    <a:pt x="0" y="0"/>
                  </a:lnTo>
                  <a:lnTo>
                    <a:pt x="71" y="596"/>
                  </a:lnTo>
                  <a:lnTo>
                    <a:pt x="211" y="572"/>
                  </a:lnTo>
                  <a:lnTo>
                    <a:pt x="215" y="508"/>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7" name="Freeform 67"/>
            <p:cNvSpPr>
              <a:spLocks/>
            </p:cNvSpPr>
            <p:nvPr/>
          </p:nvSpPr>
          <p:spPr bwMode="auto">
            <a:xfrm>
              <a:off x="481013" y="161925"/>
              <a:ext cx="431800" cy="320675"/>
            </a:xfrm>
            <a:custGeom>
              <a:avLst/>
              <a:gdLst>
                <a:gd name="T0" fmla="*/ 0 w 272"/>
                <a:gd name="T1" fmla="*/ 266700 h 202"/>
                <a:gd name="T2" fmla="*/ 123825 w 272"/>
                <a:gd name="T3" fmla="*/ 188913 h 202"/>
                <a:gd name="T4" fmla="*/ 214313 w 272"/>
                <a:gd name="T5" fmla="*/ 320675 h 202"/>
                <a:gd name="T6" fmla="*/ 244475 w 272"/>
                <a:gd name="T7" fmla="*/ 176213 h 202"/>
                <a:gd name="T8" fmla="*/ 360363 w 272"/>
                <a:gd name="T9" fmla="*/ 309563 h 202"/>
                <a:gd name="T10" fmla="*/ 330200 w 272"/>
                <a:gd name="T11" fmla="*/ 104775 h 202"/>
                <a:gd name="T12" fmla="*/ 431800 w 272"/>
                <a:gd name="T13" fmla="*/ 188913 h 202"/>
                <a:gd name="T14" fmla="*/ 280988 w 272"/>
                <a:gd name="T15" fmla="*/ 0 h 202"/>
                <a:gd name="T16" fmla="*/ 300038 w 272"/>
                <a:gd name="T17" fmla="*/ 134938 h 202"/>
                <a:gd name="T18" fmla="*/ 209550 w 272"/>
                <a:gd name="T19" fmla="*/ 85725 h 202"/>
                <a:gd name="T20" fmla="*/ 187325 w 272"/>
                <a:gd name="T21" fmla="*/ 184150 h 202"/>
                <a:gd name="T22" fmla="*/ 127000 w 272"/>
                <a:gd name="T23" fmla="*/ 71438 h 202"/>
                <a:gd name="T24" fmla="*/ 66675 w 272"/>
                <a:gd name="T25" fmla="*/ 165100 h 202"/>
                <a:gd name="T26" fmla="*/ 82550 w 272"/>
                <a:gd name="T27" fmla="*/ 44450 h 202"/>
                <a:gd name="T28" fmla="*/ 0 w 272"/>
                <a:gd name="T29" fmla="*/ 2667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8" name="Freeform 68"/>
            <p:cNvSpPr>
              <a:spLocks/>
            </p:cNvSpPr>
            <p:nvPr/>
          </p:nvSpPr>
          <p:spPr bwMode="auto">
            <a:xfrm>
              <a:off x="1593850" y="387350"/>
              <a:ext cx="360363" cy="339725"/>
            </a:xfrm>
            <a:custGeom>
              <a:avLst/>
              <a:gdLst>
                <a:gd name="T0" fmla="*/ 0 w 227"/>
                <a:gd name="T1" fmla="*/ 180975 h 214"/>
                <a:gd name="T2" fmla="*/ 74613 w 227"/>
                <a:gd name="T3" fmla="*/ 147638 h 214"/>
                <a:gd name="T4" fmla="*/ 74613 w 227"/>
                <a:gd name="T5" fmla="*/ 249238 h 214"/>
                <a:gd name="T6" fmla="*/ 173038 w 227"/>
                <a:gd name="T7" fmla="*/ 144463 h 214"/>
                <a:gd name="T8" fmla="*/ 180975 w 227"/>
                <a:gd name="T9" fmla="*/ 339725 h 214"/>
                <a:gd name="T10" fmla="*/ 222250 w 227"/>
                <a:gd name="T11" fmla="*/ 174625 h 214"/>
                <a:gd name="T12" fmla="*/ 312738 w 227"/>
                <a:gd name="T13" fmla="*/ 271463 h 214"/>
                <a:gd name="T14" fmla="*/ 277813 w 227"/>
                <a:gd name="T15" fmla="*/ 150813 h 214"/>
                <a:gd name="T16" fmla="*/ 360363 w 227"/>
                <a:gd name="T17" fmla="*/ 204788 h 214"/>
                <a:gd name="T18" fmla="*/ 252413 w 227"/>
                <a:gd name="T19" fmla="*/ 26988 h 214"/>
                <a:gd name="T20" fmla="*/ 301625 w 227"/>
                <a:gd name="T21" fmla="*/ 128588 h 214"/>
                <a:gd name="T22" fmla="*/ 233363 w 227"/>
                <a:gd name="T23" fmla="*/ 87313 h 214"/>
                <a:gd name="T24" fmla="*/ 233363 w 227"/>
                <a:gd name="T25" fmla="*/ 133350 h 214"/>
                <a:gd name="T26" fmla="*/ 192088 w 227"/>
                <a:gd name="T27" fmla="*/ 65088 h 214"/>
                <a:gd name="T28" fmla="*/ 131763 w 227"/>
                <a:gd name="T29" fmla="*/ 117475 h 214"/>
                <a:gd name="T30" fmla="*/ 115888 w 227"/>
                <a:gd name="T31" fmla="*/ 0 h 214"/>
                <a:gd name="T32" fmla="*/ 0 w 227"/>
                <a:gd name="T33" fmla="*/ 180975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9" name="Freeform 69"/>
            <p:cNvSpPr>
              <a:spLocks/>
            </p:cNvSpPr>
            <p:nvPr/>
          </p:nvSpPr>
          <p:spPr bwMode="auto">
            <a:xfrm>
              <a:off x="2541588" y="101600"/>
              <a:ext cx="458788" cy="381000"/>
            </a:xfrm>
            <a:custGeom>
              <a:avLst/>
              <a:gdLst>
                <a:gd name="T0" fmla="*/ 365125 w 289"/>
                <a:gd name="T1" fmla="*/ 173038 h 240"/>
                <a:gd name="T2" fmla="*/ 458788 w 289"/>
                <a:gd name="T3" fmla="*/ 331788 h 240"/>
                <a:gd name="T4" fmla="*/ 274638 w 289"/>
                <a:gd name="T5" fmla="*/ 211138 h 240"/>
                <a:gd name="T6" fmla="*/ 225425 w 289"/>
                <a:gd name="T7" fmla="*/ 381000 h 240"/>
                <a:gd name="T8" fmla="*/ 187325 w 289"/>
                <a:gd name="T9" fmla="*/ 211138 h 240"/>
                <a:gd name="T10" fmla="*/ 87313 w 289"/>
                <a:gd name="T11" fmla="*/ 339725 h 240"/>
                <a:gd name="T12" fmla="*/ 142875 w 289"/>
                <a:gd name="T13" fmla="*/ 85725 h 240"/>
                <a:gd name="T14" fmla="*/ 0 w 289"/>
                <a:gd name="T15" fmla="*/ 241300 h 240"/>
                <a:gd name="T16" fmla="*/ 146050 w 289"/>
                <a:gd name="T17" fmla="*/ 0 h 240"/>
                <a:gd name="T18" fmla="*/ 176213 w 289"/>
                <a:gd name="T19" fmla="*/ 98425 h 240"/>
                <a:gd name="T20" fmla="*/ 225425 w 289"/>
                <a:gd name="T21" fmla="*/ 82550 h 240"/>
                <a:gd name="T22" fmla="*/ 241300 w 289"/>
                <a:gd name="T23" fmla="*/ 236538 h 240"/>
                <a:gd name="T24" fmla="*/ 247650 w 289"/>
                <a:gd name="T25" fmla="*/ 82550 h 240"/>
                <a:gd name="T26" fmla="*/ 376238 w 289"/>
                <a:gd name="T27" fmla="*/ 219075 h 240"/>
                <a:gd name="T28" fmla="*/ 365125 w 289"/>
                <a:gd name="T29" fmla="*/ 173038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0" name="Freeform 70"/>
            <p:cNvSpPr>
              <a:spLocks/>
            </p:cNvSpPr>
            <p:nvPr/>
          </p:nvSpPr>
          <p:spPr bwMode="auto">
            <a:xfrm>
              <a:off x="3109913" y="622300"/>
              <a:ext cx="280988" cy="233363"/>
            </a:xfrm>
            <a:custGeom>
              <a:avLst/>
              <a:gdLst>
                <a:gd name="T0" fmla="*/ 74613 w 177"/>
                <a:gd name="T1" fmla="*/ 0 h 147"/>
                <a:gd name="T2" fmla="*/ 0 w 177"/>
                <a:gd name="T3" fmla="*/ 120650 h 147"/>
                <a:gd name="T4" fmla="*/ 90488 w 177"/>
                <a:gd name="T5" fmla="*/ 93663 h 147"/>
                <a:gd name="T6" fmla="*/ 112713 w 177"/>
                <a:gd name="T7" fmla="*/ 233363 h 147"/>
                <a:gd name="T8" fmla="*/ 165100 w 177"/>
                <a:gd name="T9" fmla="*/ 104775 h 147"/>
                <a:gd name="T10" fmla="*/ 280988 w 177"/>
                <a:gd name="T11" fmla="*/ 225425 h 147"/>
                <a:gd name="T12" fmla="*/ 206375 w 177"/>
                <a:gd name="T13" fmla="*/ 49213 h 147"/>
                <a:gd name="T14" fmla="*/ 195263 w 177"/>
                <a:gd name="T15" fmla="*/ 96838 h 147"/>
                <a:gd name="T16" fmla="*/ 150813 w 177"/>
                <a:gd name="T17" fmla="*/ 0 h 147"/>
                <a:gd name="T18" fmla="*/ 120650 w 177"/>
                <a:gd name="T19" fmla="*/ 79375 h 147"/>
                <a:gd name="T20" fmla="*/ 74613 w 177"/>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7" h="147">
                  <a:moveTo>
                    <a:pt x="47" y="0"/>
                  </a:moveTo>
                  <a:lnTo>
                    <a:pt x="0" y="76"/>
                  </a:lnTo>
                  <a:lnTo>
                    <a:pt x="57" y="59"/>
                  </a:lnTo>
                  <a:lnTo>
                    <a:pt x="71" y="147"/>
                  </a:lnTo>
                  <a:lnTo>
                    <a:pt x="104" y="66"/>
                  </a:lnTo>
                  <a:lnTo>
                    <a:pt x="177" y="142"/>
                  </a:lnTo>
                  <a:lnTo>
                    <a:pt x="130" y="31"/>
                  </a:lnTo>
                  <a:lnTo>
                    <a:pt x="123" y="61"/>
                  </a:lnTo>
                  <a:lnTo>
                    <a:pt x="95" y="0"/>
                  </a:lnTo>
                  <a:lnTo>
                    <a:pt x="76" y="50"/>
                  </a:lnTo>
                  <a:lnTo>
                    <a:pt x="47" y="0"/>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0483" name="矩形 17"/>
          <p:cNvSpPr>
            <a:spLocks noChangeArrowheads="1"/>
          </p:cNvSpPr>
          <p:nvPr/>
        </p:nvSpPr>
        <p:spPr bwMode="auto">
          <a:xfrm>
            <a:off x="0" y="6343650"/>
            <a:ext cx="12192000" cy="514350"/>
          </a:xfrm>
          <a:prstGeom prst="rect">
            <a:avLst/>
          </a:prstGeom>
          <a:solidFill>
            <a:srgbClr val="ABD4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0484" name="组合 18"/>
          <p:cNvGrpSpPr>
            <a:grpSpLocks/>
          </p:cNvGrpSpPr>
          <p:nvPr/>
        </p:nvGrpSpPr>
        <p:grpSpPr bwMode="auto">
          <a:xfrm>
            <a:off x="760413" y="5443538"/>
            <a:ext cx="3792537" cy="1123950"/>
            <a:chOff x="0" y="0"/>
            <a:chExt cx="4962526" cy="1471613"/>
          </a:xfrm>
        </p:grpSpPr>
        <p:sp>
          <p:nvSpPr>
            <p:cNvPr id="20579" name="Freeform 47"/>
            <p:cNvSpPr>
              <a:spLocks/>
            </p:cNvSpPr>
            <p:nvPr/>
          </p:nvSpPr>
          <p:spPr bwMode="auto">
            <a:xfrm>
              <a:off x="390525" y="1016000"/>
              <a:ext cx="96838" cy="442913"/>
            </a:xfrm>
            <a:custGeom>
              <a:avLst/>
              <a:gdLst>
                <a:gd name="T0" fmla="*/ 96838 w 41"/>
                <a:gd name="T1" fmla="*/ 421596 h 187"/>
                <a:gd name="T2" fmla="*/ 49600 w 41"/>
                <a:gd name="T3" fmla="*/ 442913 h 187"/>
                <a:gd name="T4" fmla="*/ 49600 w 41"/>
                <a:gd name="T5" fmla="*/ 442913 h 187"/>
                <a:gd name="T6" fmla="*/ 0 w 41"/>
                <a:gd name="T7" fmla="*/ 421596 h 187"/>
                <a:gd name="T8" fmla="*/ 0 w 41"/>
                <a:gd name="T9" fmla="*/ 18948 h 187"/>
                <a:gd name="T10" fmla="*/ 49600 w 41"/>
                <a:gd name="T11" fmla="*/ 0 h 187"/>
                <a:gd name="T12" fmla="*/ 49600 w 41"/>
                <a:gd name="T13" fmla="*/ 0 h 187"/>
                <a:gd name="T14" fmla="*/ 96838 w 41"/>
                <a:gd name="T15" fmla="*/ 18948 h 187"/>
                <a:gd name="T16" fmla="*/ 96838 w 41"/>
                <a:gd name="T17" fmla="*/ 421596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7">
                  <a:moveTo>
                    <a:pt x="41" y="178"/>
                  </a:moveTo>
                  <a:cubicBezTo>
                    <a:pt x="41" y="183"/>
                    <a:pt x="32" y="187"/>
                    <a:pt x="21" y="187"/>
                  </a:cubicBezTo>
                  <a:cubicBezTo>
                    <a:pt x="21" y="187"/>
                    <a:pt x="21" y="187"/>
                    <a:pt x="21" y="187"/>
                  </a:cubicBezTo>
                  <a:cubicBezTo>
                    <a:pt x="9" y="187"/>
                    <a:pt x="0" y="183"/>
                    <a:pt x="0" y="178"/>
                  </a:cubicBezTo>
                  <a:cubicBezTo>
                    <a:pt x="0" y="8"/>
                    <a:pt x="0" y="8"/>
                    <a:pt x="0" y="8"/>
                  </a:cubicBezTo>
                  <a:cubicBezTo>
                    <a:pt x="0" y="4"/>
                    <a:pt x="9" y="0"/>
                    <a:pt x="21" y="0"/>
                  </a:cubicBezTo>
                  <a:cubicBezTo>
                    <a:pt x="21" y="0"/>
                    <a:pt x="21" y="0"/>
                    <a:pt x="21" y="0"/>
                  </a:cubicBezTo>
                  <a:cubicBezTo>
                    <a:pt x="32" y="0"/>
                    <a:pt x="41" y="4"/>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0" name="Freeform 48"/>
            <p:cNvSpPr>
              <a:spLocks/>
            </p:cNvSpPr>
            <p:nvPr/>
          </p:nvSpPr>
          <p:spPr bwMode="auto">
            <a:xfrm>
              <a:off x="0" y="223837"/>
              <a:ext cx="876300" cy="1014413"/>
            </a:xfrm>
            <a:custGeom>
              <a:avLst/>
              <a:gdLst>
                <a:gd name="T0" fmla="*/ 616481 w 371"/>
                <a:gd name="T1" fmla="*/ 718838 h 429"/>
                <a:gd name="T2" fmla="*/ 833784 w 371"/>
                <a:gd name="T3" fmla="*/ 681005 h 429"/>
                <a:gd name="T4" fmla="*/ 581051 w 371"/>
                <a:gd name="T5" fmla="*/ 489472 h 429"/>
                <a:gd name="T6" fmla="*/ 772372 w 371"/>
                <a:gd name="T7" fmla="*/ 435086 h 429"/>
                <a:gd name="T8" fmla="*/ 550345 w 371"/>
                <a:gd name="T9" fmla="*/ 283752 h 429"/>
                <a:gd name="T10" fmla="*/ 642463 w 371"/>
                <a:gd name="T11" fmla="*/ 245918 h 429"/>
                <a:gd name="T12" fmla="*/ 441693 w 371"/>
                <a:gd name="T13" fmla="*/ 0 h 429"/>
                <a:gd name="T14" fmla="*/ 210218 w 371"/>
                <a:gd name="T15" fmla="*/ 243554 h 429"/>
                <a:gd name="T16" fmla="*/ 323593 w 371"/>
                <a:gd name="T17" fmla="*/ 286116 h 429"/>
                <a:gd name="T18" fmla="*/ 103928 w 371"/>
                <a:gd name="T19" fmla="*/ 435086 h 429"/>
                <a:gd name="T20" fmla="*/ 295249 w 371"/>
                <a:gd name="T21" fmla="*/ 489472 h 429"/>
                <a:gd name="T22" fmla="*/ 42516 w 371"/>
                <a:gd name="T23" fmla="*/ 681005 h 429"/>
                <a:gd name="T24" fmla="*/ 259819 w 371"/>
                <a:gd name="T25" fmla="*/ 718838 h 429"/>
                <a:gd name="T26" fmla="*/ 0 w 371"/>
                <a:gd name="T27" fmla="*/ 938746 h 429"/>
                <a:gd name="T28" fmla="*/ 439331 w 371"/>
                <a:gd name="T29" fmla="*/ 1014413 h 429"/>
                <a:gd name="T30" fmla="*/ 876300 w 371"/>
                <a:gd name="T31" fmla="*/ 938746 h 429"/>
                <a:gd name="T32" fmla="*/ 616481 w 371"/>
                <a:gd name="T33" fmla="*/ 71883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9">
                  <a:moveTo>
                    <a:pt x="261" y="304"/>
                  </a:moveTo>
                  <a:cubicBezTo>
                    <a:pt x="289" y="305"/>
                    <a:pt x="332" y="302"/>
                    <a:pt x="353" y="288"/>
                  </a:cubicBezTo>
                  <a:cubicBezTo>
                    <a:pt x="312" y="272"/>
                    <a:pt x="268" y="235"/>
                    <a:pt x="246" y="207"/>
                  </a:cubicBezTo>
                  <a:cubicBezTo>
                    <a:pt x="281" y="203"/>
                    <a:pt x="299" y="203"/>
                    <a:pt x="327" y="184"/>
                  </a:cubicBezTo>
                  <a:cubicBezTo>
                    <a:pt x="289" y="176"/>
                    <a:pt x="248" y="141"/>
                    <a:pt x="233" y="120"/>
                  </a:cubicBezTo>
                  <a:cubicBezTo>
                    <a:pt x="253" y="114"/>
                    <a:pt x="254" y="113"/>
                    <a:pt x="272" y="104"/>
                  </a:cubicBezTo>
                  <a:cubicBezTo>
                    <a:pt x="226" y="78"/>
                    <a:pt x="195" y="34"/>
                    <a:pt x="187" y="0"/>
                  </a:cubicBezTo>
                  <a:cubicBezTo>
                    <a:pt x="168" y="54"/>
                    <a:pt x="140" y="84"/>
                    <a:pt x="89" y="103"/>
                  </a:cubicBezTo>
                  <a:cubicBezTo>
                    <a:pt x="105" y="113"/>
                    <a:pt x="119" y="118"/>
                    <a:pt x="137" y="121"/>
                  </a:cubicBezTo>
                  <a:cubicBezTo>
                    <a:pt x="122" y="142"/>
                    <a:pt x="82" y="176"/>
                    <a:pt x="44" y="184"/>
                  </a:cubicBezTo>
                  <a:cubicBezTo>
                    <a:pt x="72" y="203"/>
                    <a:pt x="90" y="203"/>
                    <a:pt x="125" y="207"/>
                  </a:cubicBezTo>
                  <a:cubicBezTo>
                    <a:pt x="103" y="235"/>
                    <a:pt x="59" y="272"/>
                    <a:pt x="18" y="288"/>
                  </a:cubicBezTo>
                  <a:cubicBezTo>
                    <a:pt x="39" y="302"/>
                    <a:pt x="82" y="305"/>
                    <a:pt x="110" y="304"/>
                  </a:cubicBezTo>
                  <a:cubicBezTo>
                    <a:pt x="95" y="333"/>
                    <a:pt x="31" y="383"/>
                    <a:pt x="0" y="397"/>
                  </a:cubicBezTo>
                  <a:cubicBezTo>
                    <a:pt x="66" y="426"/>
                    <a:pt x="133" y="429"/>
                    <a:pt x="186" y="429"/>
                  </a:cubicBezTo>
                  <a:cubicBezTo>
                    <a:pt x="239" y="429"/>
                    <a:pt x="305" y="426"/>
                    <a:pt x="371" y="397"/>
                  </a:cubicBezTo>
                  <a:cubicBezTo>
                    <a:pt x="340" y="383"/>
                    <a:pt x="276" y="333"/>
                    <a:pt x="261" y="30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1" name="Freeform 49"/>
            <p:cNvSpPr>
              <a:spLocks/>
            </p:cNvSpPr>
            <p:nvPr/>
          </p:nvSpPr>
          <p:spPr bwMode="auto">
            <a:xfrm>
              <a:off x="850900" y="942975"/>
              <a:ext cx="111125" cy="509588"/>
            </a:xfrm>
            <a:custGeom>
              <a:avLst/>
              <a:gdLst>
                <a:gd name="T0" fmla="*/ 111125 w 47"/>
                <a:gd name="T1" fmla="*/ 485886 h 215"/>
                <a:gd name="T2" fmla="*/ 54380 w 47"/>
                <a:gd name="T3" fmla="*/ 509588 h 215"/>
                <a:gd name="T4" fmla="*/ 54380 w 47"/>
                <a:gd name="T5" fmla="*/ 509588 h 215"/>
                <a:gd name="T6" fmla="*/ 0 w 47"/>
                <a:gd name="T7" fmla="*/ 485886 h 215"/>
                <a:gd name="T8" fmla="*/ 0 w 47"/>
                <a:gd name="T9" fmla="*/ 21332 h 215"/>
                <a:gd name="T10" fmla="*/ 54380 w 47"/>
                <a:gd name="T11" fmla="*/ 0 h 215"/>
                <a:gd name="T12" fmla="*/ 54380 w 47"/>
                <a:gd name="T13" fmla="*/ 0 h 215"/>
                <a:gd name="T14" fmla="*/ 111125 w 47"/>
                <a:gd name="T15" fmla="*/ 21332 h 215"/>
                <a:gd name="T16" fmla="*/ 111125 w 47"/>
                <a:gd name="T17" fmla="*/ 485886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5">
                  <a:moveTo>
                    <a:pt x="47" y="205"/>
                  </a:moveTo>
                  <a:cubicBezTo>
                    <a:pt x="47" y="211"/>
                    <a:pt x="36" y="215"/>
                    <a:pt x="23" y="215"/>
                  </a:cubicBezTo>
                  <a:cubicBezTo>
                    <a:pt x="23" y="215"/>
                    <a:pt x="23" y="215"/>
                    <a:pt x="23" y="215"/>
                  </a:cubicBezTo>
                  <a:cubicBezTo>
                    <a:pt x="11" y="215"/>
                    <a:pt x="0" y="211"/>
                    <a:pt x="0" y="205"/>
                  </a:cubicBezTo>
                  <a:cubicBezTo>
                    <a:pt x="0" y="9"/>
                    <a:pt x="0" y="9"/>
                    <a:pt x="0" y="9"/>
                  </a:cubicBezTo>
                  <a:cubicBezTo>
                    <a:pt x="0" y="4"/>
                    <a:pt x="11" y="0"/>
                    <a:pt x="23" y="0"/>
                  </a:cubicBezTo>
                  <a:cubicBezTo>
                    <a:pt x="23" y="0"/>
                    <a:pt x="23" y="0"/>
                    <a:pt x="23" y="0"/>
                  </a:cubicBezTo>
                  <a:cubicBezTo>
                    <a:pt x="36" y="0"/>
                    <a:pt x="47" y="4"/>
                    <a:pt x="47" y="9"/>
                  </a:cubicBezTo>
                  <a:lnTo>
                    <a:pt x="47"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2" name="Freeform 50"/>
            <p:cNvSpPr>
              <a:spLocks/>
            </p:cNvSpPr>
            <p:nvPr/>
          </p:nvSpPr>
          <p:spPr bwMode="auto">
            <a:xfrm>
              <a:off x="401638" y="26987"/>
              <a:ext cx="1008063" cy="1171575"/>
            </a:xfrm>
            <a:custGeom>
              <a:avLst/>
              <a:gdLst>
                <a:gd name="T0" fmla="*/ 708241 w 427"/>
                <a:gd name="T1" fmla="*/ 830753 h 495"/>
                <a:gd name="T2" fmla="*/ 960847 w 427"/>
                <a:gd name="T3" fmla="*/ 785784 h 495"/>
                <a:gd name="T4" fmla="*/ 670468 w 427"/>
                <a:gd name="T5" fmla="*/ 565670 h 495"/>
                <a:gd name="T6" fmla="*/ 890023 w 427"/>
                <a:gd name="T7" fmla="*/ 501765 h 495"/>
                <a:gd name="T8" fmla="*/ 635056 w 427"/>
                <a:gd name="T9" fmla="*/ 328988 h 495"/>
                <a:gd name="T10" fmla="*/ 738931 w 427"/>
                <a:gd name="T11" fmla="*/ 284018 h 495"/>
                <a:gd name="T12" fmla="*/ 507573 w 427"/>
                <a:gd name="T13" fmla="*/ 0 h 495"/>
                <a:gd name="T14" fmla="*/ 240802 w 427"/>
                <a:gd name="T15" fmla="*/ 281651 h 495"/>
                <a:gd name="T16" fmla="*/ 370646 w 427"/>
                <a:gd name="T17" fmla="*/ 331355 h 495"/>
                <a:gd name="T18" fmla="*/ 118040 w 427"/>
                <a:gd name="T19" fmla="*/ 501765 h 495"/>
                <a:gd name="T20" fmla="*/ 337595 w 427"/>
                <a:gd name="T21" fmla="*/ 565670 h 495"/>
                <a:gd name="T22" fmla="*/ 47216 w 427"/>
                <a:gd name="T23" fmla="*/ 785784 h 495"/>
                <a:gd name="T24" fmla="*/ 299822 w 427"/>
                <a:gd name="T25" fmla="*/ 830753 h 495"/>
                <a:gd name="T26" fmla="*/ 0 w 427"/>
                <a:gd name="T27" fmla="*/ 1084003 h 495"/>
                <a:gd name="T28" fmla="*/ 505212 w 427"/>
                <a:gd name="T29" fmla="*/ 1171575 h 495"/>
                <a:gd name="T30" fmla="*/ 1008063 w 427"/>
                <a:gd name="T31" fmla="*/ 1084003 h 495"/>
                <a:gd name="T32" fmla="*/ 708241 w 427"/>
                <a:gd name="T33" fmla="*/ 830753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7" h="495">
                  <a:moveTo>
                    <a:pt x="300" y="351"/>
                  </a:moveTo>
                  <a:cubicBezTo>
                    <a:pt x="333" y="352"/>
                    <a:pt x="382" y="348"/>
                    <a:pt x="407" y="332"/>
                  </a:cubicBezTo>
                  <a:cubicBezTo>
                    <a:pt x="360" y="314"/>
                    <a:pt x="309" y="271"/>
                    <a:pt x="284" y="239"/>
                  </a:cubicBezTo>
                  <a:cubicBezTo>
                    <a:pt x="324" y="234"/>
                    <a:pt x="344" y="234"/>
                    <a:pt x="377" y="212"/>
                  </a:cubicBezTo>
                  <a:cubicBezTo>
                    <a:pt x="333" y="203"/>
                    <a:pt x="286" y="162"/>
                    <a:pt x="269" y="139"/>
                  </a:cubicBezTo>
                  <a:cubicBezTo>
                    <a:pt x="292" y="132"/>
                    <a:pt x="293" y="131"/>
                    <a:pt x="313" y="120"/>
                  </a:cubicBezTo>
                  <a:cubicBezTo>
                    <a:pt x="261" y="90"/>
                    <a:pt x="225" y="39"/>
                    <a:pt x="215" y="0"/>
                  </a:cubicBezTo>
                  <a:cubicBezTo>
                    <a:pt x="194" y="62"/>
                    <a:pt x="161" y="97"/>
                    <a:pt x="102" y="119"/>
                  </a:cubicBezTo>
                  <a:cubicBezTo>
                    <a:pt x="121" y="131"/>
                    <a:pt x="137" y="136"/>
                    <a:pt x="157" y="140"/>
                  </a:cubicBezTo>
                  <a:cubicBezTo>
                    <a:pt x="140" y="164"/>
                    <a:pt x="94" y="203"/>
                    <a:pt x="50" y="212"/>
                  </a:cubicBezTo>
                  <a:cubicBezTo>
                    <a:pt x="82" y="234"/>
                    <a:pt x="103" y="234"/>
                    <a:pt x="143" y="239"/>
                  </a:cubicBezTo>
                  <a:cubicBezTo>
                    <a:pt x="118" y="271"/>
                    <a:pt x="67" y="314"/>
                    <a:pt x="20" y="332"/>
                  </a:cubicBezTo>
                  <a:cubicBezTo>
                    <a:pt x="45" y="348"/>
                    <a:pt x="94" y="352"/>
                    <a:pt x="127" y="351"/>
                  </a:cubicBezTo>
                  <a:cubicBezTo>
                    <a:pt x="110" y="385"/>
                    <a:pt x="35" y="442"/>
                    <a:pt x="0" y="458"/>
                  </a:cubicBezTo>
                  <a:cubicBezTo>
                    <a:pt x="76" y="491"/>
                    <a:pt x="153" y="495"/>
                    <a:pt x="214" y="495"/>
                  </a:cubicBezTo>
                  <a:cubicBezTo>
                    <a:pt x="276" y="495"/>
                    <a:pt x="351" y="491"/>
                    <a:pt x="427" y="458"/>
                  </a:cubicBezTo>
                  <a:cubicBezTo>
                    <a:pt x="392" y="442"/>
                    <a:pt x="317" y="385"/>
                    <a:pt x="300"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3" name="Freeform 51"/>
            <p:cNvSpPr>
              <a:spLocks/>
            </p:cNvSpPr>
            <p:nvPr/>
          </p:nvSpPr>
          <p:spPr bwMode="auto">
            <a:xfrm>
              <a:off x="1657350" y="958850"/>
              <a:ext cx="85725" cy="395288"/>
            </a:xfrm>
            <a:custGeom>
              <a:avLst/>
              <a:gdLst>
                <a:gd name="T0" fmla="*/ 85725 w 36"/>
                <a:gd name="T1" fmla="*/ 378719 h 167"/>
                <a:gd name="T2" fmla="*/ 42863 w 36"/>
                <a:gd name="T3" fmla="*/ 395288 h 167"/>
                <a:gd name="T4" fmla="*/ 42863 w 36"/>
                <a:gd name="T5" fmla="*/ 395288 h 167"/>
                <a:gd name="T6" fmla="*/ 0 w 36"/>
                <a:gd name="T7" fmla="*/ 378719 h 167"/>
                <a:gd name="T8" fmla="*/ 0 w 36"/>
                <a:gd name="T9" fmla="*/ 18936 h 167"/>
                <a:gd name="T10" fmla="*/ 42863 w 36"/>
                <a:gd name="T11" fmla="*/ 0 h 167"/>
                <a:gd name="T12" fmla="*/ 42863 w 36"/>
                <a:gd name="T13" fmla="*/ 0 h 167"/>
                <a:gd name="T14" fmla="*/ 85725 w 36"/>
                <a:gd name="T15" fmla="*/ 18936 h 167"/>
                <a:gd name="T16" fmla="*/ 85725 w 36"/>
                <a:gd name="T17" fmla="*/ 378719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60"/>
                  </a:moveTo>
                  <a:cubicBezTo>
                    <a:pt x="36" y="164"/>
                    <a:pt x="28" y="167"/>
                    <a:pt x="18" y="167"/>
                  </a:cubicBezTo>
                  <a:cubicBezTo>
                    <a:pt x="18" y="167"/>
                    <a:pt x="18" y="167"/>
                    <a:pt x="18" y="167"/>
                  </a:cubicBezTo>
                  <a:cubicBezTo>
                    <a:pt x="8" y="167"/>
                    <a:pt x="0" y="164"/>
                    <a:pt x="0" y="160"/>
                  </a:cubicBezTo>
                  <a:cubicBezTo>
                    <a:pt x="0" y="8"/>
                    <a:pt x="0" y="8"/>
                    <a:pt x="0" y="8"/>
                  </a:cubicBezTo>
                  <a:cubicBezTo>
                    <a:pt x="0" y="3"/>
                    <a:pt x="8" y="0"/>
                    <a:pt x="18" y="0"/>
                  </a:cubicBezTo>
                  <a:cubicBezTo>
                    <a:pt x="18" y="0"/>
                    <a:pt x="18" y="0"/>
                    <a:pt x="18" y="0"/>
                  </a:cubicBezTo>
                  <a:cubicBezTo>
                    <a:pt x="28" y="0"/>
                    <a:pt x="36" y="3"/>
                    <a:pt x="36" y="8"/>
                  </a:cubicBezTo>
                  <a:lnTo>
                    <a:pt x="36" y="160"/>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4" name="Freeform 52"/>
            <p:cNvSpPr>
              <a:spLocks/>
            </p:cNvSpPr>
            <p:nvPr/>
          </p:nvSpPr>
          <p:spPr bwMode="auto">
            <a:xfrm>
              <a:off x="1308100" y="250825"/>
              <a:ext cx="784225" cy="908050"/>
            </a:xfrm>
            <a:custGeom>
              <a:avLst/>
              <a:gdLst>
                <a:gd name="T0" fmla="*/ 550375 w 332"/>
                <a:gd name="T1" fmla="*/ 644881 h 383"/>
                <a:gd name="T2" fmla="*/ 746431 w 332"/>
                <a:gd name="T3" fmla="*/ 609318 h 383"/>
                <a:gd name="T4" fmla="*/ 519667 w 332"/>
                <a:gd name="T5" fmla="*/ 438614 h 383"/>
                <a:gd name="T6" fmla="*/ 689740 w 332"/>
                <a:gd name="T7" fmla="*/ 388826 h 383"/>
                <a:gd name="T8" fmla="*/ 493684 w 332"/>
                <a:gd name="T9" fmla="*/ 253685 h 383"/>
                <a:gd name="T10" fmla="*/ 573996 w 332"/>
                <a:gd name="T11" fmla="*/ 220493 h 383"/>
                <a:gd name="T12" fmla="*/ 394475 w 332"/>
                <a:gd name="T13" fmla="*/ 0 h 383"/>
                <a:gd name="T14" fmla="*/ 188970 w 332"/>
                <a:gd name="T15" fmla="*/ 218122 h 383"/>
                <a:gd name="T16" fmla="*/ 288179 w 332"/>
                <a:gd name="T17" fmla="*/ 256056 h 383"/>
                <a:gd name="T18" fmla="*/ 94485 w 332"/>
                <a:gd name="T19" fmla="*/ 388826 h 383"/>
                <a:gd name="T20" fmla="*/ 264558 w 332"/>
                <a:gd name="T21" fmla="*/ 438614 h 383"/>
                <a:gd name="T22" fmla="*/ 37794 w 332"/>
                <a:gd name="T23" fmla="*/ 609318 h 383"/>
                <a:gd name="T24" fmla="*/ 233850 w 332"/>
                <a:gd name="T25" fmla="*/ 644881 h 383"/>
                <a:gd name="T26" fmla="*/ 0 w 332"/>
                <a:gd name="T27" fmla="*/ 839294 h 383"/>
                <a:gd name="T28" fmla="*/ 394475 w 332"/>
                <a:gd name="T29" fmla="*/ 908050 h 383"/>
                <a:gd name="T30" fmla="*/ 784225 w 332"/>
                <a:gd name="T31" fmla="*/ 839294 h 383"/>
                <a:gd name="T32" fmla="*/ 550375 w 332"/>
                <a:gd name="T33" fmla="*/ 644881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2"/>
                  </a:moveTo>
                  <a:cubicBezTo>
                    <a:pt x="258" y="272"/>
                    <a:pt x="297" y="270"/>
                    <a:pt x="316" y="257"/>
                  </a:cubicBezTo>
                  <a:cubicBezTo>
                    <a:pt x="279" y="243"/>
                    <a:pt x="240" y="210"/>
                    <a:pt x="220" y="185"/>
                  </a:cubicBezTo>
                  <a:cubicBezTo>
                    <a:pt x="252" y="181"/>
                    <a:pt x="267" y="181"/>
                    <a:pt x="292" y="164"/>
                  </a:cubicBezTo>
                  <a:cubicBezTo>
                    <a:pt x="258" y="158"/>
                    <a:pt x="222" y="126"/>
                    <a:pt x="209" y="107"/>
                  </a:cubicBezTo>
                  <a:cubicBezTo>
                    <a:pt x="226" y="102"/>
                    <a:pt x="227" y="101"/>
                    <a:pt x="243" y="93"/>
                  </a:cubicBezTo>
                  <a:cubicBezTo>
                    <a:pt x="202" y="70"/>
                    <a:pt x="175" y="30"/>
                    <a:pt x="167" y="0"/>
                  </a:cubicBezTo>
                  <a:cubicBezTo>
                    <a:pt x="151" y="48"/>
                    <a:pt x="126" y="75"/>
                    <a:pt x="80" y="92"/>
                  </a:cubicBezTo>
                  <a:cubicBezTo>
                    <a:pt x="94" y="101"/>
                    <a:pt x="107" y="105"/>
                    <a:pt x="122" y="108"/>
                  </a:cubicBezTo>
                  <a:cubicBezTo>
                    <a:pt x="109" y="127"/>
                    <a:pt x="74" y="158"/>
                    <a:pt x="40" y="164"/>
                  </a:cubicBezTo>
                  <a:cubicBezTo>
                    <a:pt x="65" y="181"/>
                    <a:pt x="80" y="181"/>
                    <a:pt x="112" y="185"/>
                  </a:cubicBezTo>
                  <a:cubicBezTo>
                    <a:pt x="92" y="210"/>
                    <a:pt x="53" y="243"/>
                    <a:pt x="16" y="257"/>
                  </a:cubicBezTo>
                  <a:cubicBezTo>
                    <a:pt x="35" y="270"/>
                    <a:pt x="73" y="272"/>
                    <a:pt x="99" y="272"/>
                  </a:cubicBezTo>
                  <a:cubicBezTo>
                    <a:pt x="86" y="298"/>
                    <a:pt x="28" y="342"/>
                    <a:pt x="0" y="354"/>
                  </a:cubicBezTo>
                  <a:cubicBezTo>
                    <a:pt x="59" y="380"/>
                    <a:pt x="119" y="383"/>
                    <a:pt x="167" y="383"/>
                  </a:cubicBezTo>
                  <a:cubicBezTo>
                    <a:pt x="214" y="383"/>
                    <a:pt x="273" y="380"/>
                    <a:pt x="332" y="354"/>
                  </a:cubicBezTo>
                  <a:cubicBezTo>
                    <a:pt x="304" y="342"/>
                    <a:pt x="246" y="298"/>
                    <a:pt x="233" y="272"/>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5" name="Freeform 53"/>
            <p:cNvSpPr>
              <a:spLocks/>
            </p:cNvSpPr>
            <p:nvPr/>
          </p:nvSpPr>
          <p:spPr bwMode="auto">
            <a:xfrm>
              <a:off x="2043113"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6" name="Freeform 54"/>
            <p:cNvSpPr>
              <a:spLocks/>
            </p:cNvSpPr>
            <p:nvPr/>
          </p:nvSpPr>
          <p:spPr bwMode="auto">
            <a:xfrm>
              <a:off x="1589088" y="0"/>
              <a:ext cx="1020763" cy="1184275"/>
            </a:xfrm>
            <a:custGeom>
              <a:avLst/>
              <a:gdLst>
                <a:gd name="T0" fmla="*/ 718315 w 432"/>
                <a:gd name="T1" fmla="*/ 838467 h 500"/>
                <a:gd name="T2" fmla="*/ 971143 w 432"/>
                <a:gd name="T3" fmla="*/ 793464 h 500"/>
                <a:gd name="T4" fmla="*/ 678146 w 432"/>
                <a:gd name="T5" fmla="*/ 570821 h 500"/>
                <a:gd name="T6" fmla="*/ 900256 w 432"/>
                <a:gd name="T7" fmla="*/ 504501 h 500"/>
                <a:gd name="T8" fmla="*/ 642703 w 432"/>
                <a:gd name="T9" fmla="*/ 329228 h 500"/>
                <a:gd name="T10" fmla="*/ 746669 w 432"/>
                <a:gd name="T11" fmla="*/ 284226 h 500"/>
                <a:gd name="T12" fmla="*/ 512744 w 432"/>
                <a:gd name="T13" fmla="*/ 0 h 500"/>
                <a:gd name="T14" fmla="*/ 245739 w 432"/>
                <a:gd name="T15" fmla="*/ 281857 h 500"/>
                <a:gd name="T16" fmla="*/ 375697 w 432"/>
                <a:gd name="T17" fmla="*/ 333966 h 500"/>
                <a:gd name="T18" fmla="*/ 120507 w 432"/>
                <a:gd name="T19" fmla="*/ 504501 h 500"/>
                <a:gd name="T20" fmla="*/ 342617 w 432"/>
                <a:gd name="T21" fmla="*/ 570821 h 500"/>
                <a:gd name="T22" fmla="*/ 47258 w 432"/>
                <a:gd name="T23" fmla="*/ 793464 h 500"/>
                <a:gd name="T24" fmla="*/ 302448 w 432"/>
                <a:gd name="T25" fmla="*/ 838467 h 500"/>
                <a:gd name="T26" fmla="*/ 0 w 432"/>
                <a:gd name="T27" fmla="*/ 1091902 h 500"/>
                <a:gd name="T28" fmla="*/ 512744 w 432"/>
                <a:gd name="T29" fmla="*/ 1184275 h 500"/>
                <a:gd name="T30" fmla="*/ 1020763 w 432"/>
                <a:gd name="T31" fmla="*/ 1091902 h 500"/>
                <a:gd name="T32" fmla="*/ 718315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1"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7" name="Freeform 55"/>
            <p:cNvSpPr>
              <a:spLocks/>
            </p:cNvSpPr>
            <p:nvPr/>
          </p:nvSpPr>
          <p:spPr bwMode="auto">
            <a:xfrm>
              <a:off x="2989263" y="1004887"/>
              <a:ext cx="96838" cy="439738"/>
            </a:xfrm>
            <a:custGeom>
              <a:avLst/>
              <a:gdLst>
                <a:gd name="T0" fmla="*/ 96838 w 41"/>
                <a:gd name="T1" fmla="*/ 420825 h 186"/>
                <a:gd name="T2" fmla="*/ 49600 w 41"/>
                <a:gd name="T3" fmla="*/ 439738 h 186"/>
                <a:gd name="T4" fmla="*/ 49600 w 41"/>
                <a:gd name="T5" fmla="*/ 439738 h 186"/>
                <a:gd name="T6" fmla="*/ 0 w 41"/>
                <a:gd name="T7" fmla="*/ 420825 h 186"/>
                <a:gd name="T8" fmla="*/ 0 w 41"/>
                <a:gd name="T9" fmla="*/ 18913 h 186"/>
                <a:gd name="T10" fmla="*/ 49600 w 41"/>
                <a:gd name="T11" fmla="*/ 0 h 186"/>
                <a:gd name="T12" fmla="*/ 49600 w 41"/>
                <a:gd name="T13" fmla="*/ 0 h 186"/>
                <a:gd name="T14" fmla="*/ 96838 w 41"/>
                <a:gd name="T15" fmla="*/ 18913 h 186"/>
                <a:gd name="T16" fmla="*/ 96838 w 41"/>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 h="186">
                  <a:moveTo>
                    <a:pt x="41" y="178"/>
                  </a:moveTo>
                  <a:cubicBezTo>
                    <a:pt x="41" y="183"/>
                    <a:pt x="32" y="186"/>
                    <a:pt x="21" y="186"/>
                  </a:cubicBezTo>
                  <a:cubicBezTo>
                    <a:pt x="21" y="186"/>
                    <a:pt x="21" y="186"/>
                    <a:pt x="21" y="186"/>
                  </a:cubicBezTo>
                  <a:cubicBezTo>
                    <a:pt x="9" y="186"/>
                    <a:pt x="0" y="183"/>
                    <a:pt x="0" y="178"/>
                  </a:cubicBezTo>
                  <a:cubicBezTo>
                    <a:pt x="0" y="8"/>
                    <a:pt x="0" y="8"/>
                    <a:pt x="0" y="8"/>
                  </a:cubicBezTo>
                  <a:cubicBezTo>
                    <a:pt x="0" y="3"/>
                    <a:pt x="9" y="0"/>
                    <a:pt x="21" y="0"/>
                  </a:cubicBezTo>
                  <a:cubicBezTo>
                    <a:pt x="21" y="0"/>
                    <a:pt x="21" y="0"/>
                    <a:pt x="21" y="0"/>
                  </a:cubicBezTo>
                  <a:cubicBezTo>
                    <a:pt x="32" y="0"/>
                    <a:pt x="41" y="3"/>
                    <a:pt x="41" y="8"/>
                  </a:cubicBezTo>
                  <a:lnTo>
                    <a:pt x="41"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8" name="Freeform 56"/>
            <p:cNvSpPr>
              <a:spLocks/>
            </p:cNvSpPr>
            <p:nvPr/>
          </p:nvSpPr>
          <p:spPr bwMode="auto">
            <a:xfrm>
              <a:off x="2600325"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2463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2" y="301"/>
                    <a:pt x="353" y="287"/>
                  </a:cubicBezTo>
                  <a:cubicBezTo>
                    <a:pt x="312" y="271"/>
                    <a:pt x="268" y="234"/>
                    <a:pt x="246" y="206"/>
                  </a:cubicBezTo>
                  <a:cubicBezTo>
                    <a:pt x="281" y="202"/>
                    <a:pt x="299" y="202"/>
                    <a:pt x="327" y="183"/>
                  </a:cubicBezTo>
                  <a:cubicBezTo>
                    <a:pt x="289" y="175"/>
                    <a:pt x="248" y="140"/>
                    <a:pt x="233" y="119"/>
                  </a:cubicBezTo>
                  <a:cubicBezTo>
                    <a:pt x="253" y="113"/>
                    <a:pt x="254" y="112"/>
                    <a:pt x="272" y="103"/>
                  </a:cubicBezTo>
                  <a:cubicBezTo>
                    <a:pt x="226" y="77"/>
                    <a:pt x="195" y="33"/>
                    <a:pt x="187" y="0"/>
                  </a:cubicBezTo>
                  <a:cubicBezTo>
                    <a:pt x="168" y="53"/>
                    <a:pt x="140" y="83"/>
                    <a:pt x="89" y="102"/>
                  </a:cubicBezTo>
                  <a:cubicBezTo>
                    <a:pt x="106"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6"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9" name="Freeform 57"/>
            <p:cNvSpPr>
              <a:spLocks/>
            </p:cNvSpPr>
            <p:nvPr/>
          </p:nvSpPr>
          <p:spPr bwMode="auto">
            <a:xfrm>
              <a:off x="2552700" y="990600"/>
              <a:ext cx="101600" cy="471488"/>
            </a:xfrm>
            <a:custGeom>
              <a:avLst/>
              <a:gdLst>
                <a:gd name="T0" fmla="*/ 101600 w 43"/>
                <a:gd name="T1" fmla="*/ 450164 h 199"/>
                <a:gd name="T2" fmla="*/ 51981 w 43"/>
                <a:gd name="T3" fmla="*/ 471488 h 199"/>
                <a:gd name="T4" fmla="*/ 51981 w 43"/>
                <a:gd name="T5" fmla="*/ 471488 h 199"/>
                <a:gd name="T6" fmla="*/ 0 w 43"/>
                <a:gd name="T7" fmla="*/ 450164 h 199"/>
                <a:gd name="T8" fmla="*/ 0 w 43"/>
                <a:gd name="T9" fmla="*/ 21324 h 199"/>
                <a:gd name="T10" fmla="*/ 51981 w 43"/>
                <a:gd name="T11" fmla="*/ 0 h 199"/>
                <a:gd name="T12" fmla="*/ 51981 w 43"/>
                <a:gd name="T13" fmla="*/ 0 h 199"/>
                <a:gd name="T14" fmla="*/ 101600 w 43"/>
                <a:gd name="T15" fmla="*/ 21324 h 199"/>
                <a:gd name="T16" fmla="*/ 101600 w 43"/>
                <a:gd name="T17" fmla="*/ 450164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0" name="Freeform 58"/>
            <p:cNvSpPr>
              <a:spLocks/>
            </p:cNvSpPr>
            <p:nvPr/>
          </p:nvSpPr>
          <p:spPr bwMode="auto">
            <a:xfrm>
              <a:off x="2136775" y="144462"/>
              <a:ext cx="933450" cy="1084263"/>
            </a:xfrm>
            <a:custGeom>
              <a:avLst/>
              <a:gdLst>
                <a:gd name="T0" fmla="*/ 656960 w 395"/>
                <a:gd name="T1" fmla="*/ 767033 h 458"/>
                <a:gd name="T2" fmla="*/ 890913 w 395"/>
                <a:gd name="T3" fmla="*/ 726788 h 458"/>
                <a:gd name="T4" fmla="*/ 619149 w 395"/>
                <a:gd name="T5" fmla="*/ 523192 h 458"/>
                <a:gd name="T6" fmla="*/ 822381 w 395"/>
                <a:gd name="T7" fmla="*/ 464008 h 458"/>
                <a:gd name="T8" fmla="*/ 588428 w 395"/>
                <a:gd name="T9" fmla="*/ 303025 h 458"/>
                <a:gd name="T10" fmla="*/ 685318 w 395"/>
                <a:gd name="T11" fmla="*/ 262780 h 458"/>
                <a:gd name="T12" fmla="*/ 470270 w 395"/>
                <a:gd name="T13" fmla="*/ 0 h 458"/>
                <a:gd name="T14" fmla="*/ 224501 w 395"/>
                <a:gd name="T15" fmla="*/ 258045 h 458"/>
                <a:gd name="T16" fmla="*/ 345022 w 395"/>
                <a:gd name="T17" fmla="*/ 305393 h 458"/>
                <a:gd name="T18" fmla="*/ 111069 w 395"/>
                <a:gd name="T19" fmla="*/ 464008 h 458"/>
                <a:gd name="T20" fmla="*/ 314301 w 395"/>
                <a:gd name="T21" fmla="*/ 523192 h 458"/>
                <a:gd name="T22" fmla="*/ 44900 w 395"/>
                <a:gd name="T23" fmla="*/ 726788 h 458"/>
                <a:gd name="T24" fmla="*/ 276490 w 395"/>
                <a:gd name="T25" fmla="*/ 767033 h 458"/>
                <a:gd name="T26" fmla="*/ 0 w 395"/>
                <a:gd name="T27" fmla="*/ 1001404 h 458"/>
                <a:gd name="T28" fmla="*/ 467907 w 395"/>
                <a:gd name="T29" fmla="*/ 1084263 h 458"/>
                <a:gd name="T30" fmla="*/ 933450 w 395"/>
                <a:gd name="T31" fmla="*/ 1001404 h 458"/>
                <a:gd name="T32" fmla="*/ 656960 w 395"/>
                <a:gd name="T33" fmla="*/ 767033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5" h="458">
                  <a:moveTo>
                    <a:pt x="278" y="324"/>
                  </a:moveTo>
                  <a:cubicBezTo>
                    <a:pt x="308" y="325"/>
                    <a:pt x="354" y="322"/>
                    <a:pt x="377" y="307"/>
                  </a:cubicBezTo>
                  <a:cubicBezTo>
                    <a:pt x="333" y="290"/>
                    <a:pt x="285" y="251"/>
                    <a:pt x="262" y="221"/>
                  </a:cubicBezTo>
                  <a:cubicBezTo>
                    <a:pt x="300" y="216"/>
                    <a:pt x="319" y="216"/>
                    <a:pt x="348" y="196"/>
                  </a:cubicBezTo>
                  <a:cubicBezTo>
                    <a:pt x="308" y="188"/>
                    <a:pt x="264" y="150"/>
                    <a:pt x="249" y="128"/>
                  </a:cubicBezTo>
                  <a:cubicBezTo>
                    <a:pt x="270" y="122"/>
                    <a:pt x="271" y="121"/>
                    <a:pt x="290" y="111"/>
                  </a:cubicBezTo>
                  <a:cubicBezTo>
                    <a:pt x="241" y="83"/>
                    <a:pt x="208" y="36"/>
                    <a:pt x="199" y="0"/>
                  </a:cubicBezTo>
                  <a:cubicBezTo>
                    <a:pt x="179" y="57"/>
                    <a:pt x="149" y="90"/>
                    <a:pt x="95" y="109"/>
                  </a:cubicBezTo>
                  <a:cubicBezTo>
                    <a:pt x="112" y="121"/>
                    <a:pt x="127" y="126"/>
                    <a:pt x="146" y="129"/>
                  </a:cubicBezTo>
                  <a:cubicBezTo>
                    <a:pt x="130" y="151"/>
                    <a:pt x="88" y="188"/>
                    <a:pt x="47" y="196"/>
                  </a:cubicBezTo>
                  <a:cubicBezTo>
                    <a:pt x="77" y="216"/>
                    <a:pt x="95" y="216"/>
                    <a:pt x="133" y="221"/>
                  </a:cubicBezTo>
                  <a:cubicBezTo>
                    <a:pt x="110" y="251"/>
                    <a:pt x="62" y="290"/>
                    <a:pt x="19" y="307"/>
                  </a:cubicBezTo>
                  <a:cubicBezTo>
                    <a:pt x="42" y="322"/>
                    <a:pt x="87" y="325"/>
                    <a:pt x="117" y="324"/>
                  </a:cubicBezTo>
                  <a:cubicBezTo>
                    <a:pt x="102" y="355"/>
                    <a:pt x="33" y="409"/>
                    <a:pt x="0" y="423"/>
                  </a:cubicBezTo>
                  <a:cubicBezTo>
                    <a:pt x="70" y="454"/>
                    <a:pt x="142" y="458"/>
                    <a:pt x="198" y="458"/>
                  </a:cubicBezTo>
                  <a:cubicBezTo>
                    <a:pt x="255" y="458"/>
                    <a:pt x="325" y="454"/>
                    <a:pt x="395" y="423"/>
                  </a:cubicBezTo>
                  <a:cubicBezTo>
                    <a:pt x="362"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1" name="Freeform 59"/>
            <p:cNvSpPr>
              <a:spLocks/>
            </p:cNvSpPr>
            <p:nvPr/>
          </p:nvSpPr>
          <p:spPr bwMode="auto">
            <a:xfrm>
              <a:off x="3430588" y="923925"/>
              <a:ext cx="111125" cy="514350"/>
            </a:xfrm>
            <a:custGeom>
              <a:avLst/>
              <a:gdLst>
                <a:gd name="T0" fmla="*/ 111125 w 47"/>
                <a:gd name="T1" fmla="*/ 493018 h 217"/>
                <a:gd name="T2" fmla="*/ 56745 w 47"/>
                <a:gd name="T3" fmla="*/ 514350 h 217"/>
                <a:gd name="T4" fmla="*/ 56745 w 47"/>
                <a:gd name="T5" fmla="*/ 514350 h 217"/>
                <a:gd name="T6" fmla="*/ 0 w 47"/>
                <a:gd name="T7" fmla="*/ 493018 h 217"/>
                <a:gd name="T8" fmla="*/ 0 w 47"/>
                <a:gd name="T9" fmla="*/ 21332 h 217"/>
                <a:gd name="T10" fmla="*/ 56745 w 47"/>
                <a:gd name="T11" fmla="*/ 0 h 217"/>
                <a:gd name="T12" fmla="*/ 56745 w 47"/>
                <a:gd name="T13" fmla="*/ 0 h 217"/>
                <a:gd name="T14" fmla="*/ 111125 w 47"/>
                <a:gd name="T15" fmla="*/ 21332 h 217"/>
                <a:gd name="T16" fmla="*/ 111125 w 47"/>
                <a:gd name="T17" fmla="*/ 493018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7" y="217"/>
                    <a:pt x="24" y="217"/>
                  </a:cubicBezTo>
                  <a:cubicBezTo>
                    <a:pt x="24" y="217"/>
                    <a:pt x="24" y="217"/>
                    <a:pt x="24" y="217"/>
                  </a:cubicBezTo>
                  <a:cubicBezTo>
                    <a:pt x="11" y="217"/>
                    <a:pt x="0" y="213"/>
                    <a:pt x="0" y="208"/>
                  </a:cubicBezTo>
                  <a:cubicBezTo>
                    <a:pt x="0" y="9"/>
                    <a:pt x="0" y="9"/>
                    <a:pt x="0" y="9"/>
                  </a:cubicBezTo>
                  <a:cubicBezTo>
                    <a:pt x="0" y="4"/>
                    <a:pt x="11" y="0"/>
                    <a:pt x="24" y="0"/>
                  </a:cubicBezTo>
                  <a:cubicBezTo>
                    <a:pt x="24" y="0"/>
                    <a:pt x="24" y="0"/>
                    <a:pt x="24" y="0"/>
                  </a:cubicBezTo>
                  <a:cubicBezTo>
                    <a:pt x="37" y="0"/>
                    <a:pt x="47" y="4"/>
                    <a:pt x="47" y="9"/>
                  </a:cubicBezTo>
                  <a:lnTo>
                    <a:pt x="47" y="20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2" name="Freeform 60"/>
            <p:cNvSpPr>
              <a:spLocks/>
            </p:cNvSpPr>
            <p:nvPr/>
          </p:nvSpPr>
          <p:spPr bwMode="auto">
            <a:xfrm>
              <a:off x="2978150" y="0"/>
              <a:ext cx="1019175" cy="1184275"/>
            </a:xfrm>
            <a:custGeom>
              <a:avLst/>
              <a:gdLst>
                <a:gd name="T0" fmla="*/ 717197 w 432"/>
                <a:gd name="T1" fmla="*/ 838467 h 500"/>
                <a:gd name="T2" fmla="*/ 971991 w 432"/>
                <a:gd name="T3" fmla="*/ 793464 h 500"/>
                <a:gd name="T4" fmla="*/ 677091 w 432"/>
                <a:gd name="T5" fmla="*/ 570821 h 500"/>
                <a:gd name="T6" fmla="*/ 898856 w 432"/>
                <a:gd name="T7" fmla="*/ 504501 h 500"/>
                <a:gd name="T8" fmla="*/ 641703 w 432"/>
                <a:gd name="T9" fmla="*/ 329228 h 500"/>
                <a:gd name="T10" fmla="*/ 745508 w 432"/>
                <a:gd name="T11" fmla="*/ 284226 h 500"/>
                <a:gd name="T12" fmla="*/ 511947 w 432"/>
                <a:gd name="T13" fmla="*/ 0 h 500"/>
                <a:gd name="T14" fmla="*/ 245357 w 432"/>
                <a:gd name="T15" fmla="*/ 281857 h 500"/>
                <a:gd name="T16" fmla="*/ 375113 w 432"/>
                <a:gd name="T17" fmla="*/ 333966 h 500"/>
                <a:gd name="T18" fmla="*/ 120319 w 432"/>
                <a:gd name="T19" fmla="*/ 504501 h 500"/>
                <a:gd name="T20" fmla="*/ 342084 w 432"/>
                <a:gd name="T21" fmla="*/ 570821 h 500"/>
                <a:gd name="T22" fmla="*/ 47184 w 432"/>
                <a:gd name="T23" fmla="*/ 793464 h 500"/>
                <a:gd name="T24" fmla="*/ 301978 w 432"/>
                <a:gd name="T25" fmla="*/ 838467 h 500"/>
                <a:gd name="T26" fmla="*/ 0 w 432"/>
                <a:gd name="T27" fmla="*/ 1091902 h 500"/>
                <a:gd name="T28" fmla="*/ 511947 w 432"/>
                <a:gd name="T29" fmla="*/ 1184275 h 500"/>
                <a:gd name="T30" fmla="*/ 1019175 w 432"/>
                <a:gd name="T31" fmla="*/ 1091902 h 500"/>
                <a:gd name="T32" fmla="*/ 717197 w 432"/>
                <a:gd name="T33" fmla="*/ 838467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6" y="351"/>
                    <a:pt x="412" y="335"/>
                  </a:cubicBezTo>
                  <a:cubicBezTo>
                    <a:pt x="364" y="316"/>
                    <a:pt x="312" y="273"/>
                    <a:pt x="287" y="241"/>
                  </a:cubicBezTo>
                  <a:cubicBezTo>
                    <a:pt x="328" y="236"/>
                    <a:pt x="348" y="236"/>
                    <a:pt x="381" y="213"/>
                  </a:cubicBezTo>
                  <a:cubicBezTo>
                    <a:pt x="336" y="205"/>
                    <a:pt x="289" y="163"/>
                    <a:pt x="272" y="139"/>
                  </a:cubicBezTo>
                  <a:cubicBezTo>
                    <a:pt x="295" y="133"/>
                    <a:pt x="296" y="131"/>
                    <a:pt x="316" y="120"/>
                  </a:cubicBezTo>
                  <a:cubicBezTo>
                    <a:pt x="264" y="91"/>
                    <a:pt x="227" y="39"/>
                    <a:pt x="217"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5"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3" name="Freeform 61"/>
            <p:cNvSpPr>
              <a:spLocks/>
            </p:cNvSpPr>
            <p:nvPr/>
          </p:nvSpPr>
          <p:spPr bwMode="auto">
            <a:xfrm>
              <a:off x="3976688" y="1004887"/>
              <a:ext cx="93663" cy="439738"/>
            </a:xfrm>
            <a:custGeom>
              <a:avLst/>
              <a:gdLst>
                <a:gd name="T0" fmla="*/ 93663 w 40"/>
                <a:gd name="T1" fmla="*/ 420825 h 186"/>
                <a:gd name="T2" fmla="*/ 46832 w 40"/>
                <a:gd name="T3" fmla="*/ 439738 h 186"/>
                <a:gd name="T4" fmla="*/ 46832 w 40"/>
                <a:gd name="T5" fmla="*/ 439738 h 186"/>
                <a:gd name="T6" fmla="*/ 0 w 40"/>
                <a:gd name="T7" fmla="*/ 420825 h 186"/>
                <a:gd name="T8" fmla="*/ 0 w 40"/>
                <a:gd name="T9" fmla="*/ 18913 h 186"/>
                <a:gd name="T10" fmla="*/ 46832 w 40"/>
                <a:gd name="T11" fmla="*/ 0 h 186"/>
                <a:gd name="T12" fmla="*/ 46832 w 40"/>
                <a:gd name="T13" fmla="*/ 0 h 186"/>
                <a:gd name="T14" fmla="*/ 93663 w 40"/>
                <a:gd name="T15" fmla="*/ 18913 h 186"/>
                <a:gd name="T16" fmla="*/ 93663 w 40"/>
                <a:gd name="T17" fmla="*/ 42082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4" name="Freeform 62"/>
            <p:cNvSpPr>
              <a:spLocks/>
            </p:cNvSpPr>
            <p:nvPr/>
          </p:nvSpPr>
          <p:spPr bwMode="auto">
            <a:xfrm>
              <a:off x="3586163" y="214312"/>
              <a:ext cx="876300" cy="1012825"/>
            </a:xfrm>
            <a:custGeom>
              <a:avLst/>
              <a:gdLst>
                <a:gd name="T0" fmla="*/ 616481 w 371"/>
                <a:gd name="T1" fmla="*/ 717023 h 428"/>
                <a:gd name="T2" fmla="*/ 833784 w 371"/>
                <a:gd name="T3" fmla="*/ 679161 h 428"/>
                <a:gd name="T4" fmla="*/ 581051 w 371"/>
                <a:gd name="T5" fmla="*/ 487481 h 428"/>
                <a:gd name="T6" fmla="*/ 772372 w 371"/>
                <a:gd name="T7" fmla="*/ 433054 h 428"/>
                <a:gd name="T8" fmla="*/ 550345 w 371"/>
                <a:gd name="T9" fmla="*/ 281603 h 428"/>
                <a:gd name="T10" fmla="*/ 640101 w 371"/>
                <a:gd name="T11" fmla="*/ 243741 h 428"/>
                <a:gd name="T12" fmla="*/ 441693 w 371"/>
                <a:gd name="T13" fmla="*/ 0 h 428"/>
                <a:gd name="T14" fmla="*/ 210218 w 371"/>
                <a:gd name="T15" fmla="*/ 241374 h 428"/>
                <a:gd name="T16" fmla="*/ 323593 w 371"/>
                <a:gd name="T17" fmla="*/ 283970 h 428"/>
                <a:gd name="T18" fmla="*/ 103928 w 371"/>
                <a:gd name="T19" fmla="*/ 433054 h 428"/>
                <a:gd name="T20" fmla="*/ 295249 w 371"/>
                <a:gd name="T21" fmla="*/ 487481 h 428"/>
                <a:gd name="T22" fmla="*/ 42516 w 371"/>
                <a:gd name="T23" fmla="*/ 679161 h 428"/>
                <a:gd name="T24" fmla="*/ 259819 w 371"/>
                <a:gd name="T25" fmla="*/ 717023 h 428"/>
                <a:gd name="T26" fmla="*/ 0 w 371"/>
                <a:gd name="T27" fmla="*/ 934733 h 428"/>
                <a:gd name="T28" fmla="*/ 439331 w 371"/>
                <a:gd name="T29" fmla="*/ 1012825 h 428"/>
                <a:gd name="T30" fmla="*/ 876300 w 371"/>
                <a:gd name="T31" fmla="*/ 934733 h 428"/>
                <a:gd name="T32" fmla="*/ 616481 w 371"/>
                <a:gd name="T33" fmla="*/ 717023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1" h="428">
                  <a:moveTo>
                    <a:pt x="261" y="303"/>
                  </a:moveTo>
                  <a:cubicBezTo>
                    <a:pt x="289" y="304"/>
                    <a:pt x="331" y="301"/>
                    <a:pt x="353" y="287"/>
                  </a:cubicBezTo>
                  <a:cubicBezTo>
                    <a:pt x="312" y="271"/>
                    <a:pt x="268" y="234"/>
                    <a:pt x="246" y="206"/>
                  </a:cubicBezTo>
                  <a:cubicBezTo>
                    <a:pt x="281" y="202"/>
                    <a:pt x="299" y="202"/>
                    <a:pt x="327" y="183"/>
                  </a:cubicBezTo>
                  <a:cubicBezTo>
                    <a:pt x="288" y="175"/>
                    <a:pt x="248" y="140"/>
                    <a:pt x="233" y="119"/>
                  </a:cubicBezTo>
                  <a:cubicBezTo>
                    <a:pt x="253" y="113"/>
                    <a:pt x="254" y="112"/>
                    <a:pt x="271" y="103"/>
                  </a:cubicBezTo>
                  <a:cubicBezTo>
                    <a:pt x="226" y="77"/>
                    <a:pt x="195" y="33"/>
                    <a:pt x="187" y="0"/>
                  </a:cubicBezTo>
                  <a:cubicBezTo>
                    <a:pt x="168" y="53"/>
                    <a:pt x="140" y="83"/>
                    <a:pt x="89" y="102"/>
                  </a:cubicBezTo>
                  <a:cubicBezTo>
                    <a:pt x="105" y="112"/>
                    <a:pt x="119" y="117"/>
                    <a:pt x="137" y="120"/>
                  </a:cubicBezTo>
                  <a:cubicBezTo>
                    <a:pt x="122" y="141"/>
                    <a:pt x="82" y="175"/>
                    <a:pt x="44" y="183"/>
                  </a:cubicBezTo>
                  <a:cubicBezTo>
                    <a:pt x="72" y="202"/>
                    <a:pt x="90" y="202"/>
                    <a:pt x="125" y="206"/>
                  </a:cubicBezTo>
                  <a:cubicBezTo>
                    <a:pt x="103" y="234"/>
                    <a:pt x="59" y="271"/>
                    <a:pt x="18" y="287"/>
                  </a:cubicBezTo>
                  <a:cubicBezTo>
                    <a:pt x="39" y="301"/>
                    <a:pt x="82" y="304"/>
                    <a:pt x="110" y="303"/>
                  </a:cubicBezTo>
                  <a:cubicBezTo>
                    <a:pt x="95" y="332"/>
                    <a:pt x="31" y="382"/>
                    <a:pt x="0" y="395"/>
                  </a:cubicBezTo>
                  <a:cubicBezTo>
                    <a:pt x="66" y="425"/>
                    <a:pt x="133" y="428"/>
                    <a:pt x="186" y="428"/>
                  </a:cubicBezTo>
                  <a:cubicBezTo>
                    <a:pt x="239" y="428"/>
                    <a:pt x="305" y="425"/>
                    <a:pt x="371" y="395"/>
                  </a:cubicBezTo>
                  <a:cubicBezTo>
                    <a:pt x="340" y="382"/>
                    <a:pt x="275" y="332"/>
                    <a:pt x="261" y="303"/>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5" name="Freeform 63"/>
            <p:cNvSpPr>
              <a:spLocks/>
            </p:cNvSpPr>
            <p:nvPr/>
          </p:nvSpPr>
          <p:spPr bwMode="auto">
            <a:xfrm>
              <a:off x="3511550" y="1098550"/>
              <a:ext cx="79375" cy="373063"/>
            </a:xfrm>
            <a:custGeom>
              <a:avLst/>
              <a:gdLst>
                <a:gd name="T0" fmla="*/ 79375 w 34"/>
                <a:gd name="T1" fmla="*/ 356430 h 157"/>
                <a:gd name="T2" fmla="*/ 39688 w 34"/>
                <a:gd name="T3" fmla="*/ 373063 h 157"/>
                <a:gd name="T4" fmla="*/ 39688 w 34"/>
                <a:gd name="T5" fmla="*/ 373063 h 157"/>
                <a:gd name="T6" fmla="*/ 0 w 34"/>
                <a:gd name="T7" fmla="*/ 356430 h 157"/>
                <a:gd name="T8" fmla="*/ 0 w 34"/>
                <a:gd name="T9" fmla="*/ 16633 h 157"/>
                <a:gd name="T10" fmla="*/ 39688 w 34"/>
                <a:gd name="T11" fmla="*/ 0 h 157"/>
                <a:gd name="T12" fmla="*/ 39688 w 34"/>
                <a:gd name="T13" fmla="*/ 0 h 157"/>
                <a:gd name="T14" fmla="*/ 79375 w 34"/>
                <a:gd name="T15" fmla="*/ 16633 h 157"/>
                <a:gd name="T16" fmla="*/ 79375 w 34"/>
                <a:gd name="T17" fmla="*/ 35643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6" y="157"/>
                    <a:pt x="17" y="157"/>
                  </a:cubicBezTo>
                  <a:cubicBezTo>
                    <a:pt x="17" y="157"/>
                    <a:pt x="17" y="157"/>
                    <a:pt x="17" y="157"/>
                  </a:cubicBezTo>
                  <a:cubicBezTo>
                    <a:pt x="7" y="157"/>
                    <a:pt x="0" y="154"/>
                    <a:pt x="0" y="150"/>
                  </a:cubicBezTo>
                  <a:cubicBezTo>
                    <a:pt x="0" y="7"/>
                    <a:pt x="0" y="7"/>
                    <a:pt x="0" y="7"/>
                  </a:cubicBezTo>
                  <a:cubicBezTo>
                    <a:pt x="0" y="3"/>
                    <a:pt x="7" y="0"/>
                    <a:pt x="17" y="0"/>
                  </a:cubicBezTo>
                  <a:cubicBezTo>
                    <a:pt x="17" y="0"/>
                    <a:pt x="17" y="0"/>
                    <a:pt x="17" y="0"/>
                  </a:cubicBezTo>
                  <a:cubicBezTo>
                    <a:pt x="26"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6" name="Freeform 64"/>
            <p:cNvSpPr>
              <a:spLocks/>
            </p:cNvSpPr>
            <p:nvPr/>
          </p:nvSpPr>
          <p:spPr bwMode="auto">
            <a:xfrm>
              <a:off x="3181350" y="428625"/>
              <a:ext cx="738188" cy="857250"/>
            </a:xfrm>
            <a:custGeom>
              <a:avLst/>
              <a:gdLst>
                <a:gd name="T0" fmla="*/ 521213 w 313"/>
                <a:gd name="T1" fmla="*/ 608600 h 362"/>
                <a:gd name="T2" fmla="*/ 702812 w 313"/>
                <a:gd name="T3" fmla="*/ 575447 h 362"/>
                <a:gd name="T4" fmla="*/ 490553 w 313"/>
                <a:gd name="T5" fmla="*/ 414416 h 362"/>
                <a:gd name="T6" fmla="*/ 650926 w 313"/>
                <a:gd name="T7" fmla="*/ 367055 h 362"/>
                <a:gd name="T8" fmla="*/ 464610 w 313"/>
                <a:gd name="T9" fmla="*/ 239177 h 362"/>
                <a:gd name="T10" fmla="*/ 542438 w 313"/>
                <a:gd name="T11" fmla="*/ 208392 h 362"/>
                <a:gd name="T12" fmla="*/ 372632 w 313"/>
                <a:gd name="T13" fmla="*/ 0 h 362"/>
                <a:gd name="T14" fmla="*/ 179241 w 313"/>
                <a:gd name="T15" fmla="*/ 206024 h 362"/>
                <a:gd name="T16" fmla="*/ 273578 w 313"/>
                <a:gd name="T17" fmla="*/ 241546 h 362"/>
                <a:gd name="T18" fmla="*/ 89620 w 313"/>
                <a:gd name="T19" fmla="*/ 367055 h 362"/>
                <a:gd name="T20" fmla="*/ 249993 w 313"/>
                <a:gd name="T21" fmla="*/ 414416 h 362"/>
                <a:gd name="T22" fmla="*/ 35376 w 313"/>
                <a:gd name="T23" fmla="*/ 575447 h 362"/>
                <a:gd name="T24" fmla="*/ 219334 w 313"/>
                <a:gd name="T25" fmla="*/ 608600 h 362"/>
                <a:gd name="T26" fmla="*/ 0 w 313"/>
                <a:gd name="T27" fmla="*/ 793311 h 362"/>
                <a:gd name="T28" fmla="*/ 370273 w 313"/>
                <a:gd name="T29" fmla="*/ 857250 h 362"/>
                <a:gd name="T30" fmla="*/ 738188 w 313"/>
                <a:gd name="T31" fmla="*/ 793311 h 362"/>
                <a:gd name="T32" fmla="*/ 521213 w 313"/>
                <a:gd name="T33" fmla="*/ 608600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1" y="257"/>
                  </a:moveTo>
                  <a:cubicBezTo>
                    <a:pt x="244" y="257"/>
                    <a:pt x="280" y="255"/>
                    <a:pt x="298" y="243"/>
                  </a:cubicBezTo>
                  <a:cubicBezTo>
                    <a:pt x="264" y="229"/>
                    <a:pt x="226" y="199"/>
                    <a:pt x="208" y="175"/>
                  </a:cubicBezTo>
                  <a:cubicBezTo>
                    <a:pt x="238" y="171"/>
                    <a:pt x="253" y="171"/>
                    <a:pt x="276" y="155"/>
                  </a:cubicBezTo>
                  <a:cubicBezTo>
                    <a:pt x="244" y="149"/>
                    <a:pt x="210" y="119"/>
                    <a:pt x="197" y="101"/>
                  </a:cubicBezTo>
                  <a:cubicBezTo>
                    <a:pt x="214" y="97"/>
                    <a:pt x="215" y="96"/>
                    <a:pt x="230" y="88"/>
                  </a:cubicBezTo>
                  <a:cubicBezTo>
                    <a:pt x="191" y="66"/>
                    <a:pt x="165" y="29"/>
                    <a:pt x="158" y="0"/>
                  </a:cubicBezTo>
                  <a:cubicBezTo>
                    <a:pt x="142" y="45"/>
                    <a:pt x="119" y="71"/>
                    <a:pt x="76" y="87"/>
                  </a:cubicBezTo>
                  <a:cubicBezTo>
                    <a:pt x="89" y="96"/>
                    <a:pt x="101" y="99"/>
                    <a:pt x="116" y="102"/>
                  </a:cubicBezTo>
                  <a:cubicBezTo>
                    <a:pt x="103" y="120"/>
                    <a:pt x="70" y="149"/>
                    <a:pt x="38" y="155"/>
                  </a:cubicBezTo>
                  <a:cubicBezTo>
                    <a:pt x="61" y="171"/>
                    <a:pt x="76" y="171"/>
                    <a:pt x="106" y="175"/>
                  </a:cubicBezTo>
                  <a:cubicBezTo>
                    <a:pt x="87" y="199"/>
                    <a:pt x="50" y="229"/>
                    <a:pt x="15" y="243"/>
                  </a:cubicBezTo>
                  <a:cubicBezTo>
                    <a:pt x="33" y="255"/>
                    <a:pt x="69" y="257"/>
                    <a:pt x="93" y="257"/>
                  </a:cubicBezTo>
                  <a:cubicBezTo>
                    <a:pt x="81" y="281"/>
                    <a:pt x="27" y="324"/>
                    <a:pt x="0" y="335"/>
                  </a:cubicBezTo>
                  <a:cubicBezTo>
                    <a:pt x="56" y="359"/>
                    <a:pt x="113" y="362"/>
                    <a:pt x="157" y="362"/>
                  </a:cubicBezTo>
                  <a:cubicBezTo>
                    <a:pt x="202" y="362"/>
                    <a:pt x="258" y="359"/>
                    <a:pt x="313" y="335"/>
                  </a:cubicBezTo>
                  <a:cubicBezTo>
                    <a:pt x="287" y="324"/>
                    <a:pt x="233" y="281"/>
                    <a:pt x="221"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7" name="Freeform 65"/>
            <p:cNvSpPr>
              <a:spLocks/>
            </p:cNvSpPr>
            <p:nvPr/>
          </p:nvSpPr>
          <p:spPr bwMode="auto">
            <a:xfrm>
              <a:off x="4424363" y="971550"/>
              <a:ext cx="106363" cy="487363"/>
            </a:xfrm>
            <a:custGeom>
              <a:avLst/>
              <a:gdLst>
                <a:gd name="T0" fmla="*/ 106363 w 45"/>
                <a:gd name="T1" fmla="*/ 466070 h 206"/>
                <a:gd name="T2" fmla="*/ 52000 w 45"/>
                <a:gd name="T3" fmla="*/ 487363 h 206"/>
                <a:gd name="T4" fmla="*/ 52000 w 45"/>
                <a:gd name="T5" fmla="*/ 487363 h 206"/>
                <a:gd name="T6" fmla="*/ 0 w 45"/>
                <a:gd name="T7" fmla="*/ 466070 h 206"/>
                <a:gd name="T8" fmla="*/ 0 w 45"/>
                <a:gd name="T9" fmla="*/ 21293 h 206"/>
                <a:gd name="T10" fmla="*/ 52000 w 45"/>
                <a:gd name="T11" fmla="*/ 0 h 206"/>
                <a:gd name="T12" fmla="*/ 52000 w 45"/>
                <a:gd name="T13" fmla="*/ 0 h 206"/>
                <a:gd name="T14" fmla="*/ 106363 w 45"/>
                <a:gd name="T15" fmla="*/ 21293 h 206"/>
                <a:gd name="T16" fmla="*/ 106363 w 45"/>
                <a:gd name="T17" fmla="*/ 466070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2" y="206"/>
                  </a:cubicBezTo>
                  <a:cubicBezTo>
                    <a:pt x="22" y="206"/>
                    <a:pt x="22" y="206"/>
                    <a:pt x="22" y="206"/>
                  </a:cubicBezTo>
                  <a:cubicBezTo>
                    <a:pt x="10" y="206"/>
                    <a:pt x="0" y="202"/>
                    <a:pt x="0" y="197"/>
                  </a:cubicBezTo>
                  <a:cubicBezTo>
                    <a:pt x="0" y="9"/>
                    <a:pt x="0" y="9"/>
                    <a:pt x="0" y="9"/>
                  </a:cubicBezTo>
                  <a:cubicBezTo>
                    <a:pt x="0" y="4"/>
                    <a:pt x="10" y="0"/>
                    <a:pt x="22" y="0"/>
                  </a:cubicBezTo>
                  <a:cubicBezTo>
                    <a:pt x="22" y="0"/>
                    <a:pt x="22" y="0"/>
                    <a:pt x="22"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8" name="Freeform 66"/>
            <p:cNvSpPr>
              <a:spLocks/>
            </p:cNvSpPr>
            <p:nvPr/>
          </p:nvSpPr>
          <p:spPr bwMode="auto">
            <a:xfrm>
              <a:off x="3992563" y="93662"/>
              <a:ext cx="969963" cy="1123950"/>
            </a:xfrm>
            <a:custGeom>
              <a:avLst/>
              <a:gdLst>
                <a:gd name="T0" fmla="*/ 682042 w 411"/>
                <a:gd name="T1" fmla="*/ 795047 h 475"/>
                <a:gd name="T2" fmla="*/ 922763 w 411"/>
                <a:gd name="T3" fmla="*/ 754821 h 475"/>
                <a:gd name="T4" fmla="*/ 644282 w 411"/>
                <a:gd name="T5" fmla="*/ 541862 h 475"/>
                <a:gd name="T6" fmla="*/ 854323 w 411"/>
                <a:gd name="T7" fmla="*/ 480341 h 475"/>
                <a:gd name="T8" fmla="*/ 608882 w 411"/>
                <a:gd name="T9" fmla="*/ 314706 h 475"/>
                <a:gd name="T10" fmla="*/ 710362 w 411"/>
                <a:gd name="T11" fmla="*/ 272114 h 475"/>
                <a:gd name="T12" fmla="*/ 488522 w 411"/>
                <a:gd name="T13" fmla="*/ 0 h 475"/>
                <a:gd name="T14" fmla="*/ 233641 w 411"/>
                <a:gd name="T15" fmla="*/ 267382 h 475"/>
                <a:gd name="T16" fmla="*/ 356361 w 411"/>
                <a:gd name="T17" fmla="*/ 317072 h 475"/>
                <a:gd name="T18" fmla="*/ 115640 w 411"/>
                <a:gd name="T19" fmla="*/ 480341 h 475"/>
                <a:gd name="T20" fmla="*/ 325681 w 411"/>
                <a:gd name="T21" fmla="*/ 541862 h 475"/>
                <a:gd name="T22" fmla="*/ 44840 w 411"/>
                <a:gd name="T23" fmla="*/ 754821 h 475"/>
                <a:gd name="T24" fmla="*/ 287921 w 411"/>
                <a:gd name="T25" fmla="*/ 795047 h 475"/>
                <a:gd name="T26" fmla="*/ 0 w 411"/>
                <a:gd name="T27" fmla="*/ 1038766 h 475"/>
                <a:gd name="T28" fmla="*/ 486162 w 411"/>
                <a:gd name="T29" fmla="*/ 1123950 h 475"/>
                <a:gd name="T30" fmla="*/ 969963 w 411"/>
                <a:gd name="T31" fmla="*/ 1038766 h 475"/>
                <a:gd name="T32" fmla="*/ 682042 w 411"/>
                <a:gd name="T33" fmla="*/ 795047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7" y="334"/>
                    <a:pt x="391" y="319"/>
                  </a:cubicBezTo>
                  <a:cubicBezTo>
                    <a:pt x="346" y="301"/>
                    <a:pt x="297" y="260"/>
                    <a:pt x="273" y="229"/>
                  </a:cubicBezTo>
                  <a:cubicBezTo>
                    <a:pt x="312" y="224"/>
                    <a:pt x="331" y="224"/>
                    <a:pt x="362" y="203"/>
                  </a:cubicBezTo>
                  <a:cubicBezTo>
                    <a:pt x="320" y="195"/>
                    <a:pt x="275" y="155"/>
                    <a:pt x="258" y="133"/>
                  </a:cubicBezTo>
                  <a:cubicBezTo>
                    <a:pt x="280" y="126"/>
                    <a:pt x="282" y="125"/>
                    <a:pt x="301" y="115"/>
                  </a:cubicBezTo>
                  <a:cubicBezTo>
                    <a:pt x="251" y="86"/>
                    <a:pt x="216" y="37"/>
                    <a:pt x="207" y="0"/>
                  </a:cubicBezTo>
                  <a:cubicBezTo>
                    <a:pt x="186" y="59"/>
                    <a:pt x="155" y="93"/>
                    <a:pt x="99" y="113"/>
                  </a:cubicBezTo>
                  <a:cubicBezTo>
                    <a:pt x="117" y="125"/>
                    <a:pt x="132" y="130"/>
                    <a:pt x="151" y="134"/>
                  </a:cubicBezTo>
                  <a:cubicBezTo>
                    <a:pt x="135" y="157"/>
                    <a:pt x="91" y="195"/>
                    <a:pt x="49" y="203"/>
                  </a:cubicBezTo>
                  <a:cubicBezTo>
                    <a:pt x="80" y="224"/>
                    <a:pt x="99" y="224"/>
                    <a:pt x="138" y="229"/>
                  </a:cubicBezTo>
                  <a:cubicBezTo>
                    <a:pt x="114" y="260"/>
                    <a:pt x="65" y="301"/>
                    <a:pt x="19" y="319"/>
                  </a:cubicBezTo>
                  <a:cubicBezTo>
                    <a:pt x="43" y="334"/>
                    <a:pt x="91" y="337"/>
                    <a:pt x="122" y="336"/>
                  </a:cubicBezTo>
                  <a:cubicBezTo>
                    <a:pt x="106" y="369"/>
                    <a:pt x="34" y="424"/>
                    <a:pt x="0" y="439"/>
                  </a:cubicBezTo>
                  <a:cubicBezTo>
                    <a:pt x="73" y="471"/>
                    <a:pt x="147" y="475"/>
                    <a:pt x="206" y="475"/>
                  </a:cubicBezTo>
                  <a:cubicBezTo>
                    <a:pt x="265" y="475"/>
                    <a:pt x="338" y="471"/>
                    <a:pt x="411" y="439"/>
                  </a:cubicBezTo>
                  <a:cubicBezTo>
                    <a:pt x="376"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485" name="组合 39"/>
          <p:cNvGrpSpPr>
            <a:grpSpLocks/>
          </p:cNvGrpSpPr>
          <p:nvPr/>
        </p:nvGrpSpPr>
        <p:grpSpPr bwMode="auto">
          <a:xfrm>
            <a:off x="6985000" y="5532438"/>
            <a:ext cx="4090988" cy="1123950"/>
            <a:chOff x="0" y="0"/>
            <a:chExt cx="4090988" cy="1123950"/>
          </a:xfrm>
        </p:grpSpPr>
        <p:sp>
          <p:nvSpPr>
            <p:cNvPr id="20559" name="Freeform 70"/>
            <p:cNvSpPr>
              <a:spLocks/>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0" name="Freeform 71"/>
            <p:cNvSpPr>
              <a:spLocks/>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1" name="Freeform 72"/>
            <p:cNvSpPr>
              <a:spLocks/>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2" name="Freeform 73"/>
            <p:cNvSpPr>
              <a:spLocks/>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3" name="Freeform 74"/>
            <p:cNvSpPr>
              <a:spLocks/>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4" name="Freeform 75"/>
            <p:cNvSpPr>
              <a:spLocks/>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5" name="Freeform 76"/>
            <p:cNvSpPr>
              <a:spLocks/>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6" name="Freeform 77"/>
            <p:cNvSpPr>
              <a:spLocks/>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7" name="Freeform 78"/>
            <p:cNvSpPr>
              <a:spLocks/>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8" name="Freeform 79"/>
            <p:cNvSpPr>
              <a:spLocks/>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9" name="Freeform 80"/>
            <p:cNvSpPr>
              <a:spLocks/>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0" name="Freeform 81"/>
            <p:cNvSpPr>
              <a:spLocks/>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1" name="Freeform 82"/>
            <p:cNvSpPr>
              <a:spLocks/>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2" name="Freeform 83"/>
            <p:cNvSpPr>
              <a:spLocks/>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3" name="Freeform 84"/>
            <p:cNvSpPr>
              <a:spLocks/>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4" name="Freeform 85"/>
            <p:cNvSpPr>
              <a:spLocks/>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5" name="Freeform 86"/>
            <p:cNvSpPr>
              <a:spLocks/>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6" name="Freeform 87"/>
            <p:cNvSpPr>
              <a:spLocks/>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7" name="Freeform 88"/>
            <p:cNvSpPr>
              <a:spLocks/>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78" name="Freeform 89"/>
            <p:cNvSpPr>
              <a:spLocks/>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486" name="组合 73"/>
          <p:cNvGrpSpPr>
            <a:grpSpLocks/>
          </p:cNvGrpSpPr>
          <p:nvPr/>
        </p:nvGrpSpPr>
        <p:grpSpPr bwMode="auto">
          <a:xfrm>
            <a:off x="8737600" y="563563"/>
            <a:ext cx="3289300" cy="965200"/>
            <a:chOff x="0" y="0"/>
            <a:chExt cx="3839224" cy="1126363"/>
          </a:xfrm>
        </p:grpSpPr>
        <p:grpSp>
          <p:nvGrpSpPr>
            <p:cNvPr id="20546" name="组合 60"/>
            <p:cNvGrpSpPr>
              <a:grpSpLocks/>
            </p:cNvGrpSpPr>
            <p:nvPr/>
          </p:nvGrpSpPr>
          <p:grpSpPr bwMode="auto">
            <a:xfrm>
              <a:off x="1814477" y="0"/>
              <a:ext cx="2024747" cy="636465"/>
              <a:chOff x="0" y="0"/>
              <a:chExt cx="2290763" cy="809626"/>
            </a:xfrm>
          </p:grpSpPr>
          <p:sp>
            <p:nvSpPr>
              <p:cNvPr id="20553" name="Freeform 74"/>
              <p:cNvSpPr>
                <a:spLocks/>
              </p:cNvSpPr>
              <p:nvPr/>
            </p:nvSpPr>
            <p:spPr bwMode="auto">
              <a:xfrm>
                <a:off x="636587" y="438151"/>
                <a:ext cx="411163" cy="158750"/>
              </a:xfrm>
              <a:custGeom>
                <a:avLst/>
                <a:gdLst>
                  <a:gd name="T0" fmla="*/ 384758 w 109"/>
                  <a:gd name="T1" fmla="*/ 37798 h 42"/>
                  <a:gd name="T2" fmla="*/ 218784 w 109"/>
                  <a:gd name="T3" fmla="*/ 94494 h 42"/>
                  <a:gd name="T4" fmla="*/ 11316 w 109"/>
                  <a:gd name="T5" fmla="*/ 64256 h 42"/>
                  <a:gd name="T6" fmla="*/ 56582 w 109"/>
                  <a:gd name="T7" fmla="*/ 64256 h 42"/>
                  <a:gd name="T8" fmla="*/ 184835 w 109"/>
                  <a:gd name="T9" fmla="*/ 139851 h 42"/>
                  <a:gd name="T10" fmla="*/ 233873 w 109"/>
                  <a:gd name="T11" fmla="*/ 132292 h 42"/>
                  <a:gd name="T12" fmla="*/ 350809 w 109"/>
                  <a:gd name="T13" fmla="*/ 60476 h 42"/>
                  <a:gd name="T14" fmla="*/ 384758 w 109"/>
                  <a:gd name="T15" fmla="*/ 37798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8" y="3"/>
                      <a:pt x="46" y="27"/>
                      <a:pt x="49" y="37"/>
                    </a:cubicBezTo>
                    <a:cubicBezTo>
                      <a:pt x="51" y="42"/>
                      <a:pt x="61" y="38"/>
                      <a:pt x="62" y="35"/>
                    </a:cubicBezTo>
                    <a:cubicBezTo>
                      <a:pt x="68" y="23"/>
                      <a:pt x="77" y="13"/>
                      <a:pt x="93"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4" name="Freeform 75"/>
              <p:cNvSpPr>
                <a:spLocks/>
              </p:cNvSpPr>
              <p:nvPr/>
            </p:nvSpPr>
            <p:spPr bwMode="auto">
              <a:xfrm>
                <a:off x="0" y="166688"/>
                <a:ext cx="411163" cy="160338"/>
              </a:xfrm>
              <a:custGeom>
                <a:avLst/>
                <a:gdLst>
                  <a:gd name="T0" fmla="*/ 384758 w 109"/>
                  <a:gd name="T1" fmla="*/ 38176 h 42"/>
                  <a:gd name="T2" fmla="*/ 218784 w 109"/>
                  <a:gd name="T3" fmla="*/ 95439 h 42"/>
                  <a:gd name="T4" fmla="*/ 11316 w 109"/>
                  <a:gd name="T5" fmla="*/ 64899 h 42"/>
                  <a:gd name="T6" fmla="*/ 56582 w 109"/>
                  <a:gd name="T7" fmla="*/ 64899 h 42"/>
                  <a:gd name="T8" fmla="*/ 188607 w 109"/>
                  <a:gd name="T9" fmla="*/ 141250 h 42"/>
                  <a:gd name="T10" fmla="*/ 237645 w 109"/>
                  <a:gd name="T11" fmla="*/ 133615 h 42"/>
                  <a:gd name="T12" fmla="*/ 354581 w 109"/>
                  <a:gd name="T13" fmla="*/ 61081 h 42"/>
                  <a:gd name="T14" fmla="*/ 384758 w 109"/>
                  <a:gd name="T15" fmla="*/ 38176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0"/>
                    </a:moveTo>
                    <a:cubicBezTo>
                      <a:pt x="85" y="7"/>
                      <a:pt x="69" y="13"/>
                      <a:pt x="58" y="25"/>
                    </a:cubicBezTo>
                    <a:cubicBezTo>
                      <a:pt x="46" y="7"/>
                      <a:pt x="20" y="0"/>
                      <a:pt x="3" y="17"/>
                    </a:cubicBezTo>
                    <a:cubicBezTo>
                      <a:pt x="0" y="20"/>
                      <a:pt x="13" y="19"/>
                      <a:pt x="15" y="17"/>
                    </a:cubicBezTo>
                    <a:cubicBezTo>
                      <a:pt x="29" y="3"/>
                      <a:pt x="46" y="27"/>
                      <a:pt x="50" y="37"/>
                    </a:cubicBezTo>
                    <a:cubicBezTo>
                      <a:pt x="51" y="42"/>
                      <a:pt x="61" y="38"/>
                      <a:pt x="63" y="35"/>
                    </a:cubicBezTo>
                    <a:cubicBezTo>
                      <a:pt x="69" y="23"/>
                      <a:pt x="77" y="13"/>
                      <a:pt x="94" y="16"/>
                    </a:cubicBezTo>
                    <a:cubicBezTo>
                      <a:pt x="97" y="17"/>
                      <a:pt x="109" y="11"/>
                      <a:pt x="102" y="1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5" name="Freeform 76"/>
              <p:cNvSpPr>
                <a:spLocks/>
              </p:cNvSpPr>
              <p:nvPr/>
            </p:nvSpPr>
            <p:spPr bwMode="auto">
              <a:xfrm>
                <a:off x="609600" y="57151"/>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8"/>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6" name="Freeform 77"/>
              <p:cNvSpPr>
                <a:spLocks/>
              </p:cNvSpPr>
              <p:nvPr/>
            </p:nvSpPr>
            <p:spPr bwMode="auto">
              <a:xfrm>
                <a:off x="1262062" y="258763"/>
                <a:ext cx="411163" cy="160338"/>
              </a:xfrm>
              <a:custGeom>
                <a:avLst/>
                <a:gdLst>
                  <a:gd name="T0" fmla="*/ 384758 w 109"/>
                  <a:gd name="T1" fmla="*/ 41993 h 42"/>
                  <a:gd name="T2" fmla="*/ 218784 w 109"/>
                  <a:gd name="T3" fmla="*/ 95439 h 42"/>
                  <a:gd name="T4" fmla="*/ 15089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4" y="17"/>
                    </a:cubicBezTo>
                    <a:cubicBezTo>
                      <a:pt x="0" y="21"/>
                      <a:pt x="13" y="20"/>
                      <a:pt x="16" y="17"/>
                    </a:cubicBezTo>
                    <a:cubicBezTo>
                      <a:pt x="29" y="4"/>
                      <a:pt x="47" y="28"/>
                      <a:pt x="50" y="38"/>
                    </a:cubicBezTo>
                    <a:cubicBezTo>
                      <a:pt x="51" y="42"/>
                      <a:pt x="62" y="39"/>
                      <a:pt x="63" y="36"/>
                    </a:cubicBezTo>
                    <a:cubicBezTo>
                      <a:pt x="69" y="24"/>
                      <a:pt x="77" y="14"/>
                      <a:pt x="94" y="17"/>
                    </a:cubicBezTo>
                    <a:cubicBezTo>
                      <a:pt x="97" y="17"/>
                      <a:pt x="109" y="12"/>
                      <a:pt x="102" y="11"/>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7" name="Freeform 78"/>
              <p:cNvSpPr>
                <a:spLocks/>
              </p:cNvSpPr>
              <p:nvPr/>
            </p:nvSpPr>
            <p:spPr bwMode="auto">
              <a:xfrm>
                <a:off x="1119187" y="650876"/>
                <a:ext cx="414338" cy="158750"/>
              </a:xfrm>
              <a:custGeom>
                <a:avLst/>
                <a:gdLst>
                  <a:gd name="T0" fmla="*/ 387971 w 110"/>
                  <a:gd name="T1" fmla="*/ 41577 h 42"/>
                  <a:gd name="T2" fmla="*/ 222236 w 110"/>
                  <a:gd name="T3" fmla="*/ 94494 h 42"/>
                  <a:gd name="T4" fmla="*/ 15067 w 110"/>
                  <a:gd name="T5" fmla="*/ 64256 h 42"/>
                  <a:gd name="T6" fmla="*/ 60267 w 110"/>
                  <a:gd name="T7" fmla="*/ 64256 h 42"/>
                  <a:gd name="T8" fmla="*/ 188335 w 110"/>
                  <a:gd name="T9" fmla="*/ 143631 h 42"/>
                  <a:gd name="T10" fmla="*/ 237303 w 110"/>
                  <a:gd name="T11" fmla="*/ 132292 h 42"/>
                  <a:gd name="T12" fmla="*/ 354071 w 110"/>
                  <a:gd name="T13" fmla="*/ 64256 h 42"/>
                  <a:gd name="T14" fmla="*/ 387971 w 110"/>
                  <a:gd name="T15" fmla="*/ 4157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 h="42">
                    <a:moveTo>
                      <a:pt x="103" y="11"/>
                    </a:moveTo>
                    <a:cubicBezTo>
                      <a:pt x="86" y="8"/>
                      <a:pt x="70" y="13"/>
                      <a:pt x="59" y="25"/>
                    </a:cubicBezTo>
                    <a:cubicBezTo>
                      <a:pt x="47" y="7"/>
                      <a:pt x="20" y="0"/>
                      <a:pt x="4" y="17"/>
                    </a:cubicBezTo>
                    <a:cubicBezTo>
                      <a:pt x="0" y="20"/>
                      <a:pt x="13" y="20"/>
                      <a:pt x="16" y="17"/>
                    </a:cubicBezTo>
                    <a:cubicBezTo>
                      <a:pt x="29" y="3"/>
                      <a:pt x="47" y="27"/>
                      <a:pt x="50" y="38"/>
                    </a:cubicBezTo>
                    <a:cubicBezTo>
                      <a:pt x="51" y="42"/>
                      <a:pt x="62" y="38"/>
                      <a:pt x="63" y="35"/>
                    </a:cubicBezTo>
                    <a:cubicBezTo>
                      <a:pt x="69" y="24"/>
                      <a:pt x="77" y="14"/>
                      <a:pt x="94" y="17"/>
                    </a:cubicBezTo>
                    <a:cubicBezTo>
                      <a:pt x="97" y="17"/>
                      <a:pt x="110" y="12"/>
                      <a:pt x="103"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8" name="Freeform 79"/>
              <p:cNvSpPr>
                <a:spLocks/>
              </p:cNvSpPr>
              <p:nvPr/>
            </p:nvSpPr>
            <p:spPr bwMode="auto">
              <a:xfrm>
                <a:off x="1879600" y="0"/>
                <a:ext cx="411163" cy="160338"/>
              </a:xfrm>
              <a:custGeom>
                <a:avLst/>
                <a:gdLst>
                  <a:gd name="T0" fmla="*/ 384758 w 109"/>
                  <a:gd name="T1" fmla="*/ 41993 h 42"/>
                  <a:gd name="T2" fmla="*/ 218784 w 109"/>
                  <a:gd name="T3" fmla="*/ 95439 h 42"/>
                  <a:gd name="T4" fmla="*/ 11316 w 109"/>
                  <a:gd name="T5" fmla="*/ 64899 h 42"/>
                  <a:gd name="T6" fmla="*/ 60354 w 109"/>
                  <a:gd name="T7" fmla="*/ 64899 h 42"/>
                  <a:gd name="T8" fmla="*/ 188607 w 109"/>
                  <a:gd name="T9" fmla="*/ 145068 h 42"/>
                  <a:gd name="T10" fmla="*/ 237645 w 109"/>
                  <a:gd name="T11" fmla="*/ 137433 h 42"/>
                  <a:gd name="T12" fmla="*/ 354581 w 109"/>
                  <a:gd name="T13" fmla="*/ 64899 h 42"/>
                  <a:gd name="T14" fmla="*/ 384758 w 109"/>
                  <a:gd name="T15" fmla="*/ 41993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 h="42">
                    <a:moveTo>
                      <a:pt x="102" y="11"/>
                    </a:moveTo>
                    <a:cubicBezTo>
                      <a:pt x="85" y="8"/>
                      <a:pt x="69" y="13"/>
                      <a:pt x="58" y="25"/>
                    </a:cubicBezTo>
                    <a:cubicBezTo>
                      <a:pt x="46" y="7"/>
                      <a:pt x="20" y="0"/>
                      <a:pt x="3" y="17"/>
                    </a:cubicBezTo>
                    <a:cubicBezTo>
                      <a:pt x="0" y="21"/>
                      <a:pt x="13" y="20"/>
                      <a:pt x="16" y="17"/>
                    </a:cubicBezTo>
                    <a:cubicBezTo>
                      <a:pt x="29" y="3"/>
                      <a:pt x="46" y="27"/>
                      <a:pt x="50" y="38"/>
                    </a:cubicBezTo>
                    <a:cubicBezTo>
                      <a:pt x="51" y="42"/>
                      <a:pt x="61" y="38"/>
                      <a:pt x="63" y="36"/>
                    </a:cubicBezTo>
                    <a:cubicBezTo>
                      <a:pt x="69" y="24"/>
                      <a:pt x="77" y="14"/>
                      <a:pt x="94" y="17"/>
                    </a:cubicBezTo>
                    <a:cubicBezTo>
                      <a:pt x="97" y="17"/>
                      <a:pt x="109" y="12"/>
                      <a:pt x="102" y="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547" name="组合 67"/>
            <p:cNvGrpSpPr>
              <a:grpSpLocks/>
            </p:cNvGrpSpPr>
            <p:nvPr/>
          </p:nvGrpSpPr>
          <p:grpSpPr bwMode="auto">
            <a:xfrm>
              <a:off x="0" y="535019"/>
              <a:ext cx="2526402" cy="591344"/>
              <a:chOff x="0" y="0"/>
              <a:chExt cx="3465832" cy="811232"/>
            </a:xfrm>
          </p:grpSpPr>
          <p:sp>
            <p:nvSpPr>
              <p:cNvPr id="20548" name="Freeform 83"/>
              <p:cNvSpPr>
                <a:spLocks/>
              </p:cNvSpPr>
              <p:nvPr/>
            </p:nvSpPr>
            <p:spPr bwMode="auto">
              <a:xfrm>
                <a:off x="220469" y="36366"/>
                <a:ext cx="851750" cy="299961"/>
              </a:xfrm>
              <a:custGeom>
                <a:avLst/>
                <a:gdLst>
                  <a:gd name="T0" fmla="*/ 851750 w 1128"/>
                  <a:gd name="T1" fmla="*/ 299961 h 395"/>
                  <a:gd name="T2" fmla="*/ 851750 w 1128"/>
                  <a:gd name="T3" fmla="*/ 290089 h 395"/>
                  <a:gd name="T4" fmla="*/ 715832 w 1128"/>
                  <a:gd name="T5" fmla="*/ 125300 h 395"/>
                  <a:gd name="T6" fmla="*/ 591996 w 1128"/>
                  <a:gd name="T7" fmla="*/ 222503 h 395"/>
                  <a:gd name="T8" fmla="*/ 572364 w 1128"/>
                  <a:gd name="T9" fmla="*/ 201999 h 395"/>
                  <a:gd name="T10" fmla="*/ 573119 w 1128"/>
                  <a:gd name="T11" fmla="*/ 183014 h 395"/>
                  <a:gd name="T12" fmla="*/ 484018 w 1128"/>
                  <a:gd name="T13" fmla="*/ 75180 h 395"/>
                  <a:gd name="T14" fmla="*/ 458344 w 1128"/>
                  <a:gd name="T15" fmla="*/ 79736 h 395"/>
                  <a:gd name="T16" fmla="*/ 324692 w 1128"/>
                  <a:gd name="T17" fmla="*/ 0 h 395"/>
                  <a:gd name="T18" fmla="*/ 161591 w 1128"/>
                  <a:gd name="T19" fmla="*/ 151879 h 395"/>
                  <a:gd name="T20" fmla="*/ 136673 w 1128"/>
                  <a:gd name="T21" fmla="*/ 148841 h 395"/>
                  <a:gd name="T22" fmla="*/ 0 w 1128"/>
                  <a:gd name="T23" fmla="*/ 299961 h 395"/>
                  <a:gd name="T24" fmla="*/ 851750 w 1128"/>
                  <a:gd name="T25" fmla="*/ 299961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9" name="Freeform 83"/>
              <p:cNvSpPr>
                <a:spLocks/>
              </p:cNvSpPr>
              <p:nvPr/>
            </p:nvSpPr>
            <p:spPr bwMode="auto">
              <a:xfrm>
                <a:off x="1150315" y="366345"/>
                <a:ext cx="562212" cy="197994"/>
              </a:xfrm>
              <a:custGeom>
                <a:avLst/>
                <a:gdLst>
                  <a:gd name="T0" fmla="*/ 562212 w 1128"/>
                  <a:gd name="T1" fmla="*/ 197994 h 395"/>
                  <a:gd name="T2" fmla="*/ 562212 w 1128"/>
                  <a:gd name="T3" fmla="*/ 191478 h 395"/>
                  <a:gd name="T4" fmla="*/ 472497 w 1128"/>
                  <a:gd name="T5" fmla="*/ 82706 h 395"/>
                  <a:gd name="T6" fmla="*/ 390757 w 1128"/>
                  <a:gd name="T7" fmla="*/ 146866 h 395"/>
                  <a:gd name="T8" fmla="*/ 377798 w 1128"/>
                  <a:gd name="T9" fmla="*/ 133333 h 395"/>
                  <a:gd name="T10" fmla="*/ 378297 w 1128"/>
                  <a:gd name="T11" fmla="*/ 120801 h 395"/>
                  <a:gd name="T12" fmla="*/ 319484 w 1128"/>
                  <a:gd name="T13" fmla="*/ 49624 h 395"/>
                  <a:gd name="T14" fmla="*/ 302538 w 1128"/>
                  <a:gd name="T15" fmla="*/ 52631 h 395"/>
                  <a:gd name="T16" fmla="*/ 214318 w 1128"/>
                  <a:gd name="T17" fmla="*/ 0 h 395"/>
                  <a:gd name="T18" fmla="*/ 106661 w 1128"/>
                  <a:gd name="T19" fmla="*/ 100250 h 395"/>
                  <a:gd name="T20" fmla="*/ 90213 w 1128"/>
                  <a:gd name="T21" fmla="*/ 98245 h 395"/>
                  <a:gd name="T22" fmla="*/ 0 w 1128"/>
                  <a:gd name="T23" fmla="*/ 197994 h 395"/>
                  <a:gd name="T24" fmla="*/ 562212 w 1128"/>
                  <a:gd name="T25" fmla="*/ 197994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0" name="Freeform 83"/>
              <p:cNvSpPr>
                <a:spLocks/>
              </p:cNvSpPr>
              <p:nvPr/>
            </p:nvSpPr>
            <p:spPr bwMode="auto">
              <a:xfrm>
                <a:off x="1431421" y="0"/>
                <a:ext cx="2034411" cy="716459"/>
              </a:xfrm>
              <a:custGeom>
                <a:avLst/>
                <a:gdLst>
                  <a:gd name="T0" fmla="*/ 2034411 w 1128"/>
                  <a:gd name="T1" fmla="*/ 716459 h 395"/>
                  <a:gd name="T2" fmla="*/ 2034411 w 1128"/>
                  <a:gd name="T3" fmla="*/ 692879 h 395"/>
                  <a:gd name="T4" fmla="*/ 1709771 w 1128"/>
                  <a:gd name="T5" fmla="*/ 299280 h 395"/>
                  <a:gd name="T6" fmla="*/ 1413988 w 1128"/>
                  <a:gd name="T7" fmla="*/ 531449 h 395"/>
                  <a:gd name="T8" fmla="*/ 1367095 w 1128"/>
                  <a:gd name="T9" fmla="*/ 482476 h 395"/>
                  <a:gd name="T10" fmla="*/ 1368899 w 1128"/>
                  <a:gd name="T11" fmla="*/ 437131 h 395"/>
                  <a:gd name="T12" fmla="*/ 1156079 w 1128"/>
                  <a:gd name="T13" fmla="*/ 179568 h 395"/>
                  <a:gd name="T14" fmla="*/ 1094758 w 1128"/>
                  <a:gd name="T15" fmla="*/ 190451 h 395"/>
                  <a:gd name="T16" fmla="*/ 775529 w 1128"/>
                  <a:gd name="T17" fmla="*/ 0 h 395"/>
                  <a:gd name="T18" fmla="*/ 385961 w 1128"/>
                  <a:gd name="T19" fmla="*/ 362764 h 395"/>
                  <a:gd name="T20" fmla="*/ 326444 w 1128"/>
                  <a:gd name="T21" fmla="*/ 355509 h 395"/>
                  <a:gd name="T22" fmla="*/ 0 w 1128"/>
                  <a:gd name="T23" fmla="*/ 716459 h 395"/>
                  <a:gd name="T24" fmla="*/ 2034411 w 1128"/>
                  <a:gd name="T25" fmla="*/ 71645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CF4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1" name="Freeform 83"/>
              <p:cNvSpPr>
                <a:spLocks/>
              </p:cNvSpPr>
              <p:nvPr/>
            </p:nvSpPr>
            <p:spPr bwMode="auto">
              <a:xfrm>
                <a:off x="0" y="522853"/>
                <a:ext cx="818862" cy="288379"/>
              </a:xfrm>
              <a:custGeom>
                <a:avLst/>
                <a:gdLst>
                  <a:gd name="T0" fmla="*/ 818862 w 1128"/>
                  <a:gd name="T1" fmla="*/ 288379 h 395"/>
                  <a:gd name="T2" fmla="*/ 818862 w 1128"/>
                  <a:gd name="T3" fmla="*/ 278888 h 395"/>
                  <a:gd name="T4" fmla="*/ 688193 w 1128"/>
                  <a:gd name="T5" fmla="*/ 120462 h 395"/>
                  <a:gd name="T6" fmla="*/ 569138 w 1128"/>
                  <a:gd name="T7" fmla="*/ 213912 h 395"/>
                  <a:gd name="T8" fmla="*/ 550264 w 1128"/>
                  <a:gd name="T9" fmla="*/ 194200 h 395"/>
                  <a:gd name="T10" fmla="*/ 550990 w 1128"/>
                  <a:gd name="T11" fmla="*/ 175948 h 395"/>
                  <a:gd name="T12" fmla="*/ 465328 w 1128"/>
                  <a:gd name="T13" fmla="*/ 72277 h 395"/>
                  <a:gd name="T14" fmla="*/ 440646 w 1128"/>
                  <a:gd name="T15" fmla="*/ 76658 h 395"/>
                  <a:gd name="T16" fmla="*/ 312155 w 1128"/>
                  <a:gd name="T17" fmla="*/ 0 h 395"/>
                  <a:gd name="T18" fmla="*/ 155351 w 1128"/>
                  <a:gd name="T19" fmla="*/ 146015 h 395"/>
                  <a:gd name="T20" fmla="*/ 131395 w 1128"/>
                  <a:gd name="T21" fmla="*/ 143094 h 395"/>
                  <a:gd name="T22" fmla="*/ 0 w 1128"/>
                  <a:gd name="T23" fmla="*/ 288379 h 395"/>
                  <a:gd name="T24" fmla="*/ 818862 w 1128"/>
                  <a:gd name="T25" fmla="*/ 288379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52" name="Freeform 83"/>
              <p:cNvSpPr>
                <a:spLocks/>
              </p:cNvSpPr>
              <p:nvPr/>
            </p:nvSpPr>
            <p:spPr bwMode="auto">
              <a:xfrm>
                <a:off x="448146" y="265139"/>
                <a:ext cx="588963" cy="207415"/>
              </a:xfrm>
              <a:custGeom>
                <a:avLst/>
                <a:gdLst>
                  <a:gd name="T0" fmla="*/ 588963 w 1128"/>
                  <a:gd name="T1" fmla="*/ 207415 h 395"/>
                  <a:gd name="T2" fmla="*/ 588963 w 1128"/>
                  <a:gd name="T3" fmla="*/ 200589 h 395"/>
                  <a:gd name="T4" fmla="*/ 494980 w 1128"/>
                  <a:gd name="T5" fmla="*/ 86642 h 395"/>
                  <a:gd name="T6" fmla="*/ 409350 w 1128"/>
                  <a:gd name="T7" fmla="*/ 153855 h 395"/>
                  <a:gd name="T8" fmla="*/ 395775 w 1128"/>
                  <a:gd name="T9" fmla="*/ 139677 h 395"/>
                  <a:gd name="T10" fmla="*/ 396297 w 1128"/>
                  <a:gd name="T11" fmla="*/ 126549 h 395"/>
                  <a:gd name="T12" fmla="*/ 334686 w 1128"/>
                  <a:gd name="T13" fmla="*/ 51985 h 395"/>
                  <a:gd name="T14" fmla="*/ 316933 w 1128"/>
                  <a:gd name="T15" fmla="*/ 55136 h 395"/>
                  <a:gd name="T16" fmla="*/ 224516 w 1128"/>
                  <a:gd name="T17" fmla="*/ 0 h 395"/>
                  <a:gd name="T18" fmla="*/ 111736 w 1128"/>
                  <a:gd name="T19" fmla="*/ 105020 h 395"/>
                  <a:gd name="T20" fmla="*/ 94506 w 1128"/>
                  <a:gd name="T21" fmla="*/ 102920 h 395"/>
                  <a:gd name="T22" fmla="*/ 0 w 1128"/>
                  <a:gd name="T23" fmla="*/ 207415 h 395"/>
                  <a:gd name="T24" fmla="*/ 588963 w 1128"/>
                  <a:gd name="T25" fmla="*/ 207415 h 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8" h="395">
                    <a:moveTo>
                      <a:pt x="1128" y="395"/>
                    </a:moveTo>
                    <a:cubicBezTo>
                      <a:pt x="1128" y="391"/>
                      <a:pt x="1128" y="387"/>
                      <a:pt x="1128" y="382"/>
                    </a:cubicBezTo>
                    <a:cubicBezTo>
                      <a:pt x="1128" y="263"/>
                      <a:pt x="1047" y="165"/>
                      <a:pt x="948" y="165"/>
                    </a:cubicBezTo>
                    <a:cubicBezTo>
                      <a:pt x="875" y="165"/>
                      <a:pt x="812" y="218"/>
                      <a:pt x="784" y="293"/>
                    </a:cubicBezTo>
                    <a:cubicBezTo>
                      <a:pt x="776" y="283"/>
                      <a:pt x="767" y="274"/>
                      <a:pt x="758" y="266"/>
                    </a:cubicBezTo>
                    <a:cubicBezTo>
                      <a:pt x="759" y="258"/>
                      <a:pt x="759" y="250"/>
                      <a:pt x="759" y="241"/>
                    </a:cubicBezTo>
                    <a:cubicBezTo>
                      <a:pt x="759" y="162"/>
                      <a:pt x="707" y="99"/>
                      <a:pt x="641" y="99"/>
                    </a:cubicBezTo>
                    <a:cubicBezTo>
                      <a:pt x="629" y="99"/>
                      <a:pt x="618" y="101"/>
                      <a:pt x="607" y="105"/>
                    </a:cubicBezTo>
                    <a:cubicBezTo>
                      <a:pt x="566" y="41"/>
                      <a:pt x="502" y="0"/>
                      <a:pt x="430" y="0"/>
                    </a:cubicBezTo>
                    <a:cubicBezTo>
                      <a:pt x="326" y="0"/>
                      <a:pt x="240" y="85"/>
                      <a:pt x="214" y="200"/>
                    </a:cubicBezTo>
                    <a:cubicBezTo>
                      <a:pt x="203" y="198"/>
                      <a:pt x="192" y="196"/>
                      <a:pt x="181" y="196"/>
                    </a:cubicBezTo>
                    <a:cubicBezTo>
                      <a:pt x="86" y="196"/>
                      <a:pt x="9" y="283"/>
                      <a:pt x="0" y="395"/>
                    </a:cubicBezTo>
                    <a:lnTo>
                      <a:pt x="1128" y="395"/>
                    </a:lnTo>
                    <a:close/>
                  </a:path>
                </a:pathLst>
              </a:custGeom>
              <a:solidFill>
                <a:srgbClr val="FF99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cxnSp>
        <p:nvCxnSpPr>
          <p:cNvPr id="20487" name="直接连接符 75"/>
          <p:cNvCxnSpPr>
            <a:cxnSpLocks noChangeShapeType="1"/>
          </p:cNvCxnSpPr>
          <p:nvPr/>
        </p:nvCxnSpPr>
        <p:spPr bwMode="auto">
          <a:xfrm>
            <a:off x="-3476" y="2182980"/>
            <a:ext cx="12192001" cy="0"/>
          </a:xfrm>
          <a:prstGeom prst="line">
            <a:avLst/>
          </a:prstGeom>
          <a:noFill/>
          <a:ln w="28575">
            <a:solidFill>
              <a:srgbClr val="404040"/>
            </a:solidFill>
            <a:round/>
            <a:headEnd/>
            <a:tailEnd/>
          </a:ln>
          <a:extLst>
            <a:ext uri="{909E8E84-426E-40DD-AFC4-6F175D3DCCD1}">
              <a14:hiddenFill xmlns:a14="http://schemas.microsoft.com/office/drawing/2010/main">
                <a:noFill/>
              </a14:hiddenFill>
            </a:ext>
          </a:extLst>
        </p:spPr>
      </p:cxnSp>
      <p:sp>
        <p:nvSpPr>
          <p:cNvPr id="20488" name="椭圆 76"/>
          <p:cNvSpPr>
            <a:spLocks noChangeArrowheads="1"/>
          </p:cNvSpPr>
          <p:nvPr/>
        </p:nvSpPr>
        <p:spPr bwMode="auto">
          <a:xfrm>
            <a:off x="1988512" y="1991070"/>
            <a:ext cx="320675" cy="320675"/>
          </a:xfrm>
          <a:prstGeom prst="ellipse">
            <a:avLst/>
          </a:prstGeom>
          <a:solidFill>
            <a:schemeClr val="bg1"/>
          </a:solidFill>
          <a:ln w="12700">
            <a:solidFill>
              <a:srgbClr val="7F7F7F"/>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89" name="椭圆 77"/>
          <p:cNvSpPr>
            <a:spLocks noChangeArrowheads="1"/>
          </p:cNvSpPr>
          <p:nvPr/>
        </p:nvSpPr>
        <p:spPr bwMode="auto">
          <a:xfrm>
            <a:off x="4634874" y="1999008"/>
            <a:ext cx="320675" cy="320675"/>
          </a:xfrm>
          <a:prstGeom prst="ellipse">
            <a:avLst/>
          </a:prstGeom>
          <a:solidFill>
            <a:schemeClr val="bg1"/>
          </a:solidFill>
          <a:ln w="12700">
            <a:solidFill>
              <a:srgbClr val="7F7F7F"/>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90" name="椭圆 78"/>
          <p:cNvSpPr>
            <a:spLocks noChangeArrowheads="1"/>
          </p:cNvSpPr>
          <p:nvPr/>
        </p:nvSpPr>
        <p:spPr bwMode="auto">
          <a:xfrm>
            <a:off x="7266446" y="2033954"/>
            <a:ext cx="319088" cy="319087"/>
          </a:xfrm>
          <a:prstGeom prst="ellipse">
            <a:avLst/>
          </a:prstGeom>
          <a:solidFill>
            <a:schemeClr val="bg1"/>
          </a:solidFill>
          <a:ln w="12700">
            <a:solidFill>
              <a:srgbClr val="7F7F7F"/>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491" name="椭圆 79"/>
          <p:cNvSpPr>
            <a:spLocks noChangeArrowheads="1"/>
          </p:cNvSpPr>
          <p:nvPr/>
        </p:nvSpPr>
        <p:spPr bwMode="auto">
          <a:xfrm>
            <a:off x="9972049" y="1995833"/>
            <a:ext cx="320675" cy="320675"/>
          </a:xfrm>
          <a:prstGeom prst="ellipse">
            <a:avLst/>
          </a:prstGeom>
          <a:solidFill>
            <a:schemeClr val="bg1"/>
          </a:solidFill>
          <a:ln w="12700">
            <a:solidFill>
              <a:srgbClr val="7F7F7F"/>
            </a:solidFill>
            <a:round/>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0492" name="组合 80"/>
          <p:cNvGrpSpPr>
            <a:grpSpLocks/>
          </p:cNvGrpSpPr>
          <p:nvPr/>
        </p:nvGrpSpPr>
        <p:grpSpPr bwMode="auto">
          <a:xfrm flipH="1">
            <a:off x="1675774" y="1259422"/>
            <a:ext cx="946150" cy="547687"/>
            <a:chOff x="0" y="0"/>
            <a:chExt cx="5212055" cy="3024188"/>
          </a:xfrm>
        </p:grpSpPr>
        <p:sp>
          <p:nvSpPr>
            <p:cNvPr id="20505"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6"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7"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8"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09"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0"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1"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2"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3"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4"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5"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6"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7"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18"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19"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0"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1"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2"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3"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4"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5"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6"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7"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28"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29"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0"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1"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2"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3"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4"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35"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6"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7"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8"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39"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40"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41"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2"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3"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0544"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5"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0493" name="组合 124"/>
          <p:cNvGrpSpPr>
            <a:grpSpLocks/>
          </p:cNvGrpSpPr>
          <p:nvPr/>
        </p:nvGrpSpPr>
        <p:grpSpPr bwMode="auto">
          <a:xfrm>
            <a:off x="1176684" y="2510311"/>
            <a:ext cx="2096337" cy="1899501"/>
            <a:chOff x="0" y="0"/>
            <a:chExt cx="2096098" cy="1607449"/>
          </a:xfrm>
        </p:grpSpPr>
        <p:sp>
          <p:nvSpPr>
            <p:cNvPr id="20503" name="矩形 122"/>
            <p:cNvSpPr>
              <a:spLocks noChangeArrowheads="1"/>
            </p:cNvSpPr>
            <p:nvPr/>
          </p:nvSpPr>
          <p:spPr bwMode="auto">
            <a:xfrm>
              <a:off x="0" y="0"/>
              <a:ext cx="2096098" cy="1607449"/>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04" name="文本框 123"/>
            <p:cNvSpPr txBox="1">
              <a:spLocks noChangeArrowheads="1"/>
            </p:cNvSpPr>
            <p:nvPr/>
          </p:nvSpPr>
          <p:spPr bwMode="auto">
            <a:xfrm>
              <a:off x="60342" y="38779"/>
              <a:ext cx="2024745" cy="101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400" dirty="0">
                  <a:solidFill>
                    <a:schemeClr val="bg1"/>
                  </a:solidFill>
                  <a:latin typeface="微軟正黑體" panose="020B0604030504040204" pitchFamily="34" charset="-120"/>
                  <a:ea typeface="微軟正黑體" panose="020B0604030504040204" pitchFamily="34" charset="-120"/>
                </a:rPr>
                <a:t>01.</a:t>
              </a:r>
              <a:r>
                <a:rPr lang="zh-TW" altLang="en-US" sz="2400" dirty="0">
                  <a:solidFill>
                    <a:schemeClr val="bg1"/>
                  </a:solidFill>
                  <a:latin typeface="微軟正黑體" panose="020B0604030504040204" pitchFamily="34" charset="-120"/>
                  <a:ea typeface="微軟正黑體" panose="020B0604030504040204" pitchFamily="34" charset="-120"/>
                </a:rPr>
                <a:t>公路局公告最新評鑑成績證明</a:t>
              </a:r>
              <a:endParaRPr lang="zh-CN" altLang="en-US" sz="2400" dirty="0">
                <a:solidFill>
                  <a:schemeClr val="bg1"/>
                </a:solidFill>
                <a:latin typeface="微軟正黑體" panose="020B0604030504040204" pitchFamily="34" charset="-120"/>
                <a:ea typeface="微軟正黑體" panose="020B0604030504040204" pitchFamily="34" charset="-120"/>
              </a:endParaRPr>
            </a:p>
          </p:txBody>
        </p:sp>
      </p:grpSp>
      <p:grpSp>
        <p:nvGrpSpPr>
          <p:cNvPr id="20494" name="组合 125"/>
          <p:cNvGrpSpPr>
            <a:grpSpLocks/>
          </p:cNvGrpSpPr>
          <p:nvPr/>
        </p:nvGrpSpPr>
        <p:grpSpPr bwMode="auto">
          <a:xfrm>
            <a:off x="3692690" y="2525152"/>
            <a:ext cx="2186614" cy="1945360"/>
            <a:chOff x="0" y="0"/>
            <a:chExt cx="2186852" cy="509527"/>
          </a:xfrm>
        </p:grpSpPr>
        <p:sp>
          <p:nvSpPr>
            <p:cNvPr id="20501" name="矩形 126"/>
            <p:cNvSpPr>
              <a:spLocks noChangeArrowheads="1"/>
            </p:cNvSpPr>
            <p:nvPr/>
          </p:nvSpPr>
          <p:spPr bwMode="auto">
            <a:xfrm>
              <a:off x="0" y="0"/>
              <a:ext cx="2096098" cy="502920"/>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02" name="文本框 127"/>
            <p:cNvSpPr txBox="1">
              <a:spLocks noChangeArrowheads="1"/>
            </p:cNvSpPr>
            <p:nvPr/>
          </p:nvSpPr>
          <p:spPr bwMode="auto">
            <a:xfrm>
              <a:off x="1" y="1668"/>
              <a:ext cx="2186851" cy="5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400" dirty="0">
                  <a:solidFill>
                    <a:srgbClr val="FFFFFF"/>
                  </a:solidFill>
                  <a:latin typeface="微軟正黑體" panose="020B0604030504040204" pitchFamily="34" charset="-120"/>
                  <a:ea typeface="微軟正黑體" panose="020B0604030504040204" pitchFamily="34" charset="-120"/>
                </a:rPr>
                <a:t>02.</a:t>
              </a:r>
              <a:r>
                <a:rPr lang="zh-TW" altLang="en-US" sz="2400" dirty="0">
                  <a:solidFill>
                    <a:srgbClr val="FFFFFF"/>
                  </a:solidFill>
                  <a:latin typeface="微軟正黑體" panose="020B0604030504040204" pitchFamily="34" charset="-120"/>
                  <a:ea typeface="微軟正黑體" panose="020B0604030504040204" pitchFamily="34" charset="-120"/>
                </a:rPr>
                <a:t>最近一年公路監理機關之遊覽車客運業安全考核證明</a:t>
              </a:r>
              <a:endParaRPr lang="en-US" altLang="zh-TW" sz="2400" dirty="0">
                <a:solidFill>
                  <a:srgbClr val="FFFFFF"/>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None/>
              </a:pPr>
              <a:r>
                <a:rPr lang="zh-TW" altLang="en-US" sz="2400" dirty="0">
                  <a:solidFill>
                    <a:srgbClr val="FFFFFF"/>
                  </a:solidFill>
                  <a:latin typeface="微軟正黑體" panose="020B0604030504040204" pitchFamily="34" charset="-120"/>
                  <a:ea typeface="微軟正黑體" panose="020B0604030504040204" pitchFamily="34" charset="-120"/>
                </a:rPr>
                <a:t>及保養紀錄表</a:t>
              </a:r>
              <a:endParaRPr lang="zh-CN" altLang="en-US" sz="2400" dirty="0">
                <a:solidFill>
                  <a:srgbClr val="FFFFFF"/>
                </a:solidFill>
                <a:latin typeface="微軟正黑體" panose="020B0604030504040204" pitchFamily="34" charset="-120"/>
                <a:ea typeface="微軟正黑體" panose="020B0604030504040204" pitchFamily="34" charset="-120"/>
              </a:endParaRPr>
            </a:p>
          </p:txBody>
        </p:sp>
      </p:grpSp>
      <p:grpSp>
        <p:nvGrpSpPr>
          <p:cNvPr id="132" name="组合 125"/>
          <p:cNvGrpSpPr>
            <a:grpSpLocks/>
          </p:cNvGrpSpPr>
          <p:nvPr/>
        </p:nvGrpSpPr>
        <p:grpSpPr bwMode="auto">
          <a:xfrm>
            <a:off x="6393239" y="2532579"/>
            <a:ext cx="2186614" cy="1902384"/>
            <a:chOff x="0" y="0"/>
            <a:chExt cx="2186852" cy="498105"/>
          </a:xfrm>
        </p:grpSpPr>
        <p:sp>
          <p:nvSpPr>
            <p:cNvPr id="133" name="矩形 126"/>
            <p:cNvSpPr>
              <a:spLocks noChangeArrowheads="1"/>
            </p:cNvSpPr>
            <p:nvPr/>
          </p:nvSpPr>
          <p:spPr bwMode="auto">
            <a:xfrm>
              <a:off x="0" y="0"/>
              <a:ext cx="2096098" cy="49810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34" name="文本框 127"/>
            <p:cNvSpPr txBox="1">
              <a:spLocks noChangeArrowheads="1"/>
            </p:cNvSpPr>
            <p:nvPr/>
          </p:nvSpPr>
          <p:spPr bwMode="auto">
            <a:xfrm>
              <a:off x="1" y="1668"/>
              <a:ext cx="2186851" cy="41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400" dirty="0">
                  <a:solidFill>
                    <a:srgbClr val="FFFFFF"/>
                  </a:solidFill>
                  <a:latin typeface="微軟正黑體" panose="020B0604030504040204" pitchFamily="34" charset="-120"/>
                  <a:ea typeface="微軟正黑體" panose="020B0604030504040204" pitchFamily="34" charset="-120"/>
                </a:rPr>
                <a:t>03.</a:t>
              </a:r>
              <a:r>
                <a:rPr lang="zh-TW" altLang="en-US" sz="2400" dirty="0">
                  <a:solidFill>
                    <a:srgbClr val="FFFFFF"/>
                  </a:solidFill>
                  <a:latin typeface="微軟正黑體" panose="020B0604030504040204" pitchFamily="34" charset="-120"/>
                  <a:ea typeface="微軟正黑體" panose="020B0604030504040204" pitchFamily="34" charset="-120"/>
                </a:rPr>
                <a:t>駕駛人一年內不得有重大違規及重大肇事紀錄證明</a:t>
              </a:r>
              <a:endParaRPr lang="zh-CN" altLang="en-US" sz="2400" dirty="0">
                <a:solidFill>
                  <a:srgbClr val="FFFFFF"/>
                </a:solidFill>
                <a:latin typeface="微軟正黑體" panose="020B0604030504040204" pitchFamily="34" charset="-120"/>
                <a:ea typeface="微軟正黑體" panose="020B0604030504040204" pitchFamily="34" charset="-120"/>
              </a:endParaRPr>
            </a:p>
          </p:txBody>
        </p:sp>
      </p:grpSp>
      <p:grpSp>
        <p:nvGrpSpPr>
          <p:cNvPr id="135" name="组合 125"/>
          <p:cNvGrpSpPr>
            <a:grpSpLocks/>
          </p:cNvGrpSpPr>
          <p:nvPr/>
        </p:nvGrpSpPr>
        <p:grpSpPr bwMode="auto">
          <a:xfrm>
            <a:off x="9093631" y="2531520"/>
            <a:ext cx="2186614" cy="1895624"/>
            <a:chOff x="0" y="0"/>
            <a:chExt cx="2186852" cy="496335"/>
          </a:xfrm>
        </p:grpSpPr>
        <p:sp>
          <p:nvSpPr>
            <p:cNvPr id="136" name="矩形 126"/>
            <p:cNvSpPr>
              <a:spLocks noChangeArrowheads="1"/>
            </p:cNvSpPr>
            <p:nvPr/>
          </p:nvSpPr>
          <p:spPr bwMode="auto">
            <a:xfrm>
              <a:off x="0" y="0"/>
              <a:ext cx="2096098" cy="496335"/>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37" name="文本框 127"/>
            <p:cNvSpPr txBox="1">
              <a:spLocks noChangeArrowheads="1"/>
            </p:cNvSpPr>
            <p:nvPr/>
          </p:nvSpPr>
          <p:spPr bwMode="auto">
            <a:xfrm>
              <a:off x="1" y="1668"/>
              <a:ext cx="2186851" cy="41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400" dirty="0">
                  <a:solidFill>
                    <a:srgbClr val="FFFFFF"/>
                  </a:solidFill>
                  <a:latin typeface="微軟正黑體" panose="020B0604030504040204" pitchFamily="34" charset="-120"/>
                  <a:ea typeface="微軟正黑體" panose="020B0604030504040204" pitchFamily="34" charset="-120"/>
                </a:rPr>
                <a:t>04.</a:t>
              </a:r>
              <a:r>
                <a:rPr lang="zh-TW" altLang="en-US" sz="2400" dirty="0">
                  <a:solidFill>
                    <a:srgbClr val="FFFFFF"/>
                  </a:solidFill>
                  <a:latin typeface="微軟正黑體" panose="020B0604030504040204" pitchFamily="34" charset="-120"/>
                  <a:ea typeface="微軟正黑體" panose="020B0604030504040204" pitchFamily="34" charset="-120"/>
                </a:rPr>
                <a:t>填寫「車輛安全檢核項目表」繳交至課外組</a:t>
              </a:r>
              <a:endParaRPr lang="zh-CN" altLang="en-US" sz="2400" dirty="0">
                <a:solidFill>
                  <a:srgbClr val="FFFFFF"/>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1506" name="组合 60"/>
          <p:cNvGrpSpPr>
            <a:grpSpLocks/>
          </p:cNvGrpSpPr>
          <p:nvPr/>
        </p:nvGrpSpPr>
        <p:grpSpPr bwMode="auto">
          <a:xfrm>
            <a:off x="895350" y="1776413"/>
            <a:ext cx="3136900" cy="3108325"/>
            <a:chOff x="0" y="0"/>
            <a:chExt cx="3136392" cy="3108960"/>
          </a:xfrm>
        </p:grpSpPr>
        <p:grpSp>
          <p:nvGrpSpPr>
            <p:cNvPr id="21549" name="组合 11"/>
            <p:cNvGrpSpPr>
              <a:grpSpLocks/>
            </p:cNvGrpSpPr>
            <p:nvPr/>
          </p:nvGrpSpPr>
          <p:grpSpPr bwMode="auto">
            <a:xfrm>
              <a:off x="0" y="0"/>
              <a:ext cx="3136392" cy="3108960"/>
              <a:chOff x="0" y="0"/>
              <a:chExt cx="3136392" cy="3108960"/>
            </a:xfrm>
          </p:grpSpPr>
          <p:sp>
            <p:nvSpPr>
              <p:cNvPr id="21592" name="椭圆 3"/>
              <p:cNvSpPr>
                <a:spLocks noChangeArrowheads="1"/>
              </p:cNvSpPr>
              <p:nvPr/>
            </p:nvSpPr>
            <p:spPr bwMode="auto">
              <a:xfrm>
                <a:off x="182880" y="164592"/>
                <a:ext cx="2770632" cy="2770632"/>
              </a:xfrm>
              <a:prstGeom prst="ellipse">
                <a:avLst/>
              </a:prstGeom>
              <a:noFill/>
              <a:ln w="12700">
                <a:solidFill>
                  <a:srgbClr val="40404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1593" name="直接连接符 5"/>
              <p:cNvCxnSpPr>
                <a:cxnSpLocks noChangeShapeType="1"/>
              </p:cNvCxnSpPr>
              <p:nvPr/>
            </p:nvCxnSpPr>
            <p:spPr bwMode="auto">
              <a:xfrm>
                <a:off x="1554480" y="0"/>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4" name="直接连接符 8"/>
              <p:cNvCxnSpPr>
                <a:cxnSpLocks noChangeShapeType="1"/>
              </p:cNvCxnSpPr>
              <p:nvPr/>
            </p:nvCxnSpPr>
            <p:spPr bwMode="auto">
              <a:xfrm>
                <a:off x="2798064" y="1554480"/>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5" name="直接连接符 9"/>
              <p:cNvCxnSpPr>
                <a:cxnSpLocks noChangeShapeType="1"/>
              </p:cNvCxnSpPr>
              <p:nvPr/>
            </p:nvCxnSpPr>
            <p:spPr bwMode="auto">
              <a:xfrm>
                <a:off x="1551432" y="2752344"/>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6" name="直接连接符 10"/>
              <p:cNvCxnSpPr>
                <a:cxnSpLocks noChangeShapeType="1"/>
              </p:cNvCxnSpPr>
              <p:nvPr/>
            </p:nvCxnSpPr>
            <p:spPr bwMode="auto">
              <a:xfrm>
                <a:off x="0" y="1549908"/>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grpSp>
        <p:grpSp>
          <p:nvGrpSpPr>
            <p:cNvPr id="21550" name="组合 12"/>
            <p:cNvGrpSpPr>
              <a:grpSpLocks/>
            </p:cNvGrpSpPr>
            <p:nvPr/>
          </p:nvGrpSpPr>
          <p:grpSpPr bwMode="auto">
            <a:xfrm flipH="1">
              <a:off x="892961" y="1033272"/>
              <a:ext cx="1467285" cy="851361"/>
              <a:chOff x="0" y="0"/>
              <a:chExt cx="5212055" cy="3024188"/>
            </a:xfrm>
          </p:grpSpPr>
          <p:sp>
            <p:nvSpPr>
              <p:cNvPr id="21551"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2"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3"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4"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5"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56"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7"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8"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9"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0"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1"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2"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3"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4"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5"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6"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7"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8"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9"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0"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1"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2"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3"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4"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5"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6"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7"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8"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9"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0"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1"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2"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3"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4"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5"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6"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7"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8"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9"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90"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91"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7" name="组合 1"/>
          <p:cNvGrpSpPr>
            <a:grpSpLocks/>
          </p:cNvGrpSpPr>
          <p:nvPr/>
        </p:nvGrpSpPr>
        <p:grpSpPr bwMode="auto">
          <a:xfrm>
            <a:off x="6635750" y="4765675"/>
            <a:ext cx="5570538" cy="2109788"/>
            <a:chOff x="0" y="0"/>
            <a:chExt cx="5570335" cy="2108954"/>
          </a:xfrm>
        </p:grpSpPr>
        <p:grpSp>
          <p:nvGrpSpPr>
            <p:cNvPr id="21537" name="组合 90"/>
            <p:cNvGrpSpPr>
              <a:grpSpLocks/>
            </p:cNvGrpSpPr>
            <p:nvPr/>
          </p:nvGrpSpPr>
          <p:grpSpPr bwMode="auto">
            <a:xfrm>
              <a:off x="0" y="22270"/>
              <a:ext cx="2331415" cy="2086684"/>
              <a:chOff x="0" y="0"/>
              <a:chExt cx="2331415" cy="2086684"/>
            </a:xfrm>
          </p:grpSpPr>
          <p:sp>
            <p:nvSpPr>
              <p:cNvPr id="21546" name="任意多边形 82"/>
              <p:cNvSpPr>
                <a:spLocks/>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7" name="任意多边形 83"/>
              <p:cNvSpPr>
                <a:spLocks/>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8" name="Freeform 67"/>
              <p:cNvSpPr>
                <a:spLocks/>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8" name="组合 91"/>
            <p:cNvGrpSpPr>
              <a:grpSpLocks/>
            </p:cNvGrpSpPr>
            <p:nvPr/>
          </p:nvGrpSpPr>
          <p:grpSpPr bwMode="auto">
            <a:xfrm>
              <a:off x="2122803" y="604495"/>
              <a:ext cx="1872971" cy="1503858"/>
              <a:chOff x="0" y="0"/>
              <a:chExt cx="1872971" cy="1503858"/>
            </a:xfrm>
          </p:grpSpPr>
          <p:sp>
            <p:nvSpPr>
              <p:cNvPr id="21543" name="任意多边形 84"/>
              <p:cNvSpPr>
                <a:spLocks/>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4" name="任意多边形 85"/>
              <p:cNvSpPr>
                <a:spLocks/>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5" name="Freeform 68"/>
              <p:cNvSpPr>
                <a:spLocks/>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9" name="组合 92"/>
            <p:cNvGrpSpPr>
              <a:grpSpLocks/>
            </p:cNvGrpSpPr>
            <p:nvPr/>
          </p:nvGrpSpPr>
          <p:grpSpPr bwMode="auto">
            <a:xfrm>
              <a:off x="3763682" y="0"/>
              <a:ext cx="1806653" cy="2108352"/>
              <a:chOff x="0" y="0"/>
              <a:chExt cx="1806653" cy="2108352"/>
            </a:xfrm>
          </p:grpSpPr>
          <p:sp>
            <p:nvSpPr>
              <p:cNvPr id="21540" name="任意多边形 87"/>
              <p:cNvSpPr>
                <a:spLocks/>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1" name="任意多边形 89"/>
              <p:cNvSpPr>
                <a:spLocks/>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2" name="Freeform 69"/>
              <p:cNvSpPr>
                <a:spLocks/>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8" name="组合 93"/>
          <p:cNvGrpSpPr>
            <a:grpSpLocks/>
          </p:cNvGrpSpPr>
          <p:nvPr/>
        </p:nvGrpSpPr>
        <p:grpSpPr bwMode="auto">
          <a:xfrm>
            <a:off x="4421188" y="6223000"/>
            <a:ext cx="2236787" cy="614363"/>
            <a:chOff x="0" y="0"/>
            <a:chExt cx="4090988" cy="1123950"/>
          </a:xfrm>
        </p:grpSpPr>
        <p:sp>
          <p:nvSpPr>
            <p:cNvPr id="21517" name="Freeform 70"/>
            <p:cNvSpPr>
              <a:spLocks/>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8" name="Freeform 71"/>
            <p:cNvSpPr>
              <a:spLocks/>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9" name="Freeform 72"/>
            <p:cNvSpPr>
              <a:spLocks/>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0" name="Freeform 73"/>
            <p:cNvSpPr>
              <a:spLocks/>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1" name="Freeform 74"/>
            <p:cNvSpPr>
              <a:spLocks/>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2" name="Freeform 75"/>
            <p:cNvSpPr>
              <a:spLocks/>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3" name="Freeform 76"/>
            <p:cNvSpPr>
              <a:spLocks/>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4" name="Freeform 77"/>
            <p:cNvSpPr>
              <a:spLocks/>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5" name="Freeform 78"/>
            <p:cNvSpPr>
              <a:spLocks/>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6" name="Freeform 79"/>
            <p:cNvSpPr>
              <a:spLocks/>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7" name="Freeform 80"/>
            <p:cNvSpPr>
              <a:spLocks/>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Freeform 81"/>
            <p:cNvSpPr>
              <a:spLocks/>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9" name="Freeform 82"/>
            <p:cNvSpPr>
              <a:spLocks/>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0" name="Freeform 83"/>
            <p:cNvSpPr>
              <a:spLocks/>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1" name="Freeform 84"/>
            <p:cNvSpPr>
              <a:spLocks/>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2" name="Freeform 85"/>
            <p:cNvSpPr>
              <a:spLocks/>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3" name="Freeform 86"/>
            <p:cNvSpPr>
              <a:spLocks/>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4" name="Freeform 87"/>
            <p:cNvSpPr>
              <a:spLocks/>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5" name="Freeform 88"/>
            <p:cNvSpPr>
              <a:spLocks/>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6" name="Freeform 89"/>
            <p:cNvSpPr>
              <a:spLocks/>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09" name="组合 120"/>
          <p:cNvGrpSpPr>
            <a:grpSpLocks/>
          </p:cNvGrpSpPr>
          <p:nvPr/>
        </p:nvGrpSpPr>
        <p:grpSpPr bwMode="auto">
          <a:xfrm>
            <a:off x="4695586" y="1950838"/>
            <a:ext cx="7277997" cy="2487613"/>
            <a:chOff x="0" y="0"/>
            <a:chExt cx="7279319" cy="1548167"/>
          </a:xfrm>
        </p:grpSpPr>
        <p:grpSp>
          <p:nvGrpSpPr>
            <p:cNvPr id="21510" name="组合 55"/>
            <p:cNvGrpSpPr>
              <a:grpSpLocks/>
            </p:cNvGrpSpPr>
            <p:nvPr/>
          </p:nvGrpSpPr>
          <p:grpSpPr bwMode="auto">
            <a:xfrm>
              <a:off x="0" y="0"/>
              <a:ext cx="6764512" cy="1548167"/>
              <a:chOff x="0" y="0"/>
              <a:chExt cx="7196677" cy="1647075"/>
            </a:xfrm>
          </p:grpSpPr>
          <p:sp>
            <p:nvSpPr>
              <p:cNvPr id="21515"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sp>
            <p:nvSpPr>
              <p:cNvPr id="21516" name="矩形 3"/>
              <p:cNvSpPr>
                <a:spLocks/>
              </p:cNvSpPr>
              <p:nvPr/>
            </p:nvSpPr>
            <p:spPr bwMode="auto">
              <a:xfrm>
                <a:off x="539406" y="968174"/>
                <a:ext cx="6657271"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grpSp>
        <p:grpSp>
          <p:nvGrpSpPr>
            <p:cNvPr id="21511" name="组合 116"/>
            <p:cNvGrpSpPr>
              <a:grpSpLocks/>
            </p:cNvGrpSpPr>
            <p:nvPr/>
          </p:nvGrpSpPr>
          <p:grpSpPr bwMode="auto">
            <a:xfrm>
              <a:off x="267286" y="492331"/>
              <a:ext cx="5718752" cy="325626"/>
              <a:chOff x="-599288" y="170278"/>
              <a:chExt cx="5718752" cy="325626"/>
            </a:xfrm>
          </p:grpSpPr>
          <p:sp>
            <p:nvSpPr>
              <p:cNvPr id="21513" name="文本框 114"/>
              <p:cNvSpPr txBox="1">
                <a:spLocks noChangeArrowheads="1"/>
              </p:cNvSpPr>
              <p:nvPr/>
            </p:nvSpPr>
            <p:spPr bwMode="auto">
              <a:xfrm>
                <a:off x="-599288" y="170278"/>
                <a:ext cx="783443" cy="32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b="1" dirty="0">
                    <a:solidFill>
                      <a:srgbClr val="FFFFFF"/>
                    </a:solidFill>
                    <a:latin typeface="微軟正黑體" panose="020B0604030504040204" pitchFamily="34" charset="-120"/>
                    <a:ea typeface="微軟正黑體" panose="020B0604030504040204" pitchFamily="34" charset="-120"/>
                  </a:rPr>
                  <a:t>01</a:t>
                </a:r>
                <a:endParaRPr lang="zh-CN" altLang="en-US" b="1" dirty="0">
                  <a:solidFill>
                    <a:srgbClr val="FFFFFF"/>
                  </a:solidFill>
                  <a:latin typeface="微軟正黑體" panose="020B0604030504040204" pitchFamily="34" charset="-120"/>
                  <a:ea typeface="微軟正黑體" panose="020B0604030504040204" pitchFamily="34" charset="-120"/>
                </a:endParaRPr>
              </a:p>
            </p:txBody>
          </p:sp>
          <p:sp>
            <p:nvSpPr>
              <p:cNvPr id="21514" name="文本框 115"/>
              <p:cNvSpPr txBox="1">
                <a:spLocks noChangeArrowheads="1"/>
              </p:cNvSpPr>
              <p:nvPr/>
            </p:nvSpPr>
            <p:spPr bwMode="auto">
              <a:xfrm>
                <a:off x="-31847" y="175732"/>
                <a:ext cx="5151311" cy="28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2400" b="1" dirty="0">
                    <a:solidFill>
                      <a:srgbClr val="FFFFFF"/>
                    </a:solidFill>
                    <a:latin typeface="微軟正黑體" panose="020B0604030504040204" pitchFamily="34" charset="-120"/>
                    <a:ea typeface="微軟正黑體" panose="020B0604030504040204" pitchFamily="34" charset="-120"/>
                  </a:rPr>
                  <a:t>公路局公告最新評鑑成績證明</a:t>
                </a:r>
              </a:p>
            </p:txBody>
          </p:sp>
        </p:grpSp>
        <p:sp>
          <p:nvSpPr>
            <p:cNvPr id="21512" name="文本框 119"/>
            <p:cNvSpPr txBox="1">
              <a:spLocks noChangeArrowheads="1"/>
            </p:cNvSpPr>
            <p:nvPr/>
          </p:nvSpPr>
          <p:spPr bwMode="auto">
            <a:xfrm>
              <a:off x="507014" y="1145048"/>
              <a:ext cx="6772305" cy="22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800" dirty="0">
                  <a:solidFill>
                    <a:srgbClr val="334D5D"/>
                  </a:solidFill>
                  <a:latin typeface="微軟正黑體" panose="020B0604030504040204" pitchFamily="34" charset="-120"/>
                  <a:ea typeface="微軟正黑體" panose="020B0604030504040204" pitchFamily="34" charset="-120"/>
                </a:rPr>
                <a:t>監理服務網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rPr>
                <a:t>業者資訊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rPr>
                <a:t>公路客運</a:t>
              </a:r>
              <a:r>
                <a:rPr lang="en-US" altLang="zh-TW" sz="1800" dirty="0">
                  <a:solidFill>
                    <a:srgbClr val="334D5D"/>
                  </a:solidFill>
                  <a:latin typeface="微軟正黑體" panose="020B0604030504040204" pitchFamily="34" charset="-120"/>
                  <a:ea typeface="微軟正黑體" panose="020B0604030504040204" pitchFamily="34" charset="-120"/>
                </a:rPr>
                <a:t>/</a:t>
              </a:r>
              <a:r>
                <a:rPr lang="zh-TW" altLang="en-US" sz="1800" dirty="0">
                  <a:solidFill>
                    <a:srgbClr val="334D5D"/>
                  </a:solidFill>
                  <a:latin typeface="微軟正黑體" panose="020B0604030504040204" pitchFamily="34" charset="-120"/>
                  <a:ea typeface="微軟正黑體" panose="020B0604030504040204" pitchFamily="34" charset="-120"/>
                </a:rPr>
                <a:t>遊覽車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hlinkClick r:id="rId2"/>
                </a:rPr>
                <a:t>遊覽車公司查詢</a:t>
              </a:r>
              <a:endParaRPr lang="zh-CN" altLang="en-US" sz="1800" dirty="0">
                <a:solidFill>
                  <a:srgbClr val="334D5D"/>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 name="椭圆 3"/>
          <p:cNvSpPr>
            <a:spLocks noChangeArrowheads="1"/>
          </p:cNvSpPr>
          <p:nvPr/>
        </p:nvSpPr>
        <p:spPr bwMode="auto">
          <a:xfrm>
            <a:off x="9022296" y="3902268"/>
            <a:ext cx="1016788" cy="969253"/>
          </a:xfrm>
          <a:prstGeom prst="ellipse">
            <a:avLst/>
          </a:prstGeom>
          <a:solidFill>
            <a:srgbClr val="1B6AA3"/>
          </a:solidFill>
          <a:ln>
            <a:noFill/>
          </a:ln>
          <a:effectLst>
            <a:softEdge rad="63500"/>
          </a:effectLst>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88" name="矩形 42"/>
          <p:cNvSpPr>
            <a:spLocks/>
          </p:cNvSpPr>
          <p:nvPr/>
        </p:nvSpPr>
        <p:spPr bwMode="auto">
          <a:xfrm>
            <a:off x="0" y="292130"/>
            <a:ext cx="5801501"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4799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01.</a:t>
            </a:r>
            <a:r>
              <a:rPr lang="zh-TW" altLang="en-US" sz="2000" b="1" dirty="0">
                <a:solidFill>
                  <a:srgbClr val="FFFFFF"/>
                </a:solidFill>
                <a:latin typeface="微软雅黑" panose="020B0503020204020204" pitchFamily="34" charset="-122"/>
                <a:ea typeface="微软雅黑" panose="020B0503020204020204" pitchFamily="34" charset="-122"/>
              </a:rPr>
              <a:t>公路局公告最新評鑑成績證明</a:t>
            </a:r>
          </a:p>
        </p:txBody>
      </p:sp>
      <p:grpSp>
        <p:nvGrpSpPr>
          <p:cNvPr id="24581" name="组合 40"/>
          <p:cNvGrpSpPr>
            <a:grpSpLocks/>
          </p:cNvGrpSpPr>
          <p:nvPr/>
        </p:nvGrpSpPr>
        <p:grpSpPr bwMode="auto">
          <a:xfrm>
            <a:off x="192731" y="1213339"/>
            <a:ext cx="11078308" cy="5167330"/>
            <a:chOff x="-86650" y="-1"/>
            <a:chExt cx="4393730" cy="2957804"/>
          </a:xfrm>
        </p:grpSpPr>
        <p:sp>
          <p:nvSpPr>
            <p:cNvPr id="24584" name="矩形 41"/>
            <p:cNvSpPr>
              <a:spLocks noChangeArrowheads="1"/>
            </p:cNvSpPr>
            <p:nvPr/>
          </p:nvSpPr>
          <p:spPr bwMode="auto">
            <a:xfrm>
              <a:off x="172616" y="-1"/>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4585" name="组合 43"/>
            <p:cNvGrpSpPr>
              <a:grpSpLocks/>
            </p:cNvGrpSpPr>
            <p:nvPr/>
          </p:nvGrpSpPr>
          <p:grpSpPr bwMode="auto">
            <a:xfrm>
              <a:off x="-86650" y="790142"/>
              <a:ext cx="1218350" cy="926593"/>
              <a:chOff x="-86650" y="328959"/>
              <a:chExt cx="1218350" cy="926593"/>
            </a:xfrm>
          </p:grpSpPr>
          <p:sp>
            <p:nvSpPr>
              <p:cNvPr id="24586" name="文本框 46"/>
              <p:cNvSpPr txBox="1">
                <a:spLocks noChangeArrowheads="1"/>
              </p:cNvSpPr>
              <p:nvPr/>
            </p:nvSpPr>
            <p:spPr bwMode="auto">
              <a:xfrm>
                <a:off x="-86650" y="328959"/>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sp>
            <p:nvSpPr>
              <p:cNvPr id="24587" name="文本框 48"/>
              <p:cNvSpPr txBox="1">
                <a:spLocks noChangeArrowheads="1"/>
              </p:cNvSpPr>
              <p:nvPr/>
            </p:nvSpPr>
            <p:spPr bwMode="auto">
              <a:xfrm>
                <a:off x="285109" y="779885"/>
                <a:ext cx="846591" cy="4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進入監理服務網 </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點選「業者資訊」→ 最新評鑑成績</a:t>
                </a:r>
                <a:endParaRPr lang="en-US" altLang="zh-CN" sz="1600" b="1" dirty="0">
                  <a:solidFill>
                    <a:srgbClr val="FFFFFF"/>
                  </a:solidFill>
                  <a:latin typeface="微软雅黑" panose="020B0503020204020204" pitchFamily="34" charset="-122"/>
                  <a:ea typeface="微软雅黑" panose="020B0503020204020204" pitchFamily="34" charset="-122"/>
                </a:endParaRPr>
              </a:p>
            </p:txBody>
          </p:sp>
        </p:grpSp>
      </p:gr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382" y="1328942"/>
            <a:ext cx="7784464" cy="4936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矩形 4"/>
          <p:cNvSpPr/>
          <p:nvPr/>
        </p:nvSpPr>
        <p:spPr bwMode="auto">
          <a:xfrm>
            <a:off x="3401928" y="2221061"/>
            <a:ext cx="5257799" cy="3212586"/>
          </a:xfrm>
          <a:prstGeom prst="rect">
            <a:avLst/>
          </a:prstGeom>
          <a:noFill/>
          <a:ln w="28575"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grpSp>
        <p:nvGrpSpPr>
          <p:cNvPr id="84" name="组合 80"/>
          <p:cNvGrpSpPr>
            <a:grpSpLocks/>
          </p:cNvGrpSpPr>
          <p:nvPr/>
        </p:nvGrpSpPr>
        <p:grpSpPr bwMode="auto">
          <a:xfrm>
            <a:off x="9900138" y="665652"/>
            <a:ext cx="1295679" cy="547687"/>
            <a:chOff x="0" y="0"/>
            <a:chExt cx="5212055" cy="3024188"/>
          </a:xfrm>
        </p:grpSpPr>
        <p:sp>
          <p:nvSpPr>
            <p:cNvPr id="85"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6"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7"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8"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9"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90"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1"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94"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96"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97"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98"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9"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00"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1"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02"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3"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04"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6"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08"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9"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0"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1"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2"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3"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4"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5"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6"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7"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8"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19"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20"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21"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2"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3"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124"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5"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 name="雲朵形 3"/>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8" name="雲朵形 127"/>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1506" name="组合 60"/>
          <p:cNvGrpSpPr>
            <a:grpSpLocks/>
          </p:cNvGrpSpPr>
          <p:nvPr/>
        </p:nvGrpSpPr>
        <p:grpSpPr bwMode="auto">
          <a:xfrm>
            <a:off x="895350" y="1776413"/>
            <a:ext cx="3136900" cy="3108325"/>
            <a:chOff x="0" y="0"/>
            <a:chExt cx="3136392" cy="3108960"/>
          </a:xfrm>
        </p:grpSpPr>
        <p:grpSp>
          <p:nvGrpSpPr>
            <p:cNvPr id="21549" name="组合 11"/>
            <p:cNvGrpSpPr>
              <a:grpSpLocks/>
            </p:cNvGrpSpPr>
            <p:nvPr/>
          </p:nvGrpSpPr>
          <p:grpSpPr bwMode="auto">
            <a:xfrm>
              <a:off x="0" y="0"/>
              <a:ext cx="3136392" cy="3108960"/>
              <a:chOff x="0" y="0"/>
              <a:chExt cx="3136392" cy="3108960"/>
            </a:xfrm>
          </p:grpSpPr>
          <p:sp>
            <p:nvSpPr>
              <p:cNvPr id="21592" name="椭圆 3"/>
              <p:cNvSpPr>
                <a:spLocks noChangeArrowheads="1"/>
              </p:cNvSpPr>
              <p:nvPr/>
            </p:nvSpPr>
            <p:spPr bwMode="auto">
              <a:xfrm>
                <a:off x="182880" y="164592"/>
                <a:ext cx="2770632" cy="2770632"/>
              </a:xfrm>
              <a:prstGeom prst="ellipse">
                <a:avLst/>
              </a:prstGeom>
              <a:noFill/>
              <a:ln w="12700">
                <a:solidFill>
                  <a:srgbClr val="40404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1593" name="直接连接符 5"/>
              <p:cNvCxnSpPr>
                <a:cxnSpLocks noChangeShapeType="1"/>
              </p:cNvCxnSpPr>
              <p:nvPr/>
            </p:nvCxnSpPr>
            <p:spPr bwMode="auto">
              <a:xfrm>
                <a:off x="1554480" y="0"/>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4" name="直接连接符 8"/>
              <p:cNvCxnSpPr>
                <a:cxnSpLocks noChangeShapeType="1"/>
              </p:cNvCxnSpPr>
              <p:nvPr/>
            </p:nvCxnSpPr>
            <p:spPr bwMode="auto">
              <a:xfrm>
                <a:off x="2798064" y="1554480"/>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5" name="直接连接符 9"/>
              <p:cNvCxnSpPr>
                <a:cxnSpLocks noChangeShapeType="1"/>
              </p:cNvCxnSpPr>
              <p:nvPr/>
            </p:nvCxnSpPr>
            <p:spPr bwMode="auto">
              <a:xfrm>
                <a:off x="1551432" y="2752344"/>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6" name="直接连接符 10"/>
              <p:cNvCxnSpPr>
                <a:cxnSpLocks noChangeShapeType="1"/>
              </p:cNvCxnSpPr>
              <p:nvPr/>
            </p:nvCxnSpPr>
            <p:spPr bwMode="auto">
              <a:xfrm>
                <a:off x="0" y="1549908"/>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grpSp>
        <p:grpSp>
          <p:nvGrpSpPr>
            <p:cNvPr id="21550" name="组合 12"/>
            <p:cNvGrpSpPr>
              <a:grpSpLocks/>
            </p:cNvGrpSpPr>
            <p:nvPr/>
          </p:nvGrpSpPr>
          <p:grpSpPr bwMode="auto">
            <a:xfrm flipH="1">
              <a:off x="892961" y="1033272"/>
              <a:ext cx="1467285" cy="851361"/>
              <a:chOff x="0" y="0"/>
              <a:chExt cx="5212055" cy="3024188"/>
            </a:xfrm>
          </p:grpSpPr>
          <p:sp>
            <p:nvSpPr>
              <p:cNvPr id="21551"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2"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3"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4"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5"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56"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7"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8"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9"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0"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1"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2"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3"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4"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5"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6"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7"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8"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9"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0"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1"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2"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3"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4"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5"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6"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7"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8"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9"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0"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1"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2"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3"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4"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5"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6"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7"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8"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9"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90"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91"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7" name="组合 1"/>
          <p:cNvGrpSpPr>
            <a:grpSpLocks/>
          </p:cNvGrpSpPr>
          <p:nvPr/>
        </p:nvGrpSpPr>
        <p:grpSpPr bwMode="auto">
          <a:xfrm>
            <a:off x="6635750" y="4765675"/>
            <a:ext cx="5570538" cy="2109788"/>
            <a:chOff x="0" y="0"/>
            <a:chExt cx="5570335" cy="2108954"/>
          </a:xfrm>
        </p:grpSpPr>
        <p:grpSp>
          <p:nvGrpSpPr>
            <p:cNvPr id="21537" name="组合 90"/>
            <p:cNvGrpSpPr>
              <a:grpSpLocks/>
            </p:cNvGrpSpPr>
            <p:nvPr/>
          </p:nvGrpSpPr>
          <p:grpSpPr bwMode="auto">
            <a:xfrm>
              <a:off x="0" y="22270"/>
              <a:ext cx="2331415" cy="2086684"/>
              <a:chOff x="0" y="0"/>
              <a:chExt cx="2331415" cy="2086684"/>
            </a:xfrm>
          </p:grpSpPr>
          <p:sp>
            <p:nvSpPr>
              <p:cNvPr id="21546" name="任意多边形 82"/>
              <p:cNvSpPr>
                <a:spLocks/>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7" name="任意多边形 83"/>
              <p:cNvSpPr>
                <a:spLocks/>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8" name="Freeform 67"/>
              <p:cNvSpPr>
                <a:spLocks/>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8" name="组合 91"/>
            <p:cNvGrpSpPr>
              <a:grpSpLocks/>
            </p:cNvGrpSpPr>
            <p:nvPr/>
          </p:nvGrpSpPr>
          <p:grpSpPr bwMode="auto">
            <a:xfrm>
              <a:off x="2122803" y="604495"/>
              <a:ext cx="1872971" cy="1503858"/>
              <a:chOff x="0" y="0"/>
              <a:chExt cx="1872971" cy="1503858"/>
            </a:xfrm>
          </p:grpSpPr>
          <p:sp>
            <p:nvSpPr>
              <p:cNvPr id="21543" name="任意多边形 84"/>
              <p:cNvSpPr>
                <a:spLocks/>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4" name="任意多边形 85"/>
              <p:cNvSpPr>
                <a:spLocks/>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5" name="Freeform 68"/>
              <p:cNvSpPr>
                <a:spLocks/>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9" name="组合 92"/>
            <p:cNvGrpSpPr>
              <a:grpSpLocks/>
            </p:cNvGrpSpPr>
            <p:nvPr/>
          </p:nvGrpSpPr>
          <p:grpSpPr bwMode="auto">
            <a:xfrm>
              <a:off x="3763682" y="0"/>
              <a:ext cx="1806653" cy="2108352"/>
              <a:chOff x="0" y="0"/>
              <a:chExt cx="1806653" cy="2108352"/>
            </a:xfrm>
          </p:grpSpPr>
          <p:sp>
            <p:nvSpPr>
              <p:cNvPr id="21540" name="任意多边形 87"/>
              <p:cNvSpPr>
                <a:spLocks/>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1" name="任意多边形 89"/>
              <p:cNvSpPr>
                <a:spLocks/>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2" name="Freeform 69"/>
              <p:cNvSpPr>
                <a:spLocks/>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8" name="组合 93"/>
          <p:cNvGrpSpPr>
            <a:grpSpLocks/>
          </p:cNvGrpSpPr>
          <p:nvPr/>
        </p:nvGrpSpPr>
        <p:grpSpPr bwMode="auto">
          <a:xfrm>
            <a:off x="4421188" y="6223000"/>
            <a:ext cx="2236787" cy="614363"/>
            <a:chOff x="0" y="0"/>
            <a:chExt cx="4090988" cy="1123950"/>
          </a:xfrm>
        </p:grpSpPr>
        <p:sp>
          <p:nvSpPr>
            <p:cNvPr id="21517" name="Freeform 70"/>
            <p:cNvSpPr>
              <a:spLocks/>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8" name="Freeform 71"/>
            <p:cNvSpPr>
              <a:spLocks/>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9" name="Freeform 72"/>
            <p:cNvSpPr>
              <a:spLocks/>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0" name="Freeform 73"/>
            <p:cNvSpPr>
              <a:spLocks/>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1" name="Freeform 74"/>
            <p:cNvSpPr>
              <a:spLocks/>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2" name="Freeform 75"/>
            <p:cNvSpPr>
              <a:spLocks/>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3" name="Freeform 76"/>
            <p:cNvSpPr>
              <a:spLocks/>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4" name="Freeform 77"/>
            <p:cNvSpPr>
              <a:spLocks/>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5" name="Freeform 78"/>
            <p:cNvSpPr>
              <a:spLocks/>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6" name="Freeform 79"/>
            <p:cNvSpPr>
              <a:spLocks/>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7" name="Freeform 80"/>
            <p:cNvSpPr>
              <a:spLocks/>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Freeform 81"/>
            <p:cNvSpPr>
              <a:spLocks/>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9" name="Freeform 82"/>
            <p:cNvSpPr>
              <a:spLocks/>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0" name="Freeform 83"/>
            <p:cNvSpPr>
              <a:spLocks/>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1" name="Freeform 84"/>
            <p:cNvSpPr>
              <a:spLocks/>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2" name="Freeform 85"/>
            <p:cNvSpPr>
              <a:spLocks/>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3" name="Freeform 86"/>
            <p:cNvSpPr>
              <a:spLocks/>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4" name="Freeform 87"/>
            <p:cNvSpPr>
              <a:spLocks/>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5" name="Freeform 88"/>
            <p:cNvSpPr>
              <a:spLocks/>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6" name="Freeform 89"/>
            <p:cNvSpPr>
              <a:spLocks/>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09" name="组合 120"/>
          <p:cNvGrpSpPr>
            <a:grpSpLocks/>
          </p:cNvGrpSpPr>
          <p:nvPr/>
        </p:nvGrpSpPr>
        <p:grpSpPr bwMode="auto">
          <a:xfrm>
            <a:off x="4695586" y="1950838"/>
            <a:ext cx="6670754" cy="2487613"/>
            <a:chOff x="0" y="0"/>
            <a:chExt cx="6671966" cy="1548167"/>
          </a:xfrm>
        </p:grpSpPr>
        <p:grpSp>
          <p:nvGrpSpPr>
            <p:cNvPr id="21510" name="组合 55"/>
            <p:cNvGrpSpPr>
              <a:grpSpLocks/>
            </p:cNvGrpSpPr>
            <p:nvPr/>
          </p:nvGrpSpPr>
          <p:grpSpPr bwMode="auto">
            <a:xfrm>
              <a:off x="0" y="0"/>
              <a:ext cx="6671966" cy="1548167"/>
              <a:chOff x="0" y="0"/>
              <a:chExt cx="7098218" cy="1647075"/>
            </a:xfrm>
          </p:grpSpPr>
          <p:sp>
            <p:nvSpPr>
              <p:cNvPr id="21515"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sp>
            <p:nvSpPr>
              <p:cNvPr id="21516" name="矩形 3"/>
              <p:cNvSpPr>
                <a:spLocks/>
              </p:cNvSpPr>
              <p:nvPr/>
            </p:nvSpPr>
            <p:spPr bwMode="auto">
              <a:xfrm>
                <a:off x="539405" y="968174"/>
                <a:ext cx="6558813"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grpSp>
        <p:grpSp>
          <p:nvGrpSpPr>
            <p:cNvPr id="21511" name="组合 116"/>
            <p:cNvGrpSpPr>
              <a:grpSpLocks/>
            </p:cNvGrpSpPr>
            <p:nvPr/>
          </p:nvGrpSpPr>
          <p:grpSpPr bwMode="auto">
            <a:xfrm>
              <a:off x="252035" y="377742"/>
              <a:ext cx="6005463" cy="517171"/>
              <a:chOff x="-614539" y="55689"/>
              <a:chExt cx="6005463" cy="517171"/>
            </a:xfrm>
          </p:grpSpPr>
          <p:sp>
            <p:nvSpPr>
              <p:cNvPr id="21513" name="文本框 114"/>
              <p:cNvSpPr txBox="1">
                <a:spLocks noChangeArrowheads="1"/>
              </p:cNvSpPr>
              <p:nvPr/>
            </p:nvSpPr>
            <p:spPr bwMode="auto">
              <a:xfrm>
                <a:off x="-614539" y="134311"/>
                <a:ext cx="78344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rgbClr val="FFFFFF"/>
                    </a:solidFill>
                    <a:latin typeface="微軟正黑體" panose="020B0604030504040204" pitchFamily="34" charset="-120"/>
                    <a:ea typeface="微軟正黑體" panose="020B0604030504040204" pitchFamily="34" charset="-120"/>
                  </a:rPr>
                  <a:t>0</a:t>
                </a:r>
                <a:r>
                  <a:rPr lang="en-US" altLang="zh-TW" sz="3200" b="1" dirty="0">
                    <a:solidFill>
                      <a:srgbClr val="FFFFFF"/>
                    </a:solidFill>
                    <a:latin typeface="微軟正黑體" panose="020B0604030504040204" pitchFamily="34" charset="-120"/>
                    <a:ea typeface="微軟正黑體" panose="020B0604030504040204" pitchFamily="34" charset="-120"/>
                  </a:rPr>
                  <a:t>2</a:t>
                </a:r>
                <a:endParaRPr lang="zh-CN" altLang="en-US" sz="3200" b="1" dirty="0">
                  <a:solidFill>
                    <a:srgbClr val="FFFFFF"/>
                  </a:solidFill>
                  <a:latin typeface="微軟正黑體" panose="020B0604030504040204" pitchFamily="34" charset="-120"/>
                  <a:ea typeface="微軟正黑體" panose="020B0604030504040204" pitchFamily="34" charset="-120"/>
                </a:endParaRPr>
              </a:p>
            </p:txBody>
          </p:sp>
          <p:sp>
            <p:nvSpPr>
              <p:cNvPr id="21514" name="文本框 115"/>
              <p:cNvSpPr txBox="1">
                <a:spLocks noChangeArrowheads="1"/>
              </p:cNvSpPr>
              <p:nvPr/>
            </p:nvSpPr>
            <p:spPr bwMode="auto">
              <a:xfrm>
                <a:off x="48555" y="55689"/>
                <a:ext cx="5342369" cy="51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2400" b="1" dirty="0">
                    <a:solidFill>
                      <a:srgbClr val="FFFFFF"/>
                    </a:solidFill>
                    <a:latin typeface="微軟正黑體" panose="020B0604030504040204" pitchFamily="34" charset="-120"/>
                    <a:ea typeface="微軟正黑體" panose="020B0604030504040204" pitchFamily="34" charset="-120"/>
                  </a:rPr>
                  <a:t>最近一年公路監理機關之遊覽車客運業安全考核證明及車輛保養紀錄表</a:t>
                </a:r>
              </a:p>
            </p:txBody>
          </p:sp>
        </p:grpSp>
      </p:grpSp>
      <p:sp>
        <p:nvSpPr>
          <p:cNvPr id="94" name="文本框 119">
            <a:extLst>
              <a:ext uri="{FF2B5EF4-FFF2-40B4-BE49-F238E27FC236}">
                <a16:creationId xmlns:a16="http://schemas.microsoft.com/office/drawing/2014/main" id="{5DB03B28-BFCA-4260-BB4E-3F4BB76D20C1}"/>
              </a:ext>
            </a:extLst>
          </p:cNvPr>
          <p:cNvSpPr txBox="1">
            <a:spLocks noChangeArrowheads="1"/>
          </p:cNvSpPr>
          <p:nvPr/>
        </p:nvSpPr>
        <p:spPr bwMode="auto">
          <a:xfrm>
            <a:off x="5202509" y="3790715"/>
            <a:ext cx="6256360" cy="37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800" dirty="0">
                <a:solidFill>
                  <a:srgbClr val="334D5D"/>
                </a:solidFill>
                <a:latin typeface="微軟正黑體" panose="020B0604030504040204" pitchFamily="34" charset="-120"/>
                <a:ea typeface="微軟正黑體" panose="020B0604030504040204" pitchFamily="34" charset="-120"/>
              </a:rPr>
              <a:t>監理服務網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rPr>
              <a:t>業者資訊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rPr>
              <a:t>公路客運</a:t>
            </a:r>
            <a:r>
              <a:rPr lang="en-US" altLang="zh-TW" sz="1800" dirty="0">
                <a:solidFill>
                  <a:srgbClr val="334D5D"/>
                </a:solidFill>
                <a:latin typeface="微軟正黑體" panose="020B0604030504040204" pitchFamily="34" charset="-120"/>
                <a:ea typeface="微軟正黑體" panose="020B0604030504040204" pitchFamily="34" charset="-120"/>
              </a:rPr>
              <a:t>/</a:t>
            </a:r>
            <a:r>
              <a:rPr lang="zh-TW" altLang="en-US" sz="1800" dirty="0">
                <a:solidFill>
                  <a:srgbClr val="334D5D"/>
                </a:solidFill>
                <a:latin typeface="微軟正黑體" panose="020B0604030504040204" pitchFamily="34" charset="-120"/>
                <a:ea typeface="微軟正黑體" panose="020B0604030504040204" pitchFamily="34" charset="-120"/>
              </a:rPr>
              <a:t>遊覽車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hlinkClick r:id="rId2"/>
              </a:rPr>
              <a:t>遊覽車公司查詢</a:t>
            </a:r>
            <a:endParaRPr lang="zh-CN" altLang="en-US" sz="1800" dirty="0">
              <a:solidFill>
                <a:srgbClr val="334D5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6835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8" name="组合 80"/>
          <p:cNvGrpSpPr>
            <a:grpSpLocks/>
          </p:cNvGrpSpPr>
          <p:nvPr/>
        </p:nvGrpSpPr>
        <p:grpSpPr bwMode="auto">
          <a:xfrm>
            <a:off x="9900138" y="665652"/>
            <a:ext cx="1295679" cy="547687"/>
            <a:chOff x="0" y="0"/>
            <a:chExt cx="5212055" cy="3024188"/>
          </a:xfrm>
        </p:grpSpPr>
        <p:sp>
          <p:nvSpPr>
            <p:cNvPr id="19"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4"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8"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0"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1"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2"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3"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4"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5"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6"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8"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2"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4"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5"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6"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7"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8"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0"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1"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2"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3"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4"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5"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8"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0" name="雲朵形 59"/>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1" name="雲朵形 60"/>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4588" name="矩形 42"/>
          <p:cNvSpPr>
            <a:spLocks/>
          </p:cNvSpPr>
          <p:nvPr/>
        </p:nvSpPr>
        <p:spPr bwMode="auto">
          <a:xfrm>
            <a:off x="-1" y="292129"/>
            <a:ext cx="7699249"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795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02.</a:t>
            </a:r>
            <a:r>
              <a:rPr lang="zh-TW" altLang="en-US" sz="2000" b="1" dirty="0">
                <a:solidFill>
                  <a:srgbClr val="FFFFFF"/>
                </a:solidFill>
                <a:latin typeface="微軟正黑體" panose="020B0604030504040204" pitchFamily="34" charset="-120"/>
                <a:ea typeface="微軟正黑體" panose="020B0604030504040204" pitchFamily="34" charset="-120"/>
              </a:rPr>
              <a:t>最近一年公路監理機關之遊覽車客運業安全考核證明</a:t>
            </a:r>
          </a:p>
        </p:txBody>
      </p:sp>
      <p:grpSp>
        <p:nvGrpSpPr>
          <p:cNvPr id="24581" name="组合 40"/>
          <p:cNvGrpSpPr>
            <a:grpSpLocks/>
          </p:cNvGrpSpPr>
          <p:nvPr/>
        </p:nvGrpSpPr>
        <p:grpSpPr bwMode="auto">
          <a:xfrm>
            <a:off x="211019" y="1213339"/>
            <a:ext cx="11078308" cy="5167330"/>
            <a:chOff x="-86650" y="-1"/>
            <a:chExt cx="4393730" cy="2957804"/>
          </a:xfrm>
        </p:grpSpPr>
        <p:sp>
          <p:nvSpPr>
            <p:cNvPr id="24584" name="矩形 41"/>
            <p:cNvSpPr>
              <a:spLocks noChangeArrowheads="1"/>
            </p:cNvSpPr>
            <p:nvPr/>
          </p:nvSpPr>
          <p:spPr bwMode="auto">
            <a:xfrm>
              <a:off x="172616" y="-1"/>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4585" name="组合 43"/>
            <p:cNvGrpSpPr>
              <a:grpSpLocks/>
            </p:cNvGrpSpPr>
            <p:nvPr/>
          </p:nvGrpSpPr>
          <p:grpSpPr bwMode="auto">
            <a:xfrm>
              <a:off x="-86650" y="790142"/>
              <a:ext cx="1337418" cy="1208469"/>
              <a:chOff x="-86650" y="328959"/>
              <a:chExt cx="1337418" cy="1208469"/>
            </a:xfrm>
          </p:grpSpPr>
          <p:sp>
            <p:nvSpPr>
              <p:cNvPr id="24586" name="文本框 46"/>
              <p:cNvSpPr txBox="1">
                <a:spLocks noChangeArrowheads="1"/>
              </p:cNvSpPr>
              <p:nvPr/>
            </p:nvSpPr>
            <p:spPr bwMode="auto">
              <a:xfrm>
                <a:off x="-86650" y="328959"/>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sp>
            <p:nvSpPr>
              <p:cNvPr id="24587" name="文本框 48"/>
              <p:cNvSpPr txBox="1">
                <a:spLocks noChangeArrowheads="1"/>
              </p:cNvSpPr>
              <p:nvPr/>
            </p:nvSpPr>
            <p:spPr bwMode="auto">
              <a:xfrm>
                <a:off x="285109" y="779885"/>
                <a:ext cx="965659" cy="75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進入監理服務網 </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點選「業者資訊」</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遊覽車公司查詢</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輸入遊覽車公司名稱</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點選「詳細資料」</a:t>
                </a:r>
                <a:endParaRPr lang="en-US" altLang="zh-TW" sz="1600" b="1" dirty="0">
                  <a:solidFill>
                    <a:srgbClr val="404040"/>
                  </a:solidFill>
                  <a:latin typeface="微软雅黑" panose="020B0503020204020204" pitchFamily="34" charset="-122"/>
                  <a:ea typeface="微软雅黑" panose="020B0503020204020204" pitchFamily="34" charset="-122"/>
                </a:endParaRPr>
              </a:p>
            </p:txBody>
          </p:sp>
        </p:grpSp>
      </p:grpSp>
      <p:pic>
        <p:nvPicPr>
          <p:cNvPr id="14" name="圖片 13"/>
          <p:cNvPicPr/>
          <p:nvPr/>
        </p:nvPicPr>
        <p:blipFill>
          <a:blip r:embed="rId3"/>
          <a:stretch>
            <a:fillRect/>
          </a:stretch>
        </p:blipFill>
        <p:spPr>
          <a:xfrm>
            <a:off x="3583173" y="1369846"/>
            <a:ext cx="7352748" cy="485431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矩形 4"/>
          <p:cNvSpPr/>
          <p:nvPr/>
        </p:nvSpPr>
        <p:spPr bwMode="auto">
          <a:xfrm>
            <a:off x="3798566" y="2593731"/>
            <a:ext cx="6908420" cy="3475612"/>
          </a:xfrm>
          <a:prstGeom prst="rect">
            <a:avLst/>
          </a:prstGeom>
          <a:noFill/>
          <a:ln w="28575"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3" name="矩形 2"/>
          <p:cNvSpPr/>
          <p:nvPr/>
        </p:nvSpPr>
        <p:spPr bwMode="auto">
          <a:xfrm>
            <a:off x="9101469" y="5492852"/>
            <a:ext cx="925033" cy="457200"/>
          </a:xfrm>
          <a:prstGeom prst="rect">
            <a:avLst/>
          </a:prstGeom>
          <a:noFill/>
          <a:ln w="190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66240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80"/>
          <p:cNvGrpSpPr>
            <a:grpSpLocks/>
          </p:cNvGrpSpPr>
          <p:nvPr/>
        </p:nvGrpSpPr>
        <p:grpSpPr bwMode="auto">
          <a:xfrm>
            <a:off x="9900138" y="700820"/>
            <a:ext cx="1295679" cy="547687"/>
            <a:chOff x="0" y="0"/>
            <a:chExt cx="5212055" cy="3024188"/>
          </a:xfrm>
        </p:grpSpPr>
        <p:sp>
          <p:nvSpPr>
            <p:cNvPr id="18"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3"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7"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9"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0"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1"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3"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4"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5"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7"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9"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1"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3"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6"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7"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9"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0"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1"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2"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3"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4"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7"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9" name="雲朵形 58"/>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0" name="雲朵形 59"/>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4588" name="矩形 42"/>
          <p:cNvSpPr>
            <a:spLocks/>
          </p:cNvSpPr>
          <p:nvPr/>
        </p:nvSpPr>
        <p:spPr bwMode="auto">
          <a:xfrm>
            <a:off x="-1" y="292129"/>
            <a:ext cx="7699249"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795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02.</a:t>
            </a:r>
            <a:r>
              <a:rPr lang="zh-TW" altLang="en-US" sz="2000" b="1" dirty="0">
                <a:solidFill>
                  <a:srgbClr val="FFFFFF"/>
                </a:solidFill>
                <a:latin typeface="微軟正黑體" panose="020B0604030504040204" pitchFamily="34" charset="-120"/>
                <a:ea typeface="微軟正黑體" panose="020B0604030504040204" pitchFamily="34" charset="-120"/>
              </a:rPr>
              <a:t>最近一年公路監理機關之遊覽車客運業安全考核證明</a:t>
            </a:r>
          </a:p>
        </p:txBody>
      </p:sp>
      <p:grpSp>
        <p:nvGrpSpPr>
          <p:cNvPr id="24581" name="组合 40"/>
          <p:cNvGrpSpPr>
            <a:grpSpLocks/>
          </p:cNvGrpSpPr>
          <p:nvPr/>
        </p:nvGrpSpPr>
        <p:grpSpPr bwMode="auto">
          <a:xfrm>
            <a:off x="211019" y="1245238"/>
            <a:ext cx="11061838" cy="5167330"/>
            <a:chOff x="-86650" y="18258"/>
            <a:chExt cx="4387198" cy="2957804"/>
          </a:xfrm>
        </p:grpSpPr>
        <p:sp>
          <p:nvSpPr>
            <p:cNvPr id="24584" name="矩形 41"/>
            <p:cNvSpPr>
              <a:spLocks noChangeArrowheads="1"/>
            </p:cNvSpPr>
            <p:nvPr/>
          </p:nvSpPr>
          <p:spPr bwMode="auto">
            <a:xfrm>
              <a:off x="166084" y="18258"/>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4585" name="组合 43"/>
            <p:cNvGrpSpPr>
              <a:grpSpLocks/>
            </p:cNvGrpSpPr>
            <p:nvPr/>
          </p:nvGrpSpPr>
          <p:grpSpPr bwMode="auto">
            <a:xfrm>
              <a:off x="-86650" y="790142"/>
              <a:ext cx="1507409" cy="944852"/>
              <a:chOff x="-86650" y="328959"/>
              <a:chExt cx="1507409" cy="944852"/>
            </a:xfrm>
          </p:grpSpPr>
          <p:sp>
            <p:nvSpPr>
              <p:cNvPr id="24586" name="文本框 46"/>
              <p:cNvSpPr txBox="1">
                <a:spLocks noChangeArrowheads="1"/>
              </p:cNvSpPr>
              <p:nvPr/>
            </p:nvSpPr>
            <p:spPr bwMode="auto">
              <a:xfrm>
                <a:off x="-86650" y="328959"/>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sp>
            <p:nvSpPr>
              <p:cNvPr id="24587" name="文本框 48"/>
              <p:cNvSpPr txBox="1">
                <a:spLocks noChangeArrowheads="1"/>
              </p:cNvSpPr>
              <p:nvPr/>
            </p:nvSpPr>
            <p:spPr bwMode="auto">
              <a:xfrm>
                <a:off x="334137" y="798144"/>
                <a:ext cx="1086622" cy="4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詳細資料包含</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「車輛資料」及「駕駛資料」</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 點選車號查詢詳細內容</a:t>
                </a:r>
                <a:endParaRPr lang="en-US" altLang="zh-TW" sz="1600" b="1" dirty="0">
                  <a:solidFill>
                    <a:srgbClr val="404040"/>
                  </a:solidFill>
                  <a:latin typeface="微软雅黑" panose="020B0503020204020204" pitchFamily="34" charset="-122"/>
                  <a:ea typeface="微软雅黑" panose="020B0503020204020204" pitchFamily="34" charset="-122"/>
                </a:endParaRPr>
              </a:p>
            </p:txBody>
          </p:sp>
        </p:grpSp>
      </p:grpSp>
      <p:pic>
        <p:nvPicPr>
          <p:cNvPr id="12" name="圖片 11"/>
          <p:cNvPicPr/>
          <p:nvPr/>
        </p:nvPicPr>
        <p:blipFill rotWithShape="1">
          <a:blip r:embed="rId2"/>
          <a:srcRect b="13383"/>
          <a:stretch/>
        </p:blipFill>
        <p:spPr>
          <a:xfrm>
            <a:off x="4322450" y="1367850"/>
            <a:ext cx="6104213" cy="49221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矩形 4"/>
          <p:cNvSpPr/>
          <p:nvPr/>
        </p:nvSpPr>
        <p:spPr bwMode="auto">
          <a:xfrm>
            <a:off x="4450631" y="2679404"/>
            <a:ext cx="2258513" cy="563527"/>
          </a:xfrm>
          <a:prstGeom prst="rect">
            <a:avLst/>
          </a:prstGeom>
          <a:noFill/>
          <a:ln w="28575" cap="flat" cmpd="sng" algn="ctr">
            <a:solidFill>
              <a:srgbClr val="FF0000"/>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1" name="矩形 60"/>
          <p:cNvSpPr/>
          <p:nvPr/>
        </p:nvSpPr>
        <p:spPr bwMode="auto">
          <a:xfrm>
            <a:off x="5016318" y="3312055"/>
            <a:ext cx="1076751" cy="495014"/>
          </a:xfrm>
          <a:prstGeom prst="rect">
            <a:avLst/>
          </a:prstGeom>
          <a:noFill/>
          <a:ln w="1905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6630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80"/>
          <p:cNvGrpSpPr>
            <a:grpSpLocks/>
          </p:cNvGrpSpPr>
          <p:nvPr/>
        </p:nvGrpSpPr>
        <p:grpSpPr bwMode="auto">
          <a:xfrm>
            <a:off x="9900138" y="665652"/>
            <a:ext cx="1295679" cy="547687"/>
            <a:chOff x="0" y="0"/>
            <a:chExt cx="5212055" cy="3024188"/>
          </a:xfrm>
        </p:grpSpPr>
        <p:sp>
          <p:nvSpPr>
            <p:cNvPr id="22"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3"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4"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6"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7"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8"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9"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0"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1"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2"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3"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4"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5"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6"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7"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8"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39"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0"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1"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2"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4"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5"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6"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7"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8"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49"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0"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1"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3"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4"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5"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6"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7"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58"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61"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63" name="雲朵形 62"/>
          <p:cNvSpPr/>
          <p:nvPr/>
        </p:nvSpPr>
        <p:spPr bwMode="auto">
          <a:xfrm>
            <a:off x="11415874" y="971552"/>
            <a:ext cx="241205" cy="163874"/>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64" name="雲朵形 63"/>
          <p:cNvSpPr/>
          <p:nvPr/>
        </p:nvSpPr>
        <p:spPr bwMode="auto">
          <a:xfrm>
            <a:off x="11232322" y="1057514"/>
            <a:ext cx="137459" cy="105708"/>
          </a:xfrm>
          <a:prstGeom prst="cloud">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pPr>
            <a:endParaRPr kumimoji="0" lang="zh-TW"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4588" name="矩形 42"/>
          <p:cNvSpPr>
            <a:spLocks/>
          </p:cNvSpPr>
          <p:nvPr/>
        </p:nvSpPr>
        <p:spPr bwMode="auto">
          <a:xfrm>
            <a:off x="-1" y="292129"/>
            <a:ext cx="7699249" cy="549275"/>
          </a:xfrm>
          <a:custGeom>
            <a:avLst/>
            <a:gdLst>
              <a:gd name="T0" fmla="*/ 0 w 3118104"/>
              <a:gd name="T1" fmla="*/ 9144 h 548640"/>
              <a:gd name="T2" fmla="*/ 2679192 w 3118104"/>
              <a:gd name="T3" fmla="*/ 0 h 548640"/>
              <a:gd name="T4" fmla="*/ 3118104 w 3118104"/>
              <a:gd name="T5" fmla="*/ 548640 h 548640"/>
              <a:gd name="T6" fmla="*/ 0 w 3118104"/>
              <a:gd name="T7" fmla="*/ 548640 h 548640"/>
              <a:gd name="T8" fmla="*/ 0 w 3118104"/>
              <a:gd name="T9" fmla="*/ 9144 h 548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8104" h="548640">
                <a:moveTo>
                  <a:pt x="0" y="9144"/>
                </a:moveTo>
                <a:lnTo>
                  <a:pt x="2679192" y="0"/>
                </a:lnTo>
                <a:lnTo>
                  <a:pt x="3118104" y="548640"/>
                </a:lnTo>
                <a:lnTo>
                  <a:pt x="0" y="548640"/>
                </a:lnTo>
                <a:lnTo>
                  <a:pt x="0" y="9144"/>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79" name="文本框 47"/>
          <p:cNvSpPr txBox="1">
            <a:spLocks noChangeArrowheads="1"/>
          </p:cNvSpPr>
          <p:nvPr/>
        </p:nvSpPr>
        <p:spPr bwMode="auto">
          <a:xfrm>
            <a:off x="211019" y="366712"/>
            <a:ext cx="79558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en-US" altLang="zh-TW" sz="2000" b="1" dirty="0">
                <a:solidFill>
                  <a:srgbClr val="FFFFFF"/>
                </a:solidFill>
                <a:latin typeface="微软雅黑" panose="020B0503020204020204" pitchFamily="34" charset="-122"/>
                <a:ea typeface="微软雅黑" panose="020B0503020204020204" pitchFamily="34" charset="-122"/>
              </a:rPr>
              <a:t>02.</a:t>
            </a:r>
            <a:r>
              <a:rPr lang="zh-TW" altLang="en-US" sz="2000" b="1" dirty="0">
                <a:solidFill>
                  <a:srgbClr val="FFFFFF"/>
                </a:solidFill>
                <a:latin typeface="微軟正黑體" panose="020B0604030504040204" pitchFamily="34" charset="-120"/>
                <a:ea typeface="微軟正黑體" panose="020B0604030504040204" pitchFamily="34" charset="-120"/>
              </a:rPr>
              <a:t>最近一年公路監理機關之遊覽車客運業安全考核證明</a:t>
            </a:r>
          </a:p>
        </p:txBody>
      </p:sp>
      <p:grpSp>
        <p:nvGrpSpPr>
          <p:cNvPr id="24581" name="组合 40"/>
          <p:cNvGrpSpPr>
            <a:grpSpLocks/>
          </p:cNvGrpSpPr>
          <p:nvPr/>
        </p:nvGrpSpPr>
        <p:grpSpPr bwMode="auto">
          <a:xfrm>
            <a:off x="211019" y="1195756"/>
            <a:ext cx="11122268" cy="5167330"/>
            <a:chOff x="-86650" y="-10066"/>
            <a:chExt cx="4411165" cy="2957804"/>
          </a:xfrm>
        </p:grpSpPr>
        <p:sp>
          <p:nvSpPr>
            <p:cNvPr id="24584" name="矩形 41"/>
            <p:cNvSpPr>
              <a:spLocks noChangeArrowheads="1"/>
            </p:cNvSpPr>
            <p:nvPr/>
          </p:nvSpPr>
          <p:spPr bwMode="auto">
            <a:xfrm>
              <a:off x="190051" y="-10066"/>
              <a:ext cx="4134464" cy="2957804"/>
            </a:xfrm>
            <a:prstGeom prst="rect">
              <a:avLst/>
            </a:prstGeom>
            <a:solidFill>
              <a:srgbClr val="C4E0E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4585" name="组合 43"/>
            <p:cNvGrpSpPr>
              <a:grpSpLocks/>
            </p:cNvGrpSpPr>
            <p:nvPr/>
          </p:nvGrpSpPr>
          <p:grpSpPr bwMode="auto">
            <a:xfrm>
              <a:off x="-86650" y="790142"/>
              <a:ext cx="1470991" cy="1180357"/>
              <a:chOff x="-86650" y="328959"/>
              <a:chExt cx="1470991" cy="1180357"/>
            </a:xfrm>
          </p:grpSpPr>
          <p:sp>
            <p:nvSpPr>
              <p:cNvPr id="24586" name="文本框 46"/>
              <p:cNvSpPr txBox="1">
                <a:spLocks noChangeArrowheads="1"/>
              </p:cNvSpPr>
              <p:nvPr/>
            </p:nvSpPr>
            <p:spPr bwMode="auto">
              <a:xfrm>
                <a:off x="-86650" y="328959"/>
                <a:ext cx="711364" cy="8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9600" dirty="0">
                    <a:solidFill>
                      <a:srgbClr val="FFFFFF"/>
                    </a:solidFill>
                    <a:latin typeface="微软雅黑" panose="020B0503020204020204" pitchFamily="34" charset="-122"/>
                    <a:ea typeface="微软雅黑" panose="020B0503020204020204" pitchFamily="34" charset="-122"/>
                  </a:rPr>
                  <a:t>“</a:t>
                </a:r>
              </a:p>
            </p:txBody>
          </p:sp>
          <p:sp>
            <p:nvSpPr>
              <p:cNvPr id="24587" name="文本框 48"/>
              <p:cNvSpPr txBox="1">
                <a:spLocks noChangeArrowheads="1"/>
              </p:cNvSpPr>
              <p:nvPr/>
            </p:nvSpPr>
            <p:spPr bwMode="auto">
              <a:xfrm>
                <a:off x="236562" y="751773"/>
                <a:ext cx="1147779" cy="75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→截圖「車輛詳細內容」</a:t>
                </a:r>
                <a:endParaRPr lang="en-US" altLang="zh-TW" sz="1600" b="1" dirty="0">
                  <a:solidFill>
                    <a:srgbClr val="404040"/>
                  </a:solidFill>
                  <a:latin typeface="微软雅黑" panose="020B0503020204020204" pitchFamily="34" charset="-122"/>
                  <a:ea typeface="微软雅黑" panose="020B0503020204020204" pitchFamily="34" charset="-122"/>
                </a:endParaRPr>
              </a:p>
              <a:p>
                <a:pPr eaLnBrk="1" hangingPunct="1">
                  <a:lnSpc>
                    <a:spcPct val="100000"/>
                  </a:lnSpc>
                  <a:spcBef>
                    <a:spcPct val="0"/>
                  </a:spcBef>
                  <a:buNone/>
                </a:pPr>
                <a:r>
                  <a:rPr lang="zh-TW" altLang="en-US" sz="1600" b="1" dirty="0">
                    <a:solidFill>
                      <a:srgbClr val="404040"/>
                    </a:solidFill>
                    <a:latin typeface="微软雅黑" panose="020B0503020204020204" pitchFamily="34" charset="-122"/>
                    <a:ea typeface="微软雅黑" panose="020B0503020204020204" pitchFamily="34" charset="-122"/>
                  </a:rPr>
                  <a:t>→向遊覽車公司索取「車輛保養紀錄」或「車輛檢核表」，範例如圖，依遊覽車公司格式為主</a:t>
                </a:r>
                <a:endParaRPr lang="en-US" altLang="zh-TW" sz="1600" b="1" dirty="0">
                  <a:solidFill>
                    <a:srgbClr val="404040"/>
                  </a:solidFill>
                  <a:latin typeface="微软雅黑" panose="020B0503020204020204" pitchFamily="34" charset="-122"/>
                  <a:ea typeface="微软雅黑" panose="020B0503020204020204" pitchFamily="34" charset="-122"/>
                </a:endParaRPr>
              </a:p>
            </p:txBody>
          </p:sp>
        </p:grpSp>
      </p:grpSp>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t="9971" b="7205"/>
          <a:stretch/>
        </p:blipFill>
        <p:spPr>
          <a:xfrm>
            <a:off x="7750565" y="1263382"/>
            <a:ext cx="3458240" cy="50155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圖片 5"/>
          <p:cNvPicPr>
            <a:picLocks noChangeAspect="1"/>
          </p:cNvPicPr>
          <p:nvPr/>
        </p:nvPicPr>
        <p:blipFill rotWithShape="1">
          <a:blip r:embed="rId3" cstate="print">
            <a:extLst>
              <a:ext uri="{28A0092B-C50C-407E-A947-70E740481C1C}">
                <a14:useLocalDpi xmlns:a14="http://schemas.microsoft.com/office/drawing/2010/main" val="0"/>
              </a:ext>
            </a:extLst>
          </a:blip>
          <a:srcRect t="3974" b="38975"/>
          <a:stretch/>
        </p:blipFill>
        <p:spPr>
          <a:xfrm>
            <a:off x="3849883" y="1279893"/>
            <a:ext cx="3849365" cy="49990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88896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C4E0E2"/>
        </a:solidFill>
        <a:effectLst/>
      </p:bgPr>
    </p:bg>
    <p:spTree>
      <p:nvGrpSpPr>
        <p:cNvPr id="1" name=""/>
        <p:cNvGrpSpPr/>
        <p:nvPr/>
      </p:nvGrpSpPr>
      <p:grpSpPr>
        <a:xfrm>
          <a:off x="0" y="0"/>
          <a:ext cx="0" cy="0"/>
          <a:chOff x="0" y="0"/>
          <a:chExt cx="0" cy="0"/>
        </a:xfrm>
      </p:grpSpPr>
      <p:grpSp>
        <p:nvGrpSpPr>
          <p:cNvPr id="21506" name="组合 60"/>
          <p:cNvGrpSpPr>
            <a:grpSpLocks/>
          </p:cNvGrpSpPr>
          <p:nvPr/>
        </p:nvGrpSpPr>
        <p:grpSpPr bwMode="auto">
          <a:xfrm>
            <a:off x="895350" y="1776413"/>
            <a:ext cx="3136900" cy="3108325"/>
            <a:chOff x="0" y="0"/>
            <a:chExt cx="3136392" cy="3108960"/>
          </a:xfrm>
        </p:grpSpPr>
        <p:grpSp>
          <p:nvGrpSpPr>
            <p:cNvPr id="21549" name="组合 11"/>
            <p:cNvGrpSpPr>
              <a:grpSpLocks/>
            </p:cNvGrpSpPr>
            <p:nvPr/>
          </p:nvGrpSpPr>
          <p:grpSpPr bwMode="auto">
            <a:xfrm>
              <a:off x="0" y="0"/>
              <a:ext cx="3136392" cy="3108960"/>
              <a:chOff x="0" y="0"/>
              <a:chExt cx="3136392" cy="3108960"/>
            </a:xfrm>
          </p:grpSpPr>
          <p:sp>
            <p:nvSpPr>
              <p:cNvPr id="21592" name="椭圆 3"/>
              <p:cNvSpPr>
                <a:spLocks noChangeArrowheads="1"/>
              </p:cNvSpPr>
              <p:nvPr/>
            </p:nvSpPr>
            <p:spPr bwMode="auto">
              <a:xfrm>
                <a:off x="182880" y="164592"/>
                <a:ext cx="2770632" cy="2770632"/>
              </a:xfrm>
              <a:prstGeom prst="ellipse">
                <a:avLst/>
              </a:prstGeom>
              <a:noFill/>
              <a:ln w="12700">
                <a:solidFill>
                  <a:srgbClr val="404040"/>
                </a:solidFill>
                <a:round/>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1593" name="直接连接符 5"/>
              <p:cNvCxnSpPr>
                <a:cxnSpLocks noChangeShapeType="1"/>
              </p:cNvCxnSpPr>
              <p:nvPr/>
            </p:nvCxnSpPr>
            <p:spPr bwMode="auto">
              <a:xfrm>
                <a:off x="1554480" y="0"/>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4" name="直接连接符 8"/>
              <p:cNvCxnSpPr>
                <a:cxnSpLocks noChangeShapeType="1"/>
              </p:cNvCxnSpPr>
              <p:nvPr/>
            </p:nvCxnSpPr>
            <p:spPr bwMode="auto">
              <a:xfrm>
                <a:off x="2798064" y="1554480"/>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5" name="直接连接符 9"/>
              <p:cNvCxnSpPr>
                <a:cxnSpLocks noChangeShapeType="1"/>
              </p:cNvCxnSpPr>
              <p:nvPr/>
            </p:nvCxnSpPr>
            <p:spPr bwMode="auto">
              <a:xfrm>
                <a:off x="1551432" y="2752344"/>
                <a:ext cx="0" cy="356616"/>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cxnSp>
            <p:nvCxnSpPr>
              <p:cNvPr id="21596" name="直接连接符 10"/>
              <p:cNvCxnSpPr>
                <a:cxnSpLocks noChangeShapeType="1"/>
              </p:cNvCxnSpPr>
              <p:nvPr/>
            </p:nvCxnSpPr>
            <p:spPr bwMode="auto">
              <a:xfrm>
                <a:off x="0" y="1549908"/>
                <a:ext cx="338328"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grpSp>
        <p:grpSp>
          <p:nvGrpSpPr>
            <p:cNvPr id="21550" name="组合 12"/>
            <p:cNvGrpSpPr>
              <a:grpSpLocks/>
            </p:cNvGrpSpPr>
            <p:nvPr/>
          </p:nvGrpSpPr>
          <p:grpSpPr bwMode="auto">
            <a:xfrm flipH="1">
              <a:off x="892961" y="1033272"/>
              <a:ext cx="1467285" cy="851361"/>
              <a:chOff x="0" y="0"/>
              <a:chExt cx="5212055" cy="3024188"/>
            </a:xfrm>
          </p:grpSpPr>
          <p:sp>
            <p:nvSpPr>
              <p:cNvPr id="21551" name="Freeform 101"/>
              <p:cNvSpPr>
                <a:spLocks/>
              </p:cNvSpPr>
              <p:nvPr/>
            </p:nvSpPr>
            <p:spPr bwMode="auto">
              <a:xfrm>
                <a:off x="4216400" y="1936750"/>
                <a:ext cx="130175" cy="593725"/>
              </a:xfrm>
              <a:custGeom>
                <a:avLst/>
                <a:gdLst>
                  <a:gd name="T0" fmla="*/ 130175 w 41"/>
                  <a:gd name="T1" fmla="*/ 568188 h 186"/>
                  <a:gd name="T2" fmla="*/ 63500 w 41"/>
                  <a:gd name="T3" fmla="*/ 593725 h 186"/>
                  <a:gd name="T4" fmla="*/ 0 w 41"/>
                  <a:gd name="T5" fmla="*/ 568188 h 186"/>
                  <a:gd name="T6" fmla="*/ 0 w 41"/>
                  <a:gd name="T7" fmla="*/ 25537 h 186"/>
                  <a:gd name="T8" fmla="*/ 63500 w 41"/>
                  <a:gd name="T9" fmla="*/ 0 h 186"/>
                  <a:gd name="T10" fmla="*/ 130175 w 41"/>
                  <a:gd name="T11" fmla="*/ 25537 h 186"/>
                  <a:gd name="T12" fmla="*/ 130175 w 41"/>
                  <a:gd name="T13" fmla="*/ 568188 h 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186">
                    <a:moveTo>
                      <a:pt x="41" y="178"/>
                    </a:moveTo>
                    <a:cubicBezTo>
                      <a:pt x="41" y="183"/>
                      <a:pt x="32" y="186"/>
                      <a:pt x="20" y="186"/>
                    </a:cubicBezTo>
                    <a:cubicBezTo>
                      <a:pt x="9" y="186"/>
                      <a:pt x="0" y="183"/>
                      <a:pt x="0" y="178"/>
                    </a:cubicBezTo>
                    <a:cubicBezTo>
                      <a:pt x="0" y="8"/>
                      <a:pt x="0" y="8"/>
                      <a:pt x="0" y="8"/>
                    </a:cubicBezTo>
                    <a:cubicBezTo>
                      <a:pt x="0" y="4"/>
                      <a:pt x="9" y="0"/>
                      <a:pt x="20" y="0"/>
                    </a:cubicBezTo>
                    <a:cubicBezTo>
                      <a:pt x="32" y="0"/>
                      <a:pt x="41" y="4"/>
                      <a:pt x="41" y="8"/>
                    </a:cubicBezTo>
                    <a:lnTo>
                      <a:pt x="41"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2" name="Freeform 105"/>
              <p:cNvSpPr>
                <a:spLocks/>
              </p:cNvSpPr>
              <p:nvPr/>
            </p:nvSpPr>
            <p:spPr bwMode="auto">
              <a:xfrm>
                <a:off x="2547938" y="0"/>
                <a:ext cx="103188" cy="461963"/>
              </a:xfrm>
              <a:custGeom>
                <a:avLst/>
                <a:gdLst>
                  <a:gd name="T0" fmla="*/ 0 w 32"/>
                  <a:gd name="T1" fmla="*/ 50975 h 145"/>
                  <a:gd name="T2" fmla="*/ 0 w 32"/>
                  <a:gd name="T3" fmla="*/ 410988 h 145"/>
                  <a:gd name="T4" fmla="*/ 51594 w 32"/>
                  <a:gd name="T5" fmla="*/ 461963 h 145"/>
                  <a:gd name="T6" fmla="*/ 103188 w 32"/>
                  <a:gd name="T7" fmla="*/ 410988 h 145"/>
                  <a:gd name="T8" fmla="*/ 103188 w 32"/>
                  <a:gd name="T9" fmla="*/ 50975 h 145"/>
                  <a:gd name="T10" fmla="*/ 51594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8" y="145"/>
                      <a:pt x="16" y="145"/>
                    </a:cubicBezTo>
                    <a:cubicBezTo>
                      <a:pt x="25" y="145"/>
                      <a:pt x="32" y="138"/>
                      <a:pt x="32" y="129"/>
                    </a:cubicBezTo>
                    <a:cubicBezTo>
                      <a:pt x="32" y="16"/>
                      <a:pt x="32" y="16"/>
                      <a:pt x="32" y="16"/>
                    </a:cubicBezTo>
                    <a:cubicBezTo>
                      <a:pt x="32" y="7"/>
                      <a:pt x="25" y="0"/>
                      <a:pt x="16" y="0"/>
                    </a:cubicBezTo>
                    <a:cubicBezTo>
                      <a:pt x="8"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3" name="Freeform 106"/>
              <p:cNvSpPr>
                <a:spLocks/>
              </p:cNvSpPr>
              <p:nvPr/>
            </p:nvSpPr>
            <p:spPr bwMode="auto">
              <a:xfrm>
                <a:off x="3522663"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4" name="Freeform 107"/>
              <p:cNvSpPr>
                <a:spLocks/>
              </p:cNvSpPr>
              <p:nvPr/>
            </p:nvSpPr>
            <p:spPr bwMode="auto">
              <a:xfrm>
                <a:off x="4492625" y="0"/>
                <a:ext cx="101600" cy="461963"/>
              </a:xfrm>
              <a:custGeom>
                <a:avLst/>
                <a:gdLst>
                  <a:gd name="T0" fmla="*/ 0 w 32"/>
                  <a:gd name="T1" fmla="*/ 50975 h 145"/>
                  <a:gd name="T2" fmla="*/ 0 w 32"/>
                  <a:gd name="T3" fmla="*/ 410988 h 145"/>
                  <a:gd name="T4" fmla="*/ 50800 w 32"/>
                  <a:gd name="T5" fmla="*/ 461963 h 145"/>
                  <a:gd name="T6" fmla="*/ 101600 w 32"/>
                  <a:gd name="T7" fmla="*/ 410988 h 145"/>
                  <a:gd name="T8" fmla="*/ 101600 w 32"/>
                  <a:gd name="T9" fmla="*/ 50975 h 145"/>
                  <a:gd name="T10" fmla="*/ 50800 w 32"/>
                  <a:gd name="T11" fmla="*/ 0 h 145"/>
                  <a:gd name="T12" fmla="*/ 0 w 32"/>
                  <a:gd name="T13" fmla="*/ 5097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45">
                    <a:moveTo>
                      <a:pt x="0" y="16"/>
                    </a:moveTo>
                    <a:cubicBezTo>
                      <a:pt x="0" y="129"/>
                      <a:pt x="0" y="129"/>
                      <a:pt x="0" y="129"/>
                    </a:cubicBezTo>
                    <a:cubicBezTo>
                      <a:pt x="0" y="138"/>
                      <a:pt x="7" y="145"/>
                      <a:pt x="16" y="145"/>
                    </a:cubicBezTo>
                    <a:cubicBezTo>
                      <a:pt x="25" y="145"/>
                      <a:pt x="32" y="138"/>
                      <a:pt x="32" y="129"/>
                    </a:cubicBezTo>
                    <a:cubicBezTo>
                      <a:pt x="32" y="16"/>
                      <a:pt x="32" y="16"/>
                      <a:pt x="32" y="16"/>
                    </a:cubicBezTo>
                    <a:cubicBezTo>
                      <a:pt x="32" y="7"/>
                      <a:pt x="25" y="0"/>
                      <a:pt x="16" y="0"/>
                    </a:cubicBezTo>
                    <a:cubicBezTo>
                      <a:pt x="7" y="0"/>
                      <a:pt x="0" y="7"/>
                      <a:pt x="0" y="16"/>
                    </a:cubicBezTo>
                  </a:path>
                </a:pathLst>
              </a:custGeom>
              <a:solidFill>
                <a:srgbClr val="7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5" name="Rectangle 108"/>
              <p:cNvSpPr>
                <a:spLocks noChangeArrowheads="1"/>
              </p:cNvSpPr>
              <p:nvPr/>
            </p:nvSpPr>
            <p:spPr bwMode="auto">
              <a:xfrm>
                <a:off x="2600325" y="107950"/>
                <a:ext cx="1943100" cy="76200"/>
              </a:xfrm>
              <a:prstGeom prst="rect">
                <a:avLst/>
              </a:prstGeom>
              <a:solidFill>
                <a:srgbClr val="75757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56" name="Freeform 109"/>
              <p:cNvSpPr>
                <a:spLocks/>
              </p:cNvSpPr>
              <p:nvPr/>
            </p:nvSpPr>
            <p:spPr bwMode="auto">
              <a:xfrm>
                <a:off x="2600325" y="107950"/>
                <a:ext cx="1943100" cy="76200"/>
              </a:xfrm>
              <a:custGeom>
                <a:avLst/>
                <a:gdLst>
                  <a:gd name="T0" fmla="*/ 0 w 1224"/>
                  <a:gd name="T1" fmla="*/ 76200 h 48"/>
                  <a:gd name="T2" fmla="*/ 1943100 w 1224"/>
                  <a:gd name="T3" fmla="*/ 76200 h 48"/>
                  <a:gd name="T4" fmla="*/ 1943100 w 1224"/>
                  <a:gd name="T5" fmla="*/ 0 h 48"/>
                  <a:gd name="T6" fmla="*/ 0 w 1224"/>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4" h="48">
                    <a:moveTo>
                      <a:pt x="0" y="48"/>
                    </a:moveTo>
                    <a:lnTo>
                      <a:pt x="1224" y="48"/>
                    </a:lnTo>
                    <a:lnTo>
                      <a:pt x="12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7" name="Freeform 110"/>
              <p:cNvSpPr>
                <a:spLocks/>
              </p:cNvSpPr>
              <p:nvPr/>
            </p:nvSpPr>
            <p:spPr bwMode="auto">
              <a:xfrm>
                <a:off x="70142" y="1454393"/>
                <a:ext cx="5141913" cy="1371600"/>
              </a:xfrm>
              <a:custGeom>
                <a:avLst/>
                <a:gdLst>
                  <a:gd name="T0" fmla="*/ 531373 w 1616"/>
                  <a:gd name="T1" fmla="*/ 0 h 430"/>
                  <a:gd name="T2" fmla="*/ 25455 w 1616"/>
                  <a:gd name="T3" fmla="*/ 373203 h 430"/>
                  <a:gd name="T4" fmla="*/ 0 w 1616"/>
                  <a:gd name="T5" fmla="*/ 909084 h 430"/>
                  <a:gd name="T6" fmla="*/ 432735 w 1616"/>
                  <a:gd name="T7" fmla="*/ 1371600 h 430"/>
                  <a:gd name="T8" fmla="*/ 4874635 w 1616"/>
                  <a:gd name="T9" fmla="*/ 1371600 h 430"/>
                  <a:gd name="T10" fmla="*/ 5132367 w 1616"/>
                  <a:gd name="T11" fmla="*/ 1049433 h 430"/>
                  <a:gd name="T12" fmla="*/ 5126004 w 1616"/>
                  <a:gd name="T13" fmla="*/ 0 h 430"/>
                  <a:gd name="T14" fmla="*/ 531373 w 1616"/>
                  <a:gd name="T15" fmla="*/ 0 h 4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6" h="430">
                    <a:moveTo>
                      <a:pt x="167" y="0"/>
                    </a:moveTo>
                    <a:cubicBezTo>
                      <a:pt x="113" y="0"/>
                      <a:pt x="43" y="52"/>
                      <a:pt x="8" y="117"/>
                    </a:cubicBezTo>
                    <a:cubicBezTo>
                      <a:pt x="0" y="209"/>
                      <a:pt x="0" y="257"/>
                      <a:pt x="0" y="285"/>
                    </a:cubicBezTo>
                    <a:cubicBezTo>
                      <a:pt x="0" y="348"/>
                      <a:pt x="43" y="430"/>
                      <a:pt x="136" y="430"/>
                    </a:cubicBezTo>
                    <a:cubicBezTo>
                      <a:pt x="176" y="430"/>
                      <a:pt x="1532" y="430"/>
                      <a:pt x="1532" y="430"/>
                    </a:cubicBezTo>
                    <a:cubicBezTo>
                      <a:pt x="1610" y="430"/>
                      <a:pt x="1613" y="329"/>
                      <a:pt x="1613" y="329"/>
                    </a:cubicBezTo>
                    <a:cubicBezTo>
                      <a:pt x="1613" y="329"/>
                      <a:pt x="1616" y="159"/>
                      <a:pt x="1611" y="0"/>
                    </a:cubicBezTo>
                    <a:cubicBezTo>
                      <a:pt x="1394" y="0"/>
                      <a:pt x="306" y="0"/>
                      <a:pt x="167" y="0"/>
                    </a:cubicBezTo>
                  </a:path>
                </a:pathLst>
              </a:custGeom>
              <a:solidFill>
                <a:srgbClr val="BF2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8" name="Freeform 111"/>
              <p:cNvSpPr>
                <a:spLocks/>
              </p:cNvSpPr>
              <p:nvPr/>
            </p:nvSpPr>
            <p:spPr bwMode="auto">
              <a:xfrm>
                <a:off x="98425" y="271463"/>
                <a:ext cx="5100638" cy="1582738"/>
              </a:xfrm>
              <a:custGeom>
                <a:avLst/>
                <a:gdLst>
                  <a:gd name="T0" fmla="*/ 505927 w 1603"/>
                  <a:gd name="T1" fmla="*/ 1210142 h 497"/>
                  <a:gd name="T2" fmla="*/ 5100638 w 1603"/>
                  <a:gd name="T3" fmla="*/ 1210142 h 497"/>
                  <a:gd name="T4" fmla="*/ 5094274 w 1603"/>
                  <a:gd name="T5" fmla="*/ 1015882 h 497"/>
                  <a:gd name="T6" fmla="*/ 4906540 w 1603"/>
                  <a:gd name="T7" fmla="*/ 92353 h 497"/>
                  <a:gd name="T8" fmla="*/ 4779263 w 1603"/>
                  <a:gd name="T9" fmla="*/ 0 h 497"/>
                  <a:gd name="T10" fmla="*/ 989581 w 1603"/>
                  <a:gd name="T11" fmla="*/ 0 h 497"/>
                  <a:gd name="T12" fmla="*/ 470926 w 1603"/>
                  <a:gd name="T13" fmla="*/ 140122 h 497"/>
                  <a:gd name="T14" fmla="*/ 28637 w 1603"/>
                  <a:gd name="T15" fmla="*/ 1261095 h 497"/>
                  <a:gd name="T16" fmla="*/ 0 w 1603"/>
                  <a:gd name="T17" fmla="*/ 1582738 h 497"/>
                  <a:gd name="T18" fmla="*/ 505927 w 1603"/>
                  <a:gd name="T19" fmla="*/ 1210142 h 4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3" h="497">
                    <a:moveTo>
                      <a:pt x="159" y="380"/>
                    </a:moveTo>
                    <a:cubicBezTo>
                      <a:pt x="298" y="380"/>
                      <a:pt x="1386" y="380"/>
                      <a:pt x="1603" y="380"/>
                    </a:cubicBezTo>
                    <a:cubicBezTo>
                      <a:pt x="1602" y="359"/>
                      <a:pt x="1602" y="339"/>
                      <a:pt x="1601" y="319"/>
                    </a:cubicBezTo>
                    <a:cubicBezTo>
                      <a:pt x="1592" y="140"/>
                      <a:pt x="1542" y="29"/>
                      <a:pt x="1542" y="29"/>
                    </a:cubicBezTo>
                    <a:cubicBezTo>
                      <a:pt x="1542" y="29"/>
                      <a:pt x="1529" y="0"/>
                      <a:pt x="1502" y="0"/>
                    </a:cubicBezTo>
                    <a:cubicBezTo>
                      <a:pt x="311" y="0"/>
                      <a:pt x="311" y="0"/>
                      <a:pt x="311" y="0"/>
                    </a:cubicBezTo>
                    <a:cubicBezTo>
                      <a:pt x="198" y="0"/>
                      <a:pt x="171" y="22"/>
                      <a:pt x="148" y="44"/>
                    </a:cubicBezTo>
                    <a:cubicBezTo>
                      <a:pt x="125" y="66"/>
                      <a:pt x="32" y="157"/>
                      <a:pt x="9" y="396"/>
                    </a:cubicBezTo>
                    <a:cubicBezTo>
                      <a:pt x="5" y="435"/>
                      <a:pt x="2" y="468"/>
                      <a:pt x="0" y="497"/>
                    </a:cubicBezTo>
                    <a:cubicBezTo>
                      <a:pt x="35" y="432"/>
                      <a:pt x="105" y="380"/>
                      <a:pt x="159" y="380"/>
                    </a:cubicBez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59" name="Oval 112"/>
              <p:cNvSpPr>
                <a:spLocks noChangeArrowheads="1"/>
              </p:cNvSpPr>
              <p:nvPr/>
            </p:nvSpPr>
            <p:spPr bwMode="auto">
              <a:xfrm>
                <a:off x="3513138" y="2176463"/>
                <a:ext cx="830263"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0" name="Freeform 113"/>
              <p:cNvSpPr>
                <a:spLocks/>
              </p:cNvSpPr>
              <p:nvPr/>
            </p:nvSpPr>
            <p:spPr bwMode="auto">
              <a:xfrm>
                <a:off x="3500438" y="2163763"/>
                <a:ext cx="855663" cy="860425"/>
              </a:xfrm>
              <a:custGeom>
                <a:avLst/>
                <a:gdLst>
                  <a:gd name="T0" fmla="*/ 842939 w 269"/>
                  <a:gd name="T1" fmla="*/ 430213 h 270"/>
                  <a:gd name="T2" fmla="*/ 830216 w 269"/>
                  <a:gd name="T3" fmla="*/ 430213 h 270"/>
                  <a:gd name="T4" fmla="*/ 712522 w 269"/>
                  <a:gd name="T5" fmla="*/ 713834 h 270"/>
                  <a:gd name="T6" fmla="*/ 426241 w 269"/>
                  <a:gd name="T7" fmla="*/ 834931 h 270"/>
                  <a:gd name="T8" fmla="*/ 143141 w 269"/>
                  <a:gd name="T9" fmla="*/ 713834 h 270"/>
                  <a:gd name="T10" fmla="*/ 25447 w 269"/>
                  <a:gd name="T11" fmla="*/ 430213 h 270"/>
                  <a:gd name="T12" fmla="*/ 143141 w 269"/>
                  <a:gd name="T13" fmla="*/ 143404 h 270"/>
                  <a:gd name="T14" fmla="*/ 426241 w 269"/>
                  <a:gd name="T15" fmla="*/ 25494 h 270"/>
                  <a:gd name="T16" fmla="*/ 712522 w 269"/>
                  <a:gd name="T17" fmla="*/ 143404 h 270"/>
                  <a:gd name="T18" fmla="*/ 830216 w 269"/>
                  <a:gd name="T19" fmla="*/ 430213 h 270"/>
                  <a:gd name="T20" fmla="*/ 842939 w 269"/>
                  <a:gd name="T21" fmla="*/ 430213 h 270"/>
                  <a:gd name="T22" fmla="*/ 855663 w 269"/>
                  <a:gd name="T23" fmla="*/ 430213 h 270"/>
                  <a:gd name="T24" fmla="*/ 426241 w 269"/>
                  <a:gd name="T25" fmla="*/ 0 h 270"/>
                  <a:gd name="T26" fmla="*/ 0 w 269"/>
                  <a:gd name="T27" fmla="*/ 430213 h 270"/>
                  <a:gd name="T28" fmla="*/ 426241 w 269"/>
                  <a:gd name="T29" fmla="*/ 860425 h 270"/>
                  <a:gd name="T30" fmla="*/ 855663 w 269"/>
                  <a:gd name="T31" fmla="*/ 430213 h 270"/>
                  <a:gd name="T32" fmla="*/ 842939 w 269"/>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9" h="270">
                    <a:moveTo>
                      <a:pt x="265" y="135"/>
                    </a:moveTo>
                    <a:cubicBezTo>
                      <a:pt x="261" y="135"/>
                      <a:pt x="261" y="135"/>
                      <a:pt x="261" y="135"/>
                    </a:cubicBezTo>
                    <a:cubicBezTo>
                      <a:pt x="261" y="170"/>
                      <a:pt x="247" y="202"/>
                      <a:pt x="224" y="224"/>
                    </a:cubicBezTo>
                    <a:cubicBezTo>
                      <a:pt x="201" y="247"/>
                      <a:pt x="169" y="262"/>
                      <a:pt x="134" y="262"/>
                    </a:cubicBezTo>
                    <a:cubicBezTo>
                      <a:pt x="99" y="262"/>
                      <a:pt x="68" y="247"/>
                      <a:pt x="45" y="224"/>
                    </a:cubicBezTo>
                    <a:cubicBezTo>
                      <a:pt x="22" y="202"/>
                      <a:pt x="8" y="170"/>
                      <a:pt x="8" y="135"/>
                    </a:cubicBezTo>
                    <a:cubicBezTo>
                      <a:pt x="8" y="100"/>
                      <a:pt x="22" y="68"/>
                      <a:pt x="45" y="45"/>
                    </a:cubicBezTo>
                    <a:cubicBezTo>
                      <a:pt x="68" y="22"/>
                      <a:pt x="99" y="8"/>
                      <a:pt x="134" y="8"/>
                    </a:cubicBezTo>
                    <a:cubicBezTo>
                      <a:pt x="169" y="8"/>
                      <a:pt x="201" y="22"/>
                      <a:pt x="224" y="45"/>
                    </a:cubicBezTo>
                    <a:cubicBezTo>
                      <a:pt x="247" y="68"/>
                      <a:pt x="261" y="100"/>
                      <a:pt x="261" y="135"/>
                    </a:cubicBezTo>
                    <a:cubicBezTo>
                      <a:pt x="265" y="135"/>
                      <a:pt x="265" y="135"/>
                      <a:pt x="265" y="135"/>
                    </a:cubicBezTo>
                    <a:cubicBezTo>
                      <a:pt x="269" y="135"/>
                      <a:pt x="269" y="135"/>
                      <a:pt x="269" y="135"/>
                    </a:cubicBezTo>
                    <a:cubicBezTo>
                      <a:pt x="269" y="61"/>
                      <a:pt x="209" y="0"/>
                      <a:pt x="134" y="0"/>
                    </a:cubicBezTo>
                    <a:cubicBezTo>
                      <a:pt x="60" y="0"/>
                      <a:pt x="0" y="61"/>
                      <a:pt x="0" y="135"/>
                    </a:cubicBezTo>
                    <a:cubicBezTo>
                      <a:pt x="0" y="209"/>
                      <a:pt x="60" y="270"/>
                      <a:pt x="134" y="270"/>
                    </a:cubicBezTo>
                    <a:cubicBezTo>
                      <a:pt x="209" y="270"/>
                      <a:pt x="269" y="209"/>
                      <a:pt x="269" y="135"/>
                    </a:cubicBezTo>
                    <a:lnTo>
                      <a:pt x="265"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1" name="Oval 114"/>
              <p:cNvSpPr>
                <a:spLocks noChangeArrowheads="1"/>
              </p:cNvSpPr>
              <p:nvPr/>
            </p:nvSpPr>
            <p:spPr bwMode="auto">
              <a:xfrm>
                <a:off x="3513138" y="2176463"/>
                <a:ext cx="830263"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2" name="Oval 115"/>
              <p:cNvSpPr>
                <a:spLocks noChangeArrowheads="1"/>
              </p:cNvSpPr>
              <p:nvPr/>
            </p:nvSpPr>
            <p:spPr bwMode="auto">
              <a:xfrm>
                <a:off x="3760788" y="2428875"/>
                <a:ext cx="330200"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3" name="Rectangle 116"/>
              <p:cNvSpPr>
                <a:spLocks noChangeArrowheads="1"/>
              </p:cNvSpPr>
              <p:nvPr/>
            </p:nvSpPr>
            <p:spPr bwMode="auto">
              <a:xfrm>
                <a:off x="1800225" y="604838"/>
                <a:ext cx="620713"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4" name="Freeform 117"/>
              <p:cNvSpPr>
                <a:spLocks/>
              </p:cNvSpPr>
              <p:nvPr/>
            </p:nvSpPr>
            <p:spPr bwMode="auto">
              <a:xfrm>
                <a:off x="1774825" y="579438"/>
                <a:ext cx="671513" cy="669925"/>
              </a:xfrm>
              <a:custGeom>
                <a:avLst/>
                <a:gdLst>
                  <a:gd name="T0" fmla="*/ 25400 w 423"/>
                  <a:gd name="T1" fmla="*/ 25400 h 422"/>
                  <a:gd name="T2" fmla="*/ 25400 w 423"/>
                  <a:gd name="T3" fmla="*/ 50800 h 422"/>
                  <a:gd name="T4" fmla="*/ 620713 w 423"/>
                  <a:gd name="T5" fmla="*/ 50800 h 422"/>
                  <a:gd name="T6" fmla="*/ 620713 w 423"/>
                  <a:gd name="T7" fmla="*/ 619125 h 422"/>
                  <a:gd name="T8" fmla="*/ 50800 w 423"/>
                  <a:gd name="T9" fmla="*/ 619125 h 422"/>
                  <a:gd name="T10" fmla="*/ 50800 w 423"/>
                  <a:gd name="T11" fmla="*/ 25400 h 422"/>
                  <a:gd name="T12" fmla="*/ 25400 w 423"/>
                  <a:gd name="T13" fmla="*/ 25400 h 422"/>
                  <a:gd name="T14" fmla="*/ 25400 w 423"/>
                  <a:gd name="T15" fmla="*/ 50800 h 422"/>
                  <a:gd name="T16" fmla="*/ 25400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5400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6" y="16"/>
                    </a:moveTo>
                    <a:lnTo>
                      <a:pt x="16" y="32"/>
                    </a:lnTo>
                    <a:lnTo>
                      <a:pt x="391" y="32"/>
                    </a:lnTo>
                    <a:lnTo>
                      <a:pt x="391" y="390"/>
                    </a:lnTo>
                    <a:lnTo>
                      <a:pt x="32" y="390"/>
                    </a:lnTo>
                    <a:lnTo>
                      <a:pt x="32" y="16"/>
                    </a:lnTo>
                    <a:lnTo>
                      <a:pt x="16" y="16"/>
                    </a:lnTo>
                    <a:lnTo>
                      <a:pt x="16" y="32"/>
                    </a:lnTo>
                    <a:lnTo>
                      <a:pt x="16" y="16"/>
                    </a:lnTo>
                    <a:lnTo>
                      <a:pt x="0" y="16"/>
                    </a:lnTo>
                    <a:lnTo>
                      <a:pt x="0" y="422"/>
                    </a:lnTo>
                    <a:lnTo>
                      <a:pt x="423" y="422"/>
                    </a:lnTo>
                    <a:lnTo>
                      <a:pt x="423"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5" name="Rectangle 118"/>
              <p:cNvSpPr>
                <a:spLocks noChangeArrowheads="1"/>
              </p:cNvSpPr>
              <p:nvPr/>
            </p:nvSpPr>
            <p:spPr bwMode="auto">
              <a:xfrm>
                <a:off x="2609850" y="604838"/>
                <a:ext cx="619125"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6" name="Freeform 119"/>
              <p:cNvSpPr>
                <a:spLocks/>
              </p:cNvSpPr>
              <p:nvPr/>
            </p:nvSpPr>
            <p:spPr bwMode="auto">
              <a:xfrm>
                <a:off x="2582863" y="579438"/>
                <a:ext cx="671513" cy="669925"/>
              </a:xfrm>
              <a:custGeom>
                <a:avLst/>
                <a:gdLst>
                  <a:gd name="T0" fmla="*/ 26988 w 423"/>
                  <a:gd name="T1" fmla="*/ 25400 h 422"/>
                  <a:gd name="T2" fmla="*/ 26988 w 423"/>
                  <a:gd name="T3" fmla="*/ 50800 h 422"/>
                  <a:gd name="T4" fmla="*/ 620713 w 423"/>
                  <a:gd name="T5" fmla="*/ 50800 h 422"/>
                  <a:gd name="T6" fmla="*/ 620713 w 423"/>
                  <a:gd name="T7" fmla="*/ 619125 h 422"/>
                  <a:gd name="T8" fmla="*/ 52388 w 423"/>
                  <a:gd name="T9" fmla="*/ 619125 h 422"/>
                  <a:gd name="T10" fmla="*/ 52388 w 423"/>
                  <a:gd name="T11" fmla="*/ 25400 h 422"/>
                  <a:gd name="T12" fmla="*/ 26988 w 423"/>
                  <a:gd name="T13" fmla="*/ 25400 h 422"/>
                  <a:gd name="T14" fmla="*/ 26988 w 423"/>
                  <a:gd name="T15" fmla="*/ 50800 h 422"/>
                  <a:gd name="T16" fmla="*/ 26988 w 423"/>
                  <a:gd name="T17" fmla="*/ 25400 h 422"/>
                  <a:gd name="T18" fmla="*/ 0 w 423"/>
                  <a:gd name="T19" fmla="*/ 25400 h 422"/>
                  <a:gd name="T20" fmla="*/ 0 w 423"/>
                  <a:gd name="T21" fmla="*/ 669925 h 422"/>
                  <a:gd name="T22" fmla="*/ 671513 w 423"/>
                  <a:gd name="T23" fmla="*/ 669925 h 422"/>
                  <a:gd name="T24" fmla="*/ 671513 w 423"/>
                  <a:gd name="T25" fmla="*/ 0 h 422"/>
                  <a:gd name="T26" fmla="*/ 0 w 423"/>
                  <a:gd name="T27" fmla="*/ 0 h 422"/>
                  <a:gd name="T28" fmla="*/ 0 w 423"/>
                  <a:gd name="T29" fmla="*/ 25400 h 422"/>
                  <a:gd name="T30" fmla="*/ 26988 w 423"/>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3" h="422">
                    <a:moveTo>
                      <a:pt x="17" y="16"/>
                    </a:moveTo>
                    <a:lnTo>
                      <a:pt x="17" y="32"/>
                    </a:lnTo>
                    <a:lnTo>
                      <a:pt x="391" y="32"/>
                    </a:lnTo>
                    <a:lnTo>
                      <a:pt x="391" y="390"/>
                    </a:lnTo>
                    <a:lnTo>
                      <a:pt x="33" y="390"/>
                    </a:lnTo>
                    <a:lnTo>
                      <a:pt x="33" y="16"/>
                    </a:lnTo>
                    <a:lnTo>
                      <a:pt x="17" y="16"/>
                    </a:lnTo>
                    <a:lnTo>
                      <a:pt x="17" y="32"/>
                    </a:lnTo>
                    <a:lnTo>
                      <a:pt x="17" y="16"/>
                    </a:lnTo>
                    <a:lnTo>
                      <a:pt x="0" y="16"/>
                    </a:lnTo>
                    <a:lnTo>
                      <a:pt x="0" y="422"/>
                    </a:lnTo>
                    <a:lnTo>
                      <a:pt x="423" y="422"/>
                    </a:lnTo>
                    <a:lnTo>
                      <a:pt x="423" y="0"/>
                    </a:lnTo>
                    <a:lnTo>
                      <a:pt x="0" y="0"/>
                    </a:lnTo>
                    <a:lnTo>
                      <a:pt x="0" y="16"/>
                    </a:lnTo>
                    <a:lnTo>
                      <a:pt x="17"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7" name="Rectangle 120"/>
              <p:cNvSpPr>
                <a:spLocks noChangeArrowheads="1"/>
              </p:cNvSpPr>
              <p:nvPr/>
            </p:nvSpPr>
            <p:spPr bwMode="auto">
              <a:xfrm>
                <a:off x="3417888"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68" name="Freeform 121"/>
              <p:cNvSpPr>
                <a:spLocks/>
              </p:cNvSpPr>
              <p:nvPr/>
            </p:nvSpPr>
            <p:spPr bwMode="auto">
              <a:xfrm>
                <a:off x="3392488" y="579438"/>
                <a:ext cx="666750" cy="669925"/>
              </a:xfrm>
              <a:custGeom>
                <a:avLst/>
                <a:gdLst>
                  <a:gd name="T0" fmla="*/ 25400 w 420"/>
                  <a:gd name="T1" fmla="*/ 25400 h 422"/>
                  <a:gd name="T2" fmla="*/ 25400 w 420"/>
                  <a:gd name="T3" fmla="*/ 50800 h 422"/>
                  <a:gd name="T4" fmla="*/ 615950 w 420"/>
                  <a:gd name="T5" fmla="*/ 50800 h 422"/>
                  <a:gd name="T6" fmla="*/ 615950 w 420"/>
                  <a:gd name="T7" fmla="*/ 619125 h 422"/>
                  <a:gd name="T8" fmla="*/ 50800 w 420"/>
                  <a:gd name="T9" fmla="*/ 619125 h 422"/>
                  <a:gd name="T10" fmla="*/ 50800 w 420"/>
                  <a:gd name="T11" fmla="*/ 25400 h 422"/>
                  <a:gd name="T12" fmla="*/ 25400 w 420"/>
                  <a:gd name="T13" fmla="*/ 25400 h 422"/>
                  <a:gd name="T14" fmla="*/ 25400 w 420"/>
                  <a:gd name="T15" fmla="*/ 50800 h 422"/>
                  <a:gd name="T16" fmla="*/ 25400 w 420"/>
                  <a:gd name="T17" fmla="*/ 25400 h 422"/>
                  <a:gd name="T18" fmla="*/ 0 w 420"/>
                  <a:gd name="T19" fmla="*/ 25400 h 422"/>
                  <a:gd name="T20" fmla="*/ 0 w 420"/>
                  <a:gd name="T21" fmla="*/ 669925 h 422"/>
                  <a:gd name="T22" fmla="*/ 666750 w 420"/>
                  <a:gd name="T23" fmla="*/ 669925 h 422"/>
                  <a:gd name="T24" fmla="*/ 666750 w 420"/>
                  <a:gd name="T25" fmla="*/ 0 h 422"/>
                  <a:gd name="T26" fmla="*/ 0 w 420"/>
                  <a:gd name="T27" fmla="*/ 0 h 422"/>
                  <a:gd name="T28" fmla="*/ 0 w 420"/>
                  <a:gd name="T29" fmla="*/ 25400 h 422"/>
                  <a:gd name="T30" fmla="*/ 25400 w 420"/>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0"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0" y="422"/>
                    </a:lnTo>
                    <a:lnTo>
                      <a:pt x="420"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69" name="Rectangle 122"/>
              <p:cNvSpPr>
                <a:spLocks noChangeArrowheads="1"/>
              </p:cNvSpPr>
              <p:nvPr/>
            </p:nvSpPr>
            <p:spPr bwMode="auto">
              <a:xfrm>
                <a:off x="4225925" y="604838"/>
                <a:ext cx="615950" cy="619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0" name="Freeform 123"/>
              <p:cNvSpPr>
                <a:spLocks/>
              </p:cNvSpPr>
              <p:nvPr/>
            </p:nvSpPr>
            <p:spPr bwMode="auto">
              <a:xfrm>
                <a:off x="4200525" y="579438"/>
                <a:ext cx="668338" cy="669925"/>
              </a:xfrm>
              <a:custGeom>
                <a:avLst/>
                <a:gdLst>
                  <a:gd name="T0" fmla="*/ 25400 w 421"/>
                  <a:gd name="T1" fmla="*/ 25400 h 422"/>
                  <a:gd name="T2" fmla="*/ 25400 w 421"/>
                  <a:gd name="T3" fmla="*/ 50800 h 422"/>
                  <a:gd name="T4" fmla="*/ 615950 w 421"/>
                  <a:gd name="T5" fmla="*/ 50800 h 422"/>
                  <a:gd name="T6" fmla="*/ 615950 w 421"/>
                  <a:gd name="T7" fmla="*/ 619125 h 422"/>
                  <a:gd name="T8" fmla="*/ 50800 w 421"/>
                  <a:gd name="T9" fmla="*/ 619125 h 422"/>
                  <a:gd name="T10" fmla="*/ 50800 w 421"/>
                  <a:gd name="T11" fmla="*/ 25400 h 422"/>
                  <a:gd name="T12" fmla="*/ 25400 w 421"/>
                  <a:gd name="T13" fmla="*/ 25400 h 422"/>
                  <a:gd name="T14" fmla="*/ 25400 w 421"/>
                  <a:gd name="T15" fmla="*/ 50800 h 422"/>
                  <a:gd name="T16" fmla="*/ 25400 w 421"/>
                  <a:gd name="T17" fmla="*/ 25400 h 422"/>
                  <a:gd name="T18" fmla="*/ 0 w 421"/>
                  <a:gd name="T19" fmla="*/ 25400 h 422"/>
                  <a:gd name="T20" fmla="*/ 0 w 421"/>
                  <a:gd name="T21" fmla="*/ 669925 h 422"/>
                  <a:gd name="T22" fmla="*/ 668338 w 421"/>
                  <a:gd name="T23" fmla="*/ 669925 h 422"/>
                  <a:gd name="T24" fmla="*/ 668338 w 421"/>
                  <a:gd name="T25" fmla="*/ 0 h 422"/>
                  <a:gd name="T26" fmla="*/ 0 w 421"/>
                  <a:gd name="T27" fmla="*/ 0 h 422"/>
                  <a:gd name="T28" fmla="*/ 0 w 421"/>
                  <a:gd name="T29" fmla="*/ 25400 h 422"/>
                  <a:gd name="T30" fmla="*/ 25400 w 421"/>
                  <a:gd name="T31" fmla="*/ 25400 h 4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1" h="422">
                    <a:moveTo>
                      <a:pt x="16" y="16"/>
                    </a:moveTo>
                    <a:lnTo>
                      <a:pt x="16" y="32"/>
                    </a:lnTo>
                    <a:lnTo>
                      <a:pt x="388" y="32"/>
                    </a:lnTo>
                    <a:lnTo>
                      <a:pt x="388" y="390"/>
                    </a:lnTo>
                    <a:lnTo>
                      <a:pt x="32" y="390"/>
                    </a:lnTo>
                    <a:lnTo>
                      <a:pt x="32" y="16"/>
                    </a:lnTo>
                    <a:lnTo>
                      <a:pt x="16" y="16"/>
                    </a:lnTo>
                    <a:lnTo>
                      <a:pt x="16" y="32"/>
                    </a:lnTo>
                    <a:lnTo>
                      <a:pt x="16" y="16"/>
                    </a:lnTo>
                    <a:lnTo>
                      <a:pt x="0" y="16"/>
                    </a:lnTo>
                    <a:lnTo>
                      <a:pt x="0" y="422"/>
                    </a:lnTo>
                    <a:lnTo>
                      <a:pt x="421" y="422"/>
                    </a:lnTo>
                    <a:lnTo>
                      <a:pt x="421" y="0"/>
                    </a:lnTo>
                    <a:lnTo>
                      <a:pt x="0" y="0"/>
                    </a:lnTo>
                    <a:lnTo>
                      <a:pt x="0" y="16"/>
                    </a:lnTo>
                    <a:lnTo>
                      <a:pt x="16" y="16"/>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1" name="Freeform 124"/>
              <p:cNvSpPr>
                <a:spLocks/>
              </p:cNvSpPr>
              <p:nvPr/>
            </p:nvSpPr>
            <p:spPr bwMode="auto">
              <a:xfrm>
                <a:off x="414338" y="604838"/>
                <a:ext cx="1189038" cy="619125"/>
              </a:xfrm>
              <a:custGeom>
                <a:avLst/>
                <a:gdLst>
                  <a:gd name="T0" fmla="*/ 1189038 w 374"/>
                  <a:gd name="T1" fmla="*/ 619125 h 194"/>
                  <a:gd name="T2" fmla="*/ 1189038 w 374"/>
                  <a:gd name="T3" fmla="*/ 0 h 194"/>
                  <a:gd name="T4" fmla="*/ 241623 w 374"/>
                  <a:gd name="T5" fmla="*/ 0 h 194"/>
                  <a:gd name="T6" fmla="*/ 41330 w 374"/>
                  <a:gd name="T7" fmla="*/ 405303 h 194"/>
                  <a:gd name="T8" fmla="*/ 0 w 374"/>
                  <a:gd name="T9" fmla="*/ 619125 h 194"/>
                  <a:gd name="T10" fmla="*/ 1189038 w 374"/>
                  <a:gd name="T11" fmla="*/ 619125 h 1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4" h="194">
                    <a:moveTo>
                      <a:pt x="374" y="194"/>
                    </a:moveTo>
                    <a:cubicBezTo>
                      <a:pt x="374" y="0"/>
                      <a:pt x="374" y="0"/>
                      <a:pt x="374" y="0"/>
                    </a:cubicBezTo>
                    <a:cubicBezTo>
                      <a:pt x="76" y="0"/>
                      <a:pt x="76" y="0"/>
                      <a:pt x="76" y="0"/>
                    </a:cubicBezTo>
                    <a:cubicBezTo>
                      <a:pt x="76" y="0"/>
                      <a:pt x="19" y="96"/>
                      <a:pt x="13" y="127"/>
                    </a:cubicBezTo>
                    <a:cubicBezTo>
                      <a:pt x="7" y="157"/>
                      <a:pt x="0" y="170"/>
                      <a:pt x="0" y="194"/>
                    </a:cubicBezTo>
                    <a:lnTo>
                      <a:pt x="374"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2" name="Freeform 125"/>
              <p:cNvSpPr>
                <a:spLocks/>
              </p:cNvSpPr>
              <p:nvPr/>
            </p:nvSpPr>
            <p:spPr bwMode="auto">
              <a:xfrm>
                <a:off x="388938" y="579438"/>
                <a:ext cx="1239838" cy="669925"/>
              </a:xfrm>
              <a:custGeom>
                <a:avLst/>
                <a:gdLst>
                  <a:gd name="T0" fmla="*/ 1214405 w 390"/>
                  <a:gd name="T1" fmla="*/ 644404 h 210"/>
                  <a:gd name="T2" fmla="*/ 1239838 w 390"/>
                  <a:gd name="T3" fmla="*/ 644404 h 210"/>
                  <a:gd name="T4" fmla="*/ 1239838 w 390"/>
                  <a:gd name="T5" fmla="*/ 0 h 210"/>
                  <a:gd name="T6" fmla="*/ 251147 w 390"/>
                  <a:gd name="T7" fmla="*/ 0 h 210"/>
                  <a:gd name="T8" fmla="*/ 244789 w 390"/>
                  <a:gd name="T9" fmla="*/ 12760 h 210"/>
                  <a:gd name="T10" fmla="*/ 149416 w 390"/>
                  <a:gd name="T11" fmla="*/ 178647 h 210"/>
                  <a:gd name="T12" fmla="*/ 82656 w 390"/>
                  <a:gd name="T13" fmla="*/ 315822 h 210"/>
                  <a:gd name="T14" fmla="*/ 57223 w 390"/>
                  <a:gd name="T15" fmla="*/ 376434 h 210"/>
                  <a:gd name="T16" fmla="*/ 41328 w 390"/>
                  <a:gd name="T17" fmla="*/ 424286 h 210"/>
                  <a:gd name="T18" fmla="*/ 12716 w 390"/>
                  <a:gd name="T19" fmla="*/ 539130 h 210"/>
                  <a:gd name="T20" fmla="*/ 0 w 390"/>
                  <a:gd name="T21" fmla="*/ 644404 h 210"/>
                  <a:gd name="T22" fmla="*/ 0 w 390"/>
                  <a:gd name="T23" fmla="*/ 669925 h 210"/>
                  <a:gd name="T24" fmla="*/ 1239838 w 390"/>
                  <a:gd name="T25" fmla="*/ 669925 h 210"/>
                  <a:gd name="T26" fmla="*/ 1239838 w 390"/>
                  <a:gd name="T27" fmla="*/ 644404 h 210"/>
                  <a:gd name="T28" fmla="*/ 1214405 w 390"/>
                  <a:gd name="T29" fmla="*/ 644404 h 210"/>
                  <a:gd name="T30" fmla="*/ 1214405 w 390"/>
                  <a:gd name="T31" fmla="*/ 618883 h 210"/>
                  <a:gd name="T32" fmla="*/ 25433 w 390"/>
                  <a:gd name="T33" fmla="*/ 618883 h 210"/>
                  <a:gd name="T34" fmla="*/ 25433 w 390"/>
                  <a:gd name="T35" fmla="*/ 644404 h 210"/>
                  <a:gd name="T36" fmla="*/ 50865 w 390"/>
                  <a:gd name="T37" fmla="*/ 644404 h 210"/>
                  <a:gd name="T38" fmla="*/ 63581 w 390"/>
                  <a:gd name="T39" fmla="*/ 551891 h 210"/>
                  <a:gd name="T40" fmla="*/ 92193 w 390"/>
                  <a:gd name="T41" fmla="*/ 433856 h 210"/>
                  <a:gd name="T42" fmla="*/ 104909 w 390"/>
                  <a:gd name="T43" fmla="*/ 392385 h 210"/>
                  <a:gd name="T44" fmla="*/ 152595 w 390"/>
                  <a:gd name="T45" fmla="*/ 287111 h 210"/>
                  <a:gd name="T46" fmla="*/ 241609 w 390"/>
                  <a:gd name="T47" fmla="*/ 118034 h 210"/>
                  <a:gd name="T48" fmla="*/ 273400 w 390"/>
                  <a:gd name="T49" fmla="*/ 60612 h 210"/>
                  <a:gd name="T50" fmla="*/ 282937 w 390"/>
                  <a:gd name="T51" fmla="*/ 44662 h 210"/>
                  <a:gd name="T52" fmla="*/ 286116 w 390"/>
                  <a:gd name="T53" fmla="*/ 38281 h 210"/>
                  <a:gd name="T54" fmla="*/ 267042 w 390"/>
                  <a:gd name="T55" fmla="*/ 25521 h 210"/>
                  <a:gd name="T56" fmla="*/ 267042 w 390"/>
                  <a:gd name="T57" fmla="*/ 51042 h 210"/>
                  <a:gd name="T58" fmla="*/ 1188973 w 390"/>
                  <a:gd name="T59" fmla="*/ 51042 h 210"/>
                  <a:gd name="T60" fmla="*/ 1188973 w 390"/>
                  <a:gd name="T61" fmla="*/ 644404 h 210"/>
                  <a:gd name="T62" fmla="*/ 1214405 w 390"/>
                  <a:gd name="T63" fmla="*/ 644404 h 210"/>
                  <a:gd name="T64" fmla="*/ 1214405 w 390"/>
                  <a:gd name="T65" fmla="*/ 618883 h 210"/>
                  <a:gd name="T66" fmla="*/ 1214405 w 390"/>
                  <a:gd name="T67" fmla="*/ 644404 h 2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90" h="210">
                    <a:moveTo>
                      <a:pt x="382" y="202"/>
                    </a:moveTo>
                    <a:cubicBezTo>
                      <a:pt x="390" y="202"/>
                      <a:pt x="390" y="202"/>
                      <a:pt x="390" y="202"/>
                    </a:cubicBezTo>
                    <a:cubicBezTo>
                      <a:pt x="390" y="0"/>
                      <a:pt x="390" y="0"/>
                      <a:pt x="390" y="0"/>
                    </a:cubicBezTo>
                    <a:cubicBezTo>
                      <a:pt x="79" y="0"/>
                      <a:pt x="79" y="0"/>
                      <a:pt x="79" y="0"/>
                    </a:cubicBezTo>
                    <a:cubicBezTo>
                      <a:pt x="77" y="4"/>
                      <a:pt x="77" y="4"/>
                      <a:pt x="77" y="4"/>
                    </a:cubicBezTo>
                    <a:cubicBezTo>
                      <a:pt x="77" y="4"/>
                      <a:pt x="62" y="28"/>
                      <a:pt x="47" y="56"/>
                    </a:cubicBezTo>
                    <a:cubicBezTo>
                      <a:pt x="40" y="70"/>
                      <a:pt x="32" y="85"/>
                      <a:pt x="26" y="99"/>
                    </a:cubicBezTo>
                    <a:cubicBezTo>
                      <a:pt x="23" y="105"/>
                      <a:pt x="20" y="112"/>
                      <a:pt x="18" y="118"/>
                    </a:cubicBezTo>
                    <a:cubicBezTo>
                      <a:pt x="15" y="123"/>
                      <a:pt x="14" y="129"/>
                      <a:pt x="13" y="133"/>
                    </a:cubicBezTo>
                    <a:cubicBezTo>
                      <a:pt x="10" y="148"/>
                      <a:pt x="7" y="159"/>
                      <a:pt x="4" y="169"/>
                    </a:cubicBezTo>
                    <a:cubicBezTo>
                      <a:pt x="2" y="179"/>
                      <a:pt x="0" y="189"/>
                      <a:pt x="0" y="202"/>
                    </a:cubicBezTo>
                    <a:cubicBezTo>
                      <a:pt x="0" y="210"/>
                      <a:pt x="0" y="210"/>
                      <a:pt x="0" y="210"/>
                    </a:cubicBezTo>
                    <a:cubicBezTo>
                      <a:pt x="390" y="210"/>
                      <a:pt x="390" y="210"/>
                      <a:pt x="390" y="210"/>
                    </a:cubicBezTo>
                    <a:cubicBezTo>
                      <a:pt x="390" y="202"/>
                      <a:pt x="390" y="202"/>
                      <a:pt x="390" y="202"/>
                    </a:cubicBezTo>
                    <a:cubicBezTo>
                      <a:pt x="382" y="202"/>
                      <a:pt x="382" y="202"/>
                      <a:pt x="382" y="202"/>
                    </a:cubicBezTo>
                    <a:cubicBezTo>
                      <a:pt x="382" y="194"/>
                      <a:pt x="382" y="194"/>
                      <a:pt x="382" y="194"/>
                    </a:cubicBezTo>
                    <a:cubicBezTo>
                      <a:pt x="8" y="194"/>
                      <a:pt x="8" y="194"/>
                      <a:pt x="8" y="194"/>
                    </a:cubicBezTo>
                    <a:cubicBezTo>
                      <a:pt x="8" y="202"/>
                      <a:pt x="8" y="202"/>
                      <a:pt x="8" y="202"/>
                    </a:cubicBezTo>
                    <a:cubicBezTo>
                      <a:pt x="16" y="202"/>
                      <a:pt x="16" y="202"/>
                      <a:pt x="16" y="202"/>
                    </a:cubicBezTo>
                    <a:cubicBezTo>
                      <a:pt x="16" y="191"/>
                      <a:pt x="17" y="183"/>
                      <a:pt x="20" y="173"/>
                    </a:cubicBezTo>
                    <a:cubicBezTo>
                      <a:pt x="22" y="163"/>
                      <a:pt x="26" y="152"/>
                      <a:pt x="29" y="136"/>
                    </a:cubicBezTo>
                    <a:cubicBezTo>
                      <a:pt x="29" y="133"/>
                      <a:pt x="31" y="129"/>
                      <a:pt x="33" y="123"/>
                    </a:cubicBezTo>
                    <a:cubicBezTo>
                      <a:pt x="36" y="114"/>
                      <a:pt x="42" y="102"/>
                      <a:pt x="48" y="90"/>
                    </a:cubicBezTo>
                    <a:cubicBezTo>
                      <a:pt x="57" y="72"/>
                      <a:pt x="68" y="52"/>
                      <a:pt x="76" y="37"/>
                    </a:cubicBezTo>
                    <a:cubicBezTo>
                      <a:pt x="80" y="30"/>
                      <a:pt x="84" y="23"/>
                      <a:pt x="86" y="19"/>
                    </a:cubicBezTo>
                    <a:cubicBezTo>
                      <a:pt x="88" y="17"/>
                      <a:pt x="89" y="15"/>
                      <a:pt x="89" y="14"/>
                    </a:cubicBezTo>
                    <a:cubicBezTo>
                      <a:pt x="90" y="13"/>
                      <a:pt x="90" y="12"/>
                      <a:pt x="90" y="12"/>
                    </a:cubicBezTo>
                    <a:cubicBezTo>
                      <a:pt x="84" y="8"/>
                      <a:pt x="84" y="8"/>
                      <a:pt x="84" y="8"/>
                    </a:cubicBezTo>
                    <a:cubicBezTo>
                      <a:pt x="84" y="16"/>
                      <a:pt x="84" y="16"/>
                      <a:pt x="84" y="16"/>
                    </a:cubicBezTo>
                    <a:cubicBezTo>
                      <a:pt x="374" y="16"/>
                      <a:pt x="374" y="16"/>
                      <a:pt x="374" y="16"/>
                    </a:cubicBezTo>
                    <a:cubicBezTo>
                      <a:pt x="374" y="202"/>
                      <a:pt x="374" y="202"/>
                      <a:pt x="374" y="202"/>
                    </a:cubicBezTo>
                    <a:cubicBezTo>
                      <a:pt x="382" y="202"/>
                      <a:pt x="382" y="202"/>
                      <a:pt x="382" y="202"/>
                    </a:cubicBezTo>
                    <a:cubicBezTo>
                      <a:pt x="382" y="194"/>
                      <a:pt x="382" y="194"/>
                      <a:pt x="382" y="194"/>
                    </a:cubicBezTo>
                    <a:lnTo>
                      <a:pt x="382" y="202"/>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3" name="Oval 126"/>
              <p:cNvSpPr>
                <a:spLocks noChangeArrowheads="1"/>
              </p:cNvSpPr>
              <p:nvPr/>
            </p:nvSpPr>
            <p:spPr bwMode="auto">
              <a:xfrm>
                <a:off x="155575" y="1952625"/>
                <a:ext cx="195263" cy="300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4" name="Freeform 127"/>
              <p:cNvSpPr>
                <a:spLocks/>
              </p:cNvSpPr>
              <p:nvPr/>
            </p:nvSpPr>
            <p:spPr bwMode="auto">
              <a:xfrm>
                <a:off x="149225" y="1946275"/>
                <a:ext cx="207963" cy="312738"/>
              </a:xfrm>
              <a:custGeom>
                <a:avLst/>
                <a:gdLst>
                  <a:gd name="T0" fmla="*/ 201564 w 65"/>
                  <a:gd name="T1" fmla="*/ 156369 h 98"/>
                  <a:gd name="T2" fmla="*/ 195165 w 65"/>
                  <a:gd name="T3" fmla="*/ 156369 h 98"/>
                  <a:gd name="T4" fmla="*/ 166370 w 65"/>
                  <a:gd name="T5" fmla="*/ 258488 h 98"/>
                  <a:gd name="T6" fmla="*/ 102382 w 65"/>
                  <a:gd name="T7" fmla="*/ 299973 h 98"/>
                  <a:gd name="T8" fmla="*/ 38393 w 65"/>
                  <a:gd name="T9" fmla="*/ 258488 h 98"/>
                  <a:gd name="T10" fmla="*/ 12798 w 65"/>
                  <a:gd name="T11" fmla="*/ 156369 h 98"/>
                  <a:gd name="T12" fmla="*/ 38393 w 65"/>
                  <a:gd name="T13" fmla="*/ 54250 h 98"/>
                  <a:gd name="T14" fmla="*/ 102382 w 65"/>
                  <a:gd name="T15" fmla="*/ 12765 h 98"/>
                  <a:gd name="T16" fmla="*/ 166370 w 65"/>
                  <a:gd name="T17" fmla="*/ 54250 h 98"/>
                  <a:gd name="T18" fmla="*/ 195165 w 65"/>
                  <a:gd name="T19" fmla="*/ 156369 h 98"/>
                  <a:gd name="T20" fmla="*/ 201564 w 65"/>
                  <a:gd name="T21" fmla="*/ 156369 h 98"/>
                  <a:gd name="T22" fmla="*/ 207963 w 65"/>
                  <a:gd name="T23" fmla="*/ 156369 h 98"/>
                  <a:gd name="T24" fmla="*/ 179168 w 65"/>
                  <a:gd name="T25" fmla="*/ 47868 h 98"/>
                  <a:gd name="T26" fmla="*/ 102382 w 65"/>
                  <a:gd name="T27" fmla="*/ 0 h 98"/>
                  <a:gd name="T28" fmla="*/ 28795 w 65"/>
                  <a:gd name="T29" fmla="*/ 47868 h 98"/>
                  <a:gd name="T30" fmla="*/ 0 w 65"/>
                  <a:gd name="T31" fmla="*/ 156369 h 98"/>
                  <a:gd name="T32" fmla="*/ 28795 w 65"/>
                  <a:gd name="T33" fmla="*/ 264870 h 98"/>
                  <a:gd name="T34" fmla="*/ 102382 w 65"/>
                  <a:gd name="T35" fmla="*/ 312738 h 98"/>
                  <a:gd name="T36" fmla="*/ 179168 w 65"/>
                  <a:gd name="T37" fmla="*/ 264870 h 98"/>
                  <a:gd name="T38" fmla="*/ 207963 w 65"/>
                  <a:gd name="T39" fmla="*/ 156369 h 98"/>
                  <a:gd name="T40" fmla="*/ 201564 w 65"/>
                  <a:gd name="T41" fmla="*/ 156369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5" h="98">
                    <a:moveTo>
                      <a:pt x="63" y="49"/>
                    </a:moveTo>
                    <a:cubicBezTo>
                      <a:pt x="61" y="49"/>
                      <a:pt x="61" y="49"/>
                      <a:pt x="61" y="49"/>
                    </a:cubicBezTo>
                    <a:cubicBezTo>
                      <a:pt x="61" y="62"/>
                      <a:pt x="58" y="73"/>
                      <a:pt x="52" y="81"/>
                    </a:cubicBezTo>
                    <a:cubicBezTo>
                      <a:pt x="47" y="89"/>
                      <a:pt x="40" y="94"/>
                      <a:pt x="32" y="94"/>
                    </a:cubicBezTo>
                    <a:cubicBezTo>
                      <a:pt x="25" y="94"/>
                      <a:pt x="18" y="89"/>
                      <a:pt x="12" y="81"/>
                    </a:cubicBezTo>
                    <a:cubicBezTo>
                      <a:pt x="7" y="73"/>
                      <a:pt x="4" y="62"/>
                      <a:pt x="4" y="49"/>
                    </a:cubicBezTo>
                    <a:cubicBezTo>
                      <a:pt x="4" y="37"/>
                      <a:pt x="7" y="25"/>
                      <a:pt x="12" y="17"/>
                    </a:cubicBezTo>
                    <a:cubicBezTo>
                      <a:pt x="18" y="9"/>
                      <a:pt x="25" y="4"/>
                      <a:pt x="32" y="4"/>
                    </a:cubicBezTo>
                    <a:cubicBezTo>
                      <a:pt x="40" y="4"/>
                      <a:pt x="47" y="9"/>
                      <a:pt x="52" y="17"/>
                    </a:cubicBezTo>
                    <a:cubicBezTo>
                      <a:pt x="58" y="25"/>
                      <a:pt x="61" y="37"/>
                      <a:pt x="61" y="49"/>
                    </a:cubicBezTo>
                    <a:cubicBezTo>
                      <a:pt x="63" y="49"/>
                      <a:pt x="63" y="49"/>
                      <a:pt x="63" y="49"/>
                    </a:cubicBezTo>
                    <a:cubicBezTo>
                      <a:pt x="65" y="49"/>
                      <a:pt x="65" y="49"/>
                      <a:pt x="65" y="49"/>
                    </a:cubicBezTo>
                    <a:cubicBezTo>
                      <a:pt x="65" y="36"/>
                      <a:pt x="61" y="24"/>
                      <a:pt x="56" y="15"/>
                    </a:cubicBezTo>
                    <a:cubicBezTo>
                      <a:pt x="50" y="6"/>
                      <a:pt x="42" y="0"/>
                      <a:pt x="32" y="0"/>
                    </a:cubicBezTo>
                    <a:cubicBezTo>
                      <a:pt x="23" y="0"/>
                      <a:pt x="15" y="6"/>
                      <a:pt x="9" y="15"/>
                    </a:cubicBezTo>
                    <a:cubicBezTo>
                      <a:pt x="3" y="24"/>
                      <a:pt x="0" y="36"/>
                      <a:pt x="0" y="49"/>
                    </a:cubicBezTo>
                    <a:cubicBezTo>
                      <a:pt x="0" y="62"/>
                      <a:pt x="3" y="75"/>
                      <a:pt x="9" y="83"/>
                    </a:cubicBezTo>
                    <a:cubicBezTo>
                      <a:pt x="15" y="92"/>
                      <a:pt x="23" y="98"/>
                      <a:pt x="32" y="98"/>
                    </a:cubicBezTo>
                    <a:cubicBezTo>
                      <a:pt x="42" y="98"/>
                      <a:pt x="50" y="92"/>
                      <a:pt x="56" y="83"/>
                    </a:cubicBezTo>
                    <a:cubicBezTo>
                      <a:pt x="61" y="75"/>
                      <a:pt x="65" y="62"/>
                      <a:pt x="65" y="49"/>
                    </a:cubicBezTo>
                    <a:lnTo>
                      <a:pt x="63" y="49"/>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5" name="Oval 128"/>
              <p:cNvSpPr>
                <a:spLocks noChangeArrowheads="1"/>
              </p:cNvSpPr>
              <p:nvPr/>
            </p:nvSpPr>
            <p:spPr bwMode="auto">
              <a:xfrm>
                <a:off x="782638" y="2176463"/>
                <a:ext cx="833438" cy="835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6" name="Freeform 129"/>
              <p:cNvSpPr>
                <a:spLocks/>
              </p:cNvSpPr>
              <p:nvPr/>
            </p:nvSpPr>
            <p:spPr bwMode="auto">
              <a:xfrm>
                <a:off x="769938" y="2163763"/>
                <a:ext cx="858838" cy="860425"/>
              </a:xfrm>
              <a:custGeom>
                <a:avLst/>
                <a:gdLst>
                  <a:gd name="T0" fmla="*/ 846114 w 270"/>
                  <a:gd name="T1" fmla="*/ 430213 h 270"/>
                  <a:gd name="T2" fmla="*/ 833391 w 270"/>
                  <a:gd name="T3" fmla="*/ 430213 h 270"/>
                  <a:gd name="T4" fmla="*/ 712517 w 270"/>
                  <a:gd name="T5" fmla="*/ 713834 h 270"/>
                  <a:gd name="T6" fmla="*/ 429419 w 270"/>
                  <a:gd name="T7" fmla="*/ 834931 h 270"/>
                  <a:gd name="T8" fmla="*/ 143140 w 270"/>
                  <a:gd name="T9" fmla="*/ 713834 h 270"/>
                  <a:gd name="T10" fmla="*/ 25447 w 270"/>
                  <a:gd name="T11" fmla="*/ 430213 h 270"/>
                  <a:gd name="T12" fmla="*/ 143140 w 270"/>
                  <a:gd name="T13" fmla="*/ 143404 h 270"/>
                  <a:gd name="T14" fmla="*/ 429419 w 270"/>
                  <a:gd name="T15" fmla="*/ 25494 h 270"/>
                  <a:gd name="T16" fmla="*/ 712517 w 270"/>
                  <a:gd name="T17" fmla="*/ 143404 h 270"/>
                  <a:gd name="T18" fmla="*/ 833391 w 270"/>
                  <a:gd name="T19" fmla="*/ 430213 h 270"/>
                  <a:gd name="T20" fmla="*/ 846114 w 270"/>
                  <a:gd name="T21" fmla="*/ 430213 h 270"/>
                  <a:gd name="T22" fmla="*/ 858838 w 270"/>
                  <a:gd name="T23" fmla="*/ 430213 h 270"/>
                  <a:gd name="T24" fmla="*/ 429419 w 270"/>
                  <a:gd name="T25" fmla="*/ 0 h 270"/>
                  <a:gd name="T26" fmla="*/ 0 w 270"/>
                  <a:gd name="T27" fmla="*/ 430213 h 270"/>
                  <a:gd name="T28" fmla="*/ 429419 w 270"/>
                  <a:gd name="T29" fmla="*/ 860425 h 270"/>
                  <a:gd name="T30" fmla="*/ 858838 w 270"/>
                  <a:gd name="T31" fmla="*/ 430213 h 270"/>
                  <a:gd name="T32" fmla="*/ 846114 w 270"/>
                  <a:gd name="T33" fmla="*/ 430213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0" h="270">
                    <a:moveTo>
                      <a:pt x="266" y="135"/>
                    </a:moveTo>
                    <a:cubicBezTo>
                      <a:pt x="262" y="135"/>
                      <a:pt x="262" y="135"/>
                      <a:pt x="262" y="135"/>
                    </a:cubicBezTo>
                    <a:cubicBezTo>
                      <a:pt x="262" y="170"/>
                      <a:pt x="247" y="202"/>
                      <a:pt x="224" y="224"/>
                    </a:cubicBezTo>
                    <a:cubicBezTo>
                      <a:pt x="202" y="247"/>
                      <a:pt x="170" y="262"/>
                      <a:pt x="135" y="262"/>
                    </a:cubicBezTo>
                    <a:cubicBezTo>
                      <a:pt x="100" y="262"/>
                      <a:pt x="68" y="247"/>
                      <a:pt x="45" y="224"/>
                    </a:cubicBezTo>
                    <a:cubicBezTo>
                      <a:pt x="22" y="202"/>
                      <a:pt x="8" y="170"/>
                      <a:pt x="8" y="135"/>
                    </a:cubicBezTo>
                    <a:cubicBezTo>
                      <a:pt x="8" y="100"/>
                      <a:pt x="22" y="68"/>
                      <a:pt x="45" y="45"/>
                    </a:cubicBezTo>
                    <a:cubicBezTo>
                      <a:pt x="68" y="22"/>
                      <a:pt x="100" y="8"/>
                      <a:pt x="135" y="8"/>
                    </a:cubicBezTo>
                    <a:cubicBezTo>
                      <a:pt x="170" y="8"/>
                      <a:pt x="202" y="22"/>
                      <a:pt x="224" y="45"/>
                    </a:cubicBezTo>
                    <a:cubicBezTo>
                      <a:pt x="247" y="68"/>
                      <a:pt x="262" y="100"/>
                      <a:pt x="262" y="135"/>
                    </a:cubicBezTo>
                    <a:cubicBezTo>
                      <a:pt x="266" y="135"/>
                      <a:pt x="266" y="135"/>
                      <a:pt x="266" y="135"/>
                    </a:cubicBezTo>
                    <a:cubicBezTo>
                      <a:pt x="270" y="135"/>
                      <a:pt x="270" y="135"/>
                      <a:pt x="270" y="135"/>
                    </a:cubicBezTo>
                    <a:cubicBezTo>
                      <a:pt x="270" y="61"/>
                      <a:pt x="209" y="0"/>
                      <a:pt x="135" y="0"/>
                    </a:cubicBezTo>
                    <a:cubicBezTo>
                      <a:pt x="61" y="0"/>
                      <a:pt x="0" y="61"/>
                      <a:pt x="0" y="135"/>
                    </a:cubicBezTo>
                    <a:cubicBezTo>
                      <a:pt x="0" y="209"/>
                      <a:pt x="61" y="270"/>
                      <a:pt x="135" y="270"/>
                    </a:cubicBezTo>
                    <a:cubicBezTo>
                      <a:pt x="209" y="270"/>
                      <a:pt x="270" y="209"/>
                      <a:pt x="270" y="135"/>
                    </a:cubicBezTo>
                    <a:lnTo>
                      <a:pt x="26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77" name="Oval 130"/>
              <p:cNvSpPr>
                <a:spLocks noChangeArrowheads="1"/>
              </p:cNvSpPr>
              <p:nvPr/>
            </p:nvSpPr>
            <p:spPr bwMode="auto">
              <a:xfrm>
                <a:off x="782638" y="2176463"/>
                <a:ext cx="833438" cy="835025"/>
              </a:xfrm>
              <a:prstGeom prst="ellipse">
                <a:avLst/>
              </a:pr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8" name="Oval 131"/>
              <p:cNvSpPr>
                <a:spLocks noChangeArrowheads="1"/>
              </p:cNvSpPr>
              <p:nvPr/>
            </p:nvSpPr>
            <p:spPr bwMode="auto">
              <a:xfrm>
                <a:off x="1033463" y="2428875"/>
                <a:ext cx="331788" cy="3302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79" name="Rectangle 132"/>
              <p:cNvSpPr>
                <a:spLocks noChangeArrowheads="1"/>
              </p:cNvSpPr>
              <p:nvPr/>
            </p:nvSpPr>
            <p:spPr bwMode="auto">
              <a:xfrm>
                <a:off x="1247775" y="582613"/>
                <a:ext cx="50800" cy="669925"/>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0" name="Freeform 133"/>
              <p:cNvSpPr>
                <a:spLocks/>
              </p:cNvSpPr>
              <p:nvPr/>
            </p:nvSpPr>
            <p:spPr bwMode="auto">
              <a:xfrm>
                <a:off x="1247775" y="582613"/>
                <a:ext cx="50800" cy="669925"/>
              </a:xfrm>
              <a:custGeom>
                <a:avLst/>
                <a:gdLst>
                  <a:gd name="T0" fmla="*/ 0 w 32"/>
                  <a:gd name="T1" fmla="*/ 0 h 422"/>
                  <a:gd name="T2" fmla="*/ 0 w 32"/>
                  <a:gd name="T3" fmla="*/ 669925 h 422"/>
                  <a:gd name="T4" fmla="*/ 50800 w 32"/>
                  <a:gd name="T5" fmla="*/ 669925 h 422"/>
                  <a:gd name="T6" fmla="*/ 50800 w 32"/>
                  <a:gd name="T7" fmla="*/ 0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422">
                    <a:moveTo>
                      <a:pt x="0" y="0"/>
                    </a:moveTo>
                    <a:lnTo>
                      <a:pt x="0" y="422"/>
                    </a:lnTo>
                    <a:lnTo>
                      <a:pt x="32" y="422"/>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1" name="Rectangle 134"/>
              <p:cNvSpPr>
                <a:spLocks noChangeArrowheads="1"/>
              </p:cNvSpPr>
              <p:nvPr/>
            </p:nvSpPr>
            <p:spPr bwMode="auto">
              <a:xfrm>
                <a:off x="4467225" y="2024063"/>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2" name="Rectangle 135"/>
              <p:cNvSpPr>
                <a:spLocks noChangeArrowheads="1"/>
              </p:cNvSpPr>
              <p:nvPr/>
            </p:nvSpPr>
            <p:spPr bwMode="auto">
              <a:xfrm>
                <a:off x="4467225" y="2024063"/>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3" name="Rectangle 136"/>
              <p:cNvSpPr>
                <a:spLocks noChangeArrowheads="1"/>
              </p:cNvSpPr>
              <p:nvPr/>
            </p:nvSpPr>
            <p:spPr bwMode="auto">
              <a:xfrm>
                <a:off x="4467225" y="1854200"/>
                <a:ext cx="417513" cy="79375"/>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4" name="Rectangle 137"/>
              <p:cNvSpPr>
                <a:spLocks noChangeArrowheads="1"/>
              </p:cNvSpPr>
              <p:nvPr/>
            </p:nvSpPr>
            <p:spPr bwMode="auto">
              <a:xfrm>
                <a:off x="4467225" y="1854200"/>
                <a:ext cx="417513"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5" name="Rectangle 138"/>
              <p:cNvSpPr>
                <a:spLocks noChangeArrowheads="1"/>
              </p:cNvSpPr>
              <p:nvPr/>
            </p:nvSpPr>
            <p:spPr bwMode="auto">
              <a:xfrm>
                <a:off x="4467225" y="1689100"/>
                <a:ext cx="417513" cy="76200"/>
              </a:xfrm>
              <a:prstGeom prst="rect">
                <a:avLst/>
              </a:prstGeom>
              <a:solidFill>
                <a:srgbClr val="6112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6" name="Rectangle 139"/>
              <p:cNvSpPr>
                <a:spLocks noChangeArrowheads="1"/>
              </p:cNvSpPr>
              <p:nvPr/>
            </p:nvSpPr>
            <p:spPr bwMode="auto">
              <a:xfrm>
                <a:off x="4467225" y="1689100"/>
                <a:ext cx="4175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87" name="Freeform 140"/>
              <p:cNvSpPr>
                <a:spLocks/>
              </p:cNvSpPr>
              <p:nvPr/>
            </p:nvSpPr>
            <p:spPr bwMode="auto">
              <a:xfrm>
                <a:off x="107950" y="1335088"/>
                <a:ext cx="5087938" cy="388938"/>
              </a:xfrm>
              <a:custGeom>
                <a:avLst/>
                <a:gdLst>
                  <a:gd name="T0" fmla="*/ 496384 w 1599"/>
                  <a:gd name="T1" fmla="*/ 0 h 122"/>
                  <a:gd name="T2" fmla="*/ 108186 w 1599"/>
                  <a:gd name="T3" fmla="*/ 200845 h 122"/>
                  <a:gd name="T4" fmla="*/ 6364 w 1599"/>
                  <a:gd name="T5" fmla="*/ 334742 h 122"/>
                  <a:gd name="T6" fmla="*/ 0 w 1599"/>
                  <a:gd name="T7" fmla="*/ 388938 h 122"/>
                  <a:gd name="T8" fmla="*/ 496384 w 1599"/>
                  <a:gd name="T9" fmla="*/ 22316 h 122"/>
                  <a:gd name="T10" fmla="*/ 5087938 w 1599"/>
                  <a:gd name="T11" fmla="*/ 22316 h 122"/>
                  <a:gd name="T12" fmla="*/ 5084756 w 1599"/>
                  <a:gd name="T13" fmla="*/ 0 h 122"/>
                  <a:gd name="T14" fmla="*/ 496384 w 1599"/>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9" h="122">
                    <a:moveTo>
                      <a:pt x="156" y="0"/>
                    </a:moveTo>
                    <a:cubicBezTo>
                      <a:pt x="119" y="0"/>
                      <a:pt x="72" y="24"/>
                      <a:pt x="34" y="63"/>
                    </a:cubicBezTo>
                    <a:cubicBezTo>
                      <a:pt x="22" y="76"/>
                      <a:pt x="11" y="90"/>
                      <a:pt x="2" y="105"/>
                    </a:cubicBezTo>
                    <a:cubicBezTo>
                      <a:pt x="1" y="111"/>
                      <a:pt x="0" y="117"/>
                      <a:pt x="0" y="122"/>
                    </a:cubicBezTo>
                    <a:cubicBezTo>
                      <a:pt x="34" y="59"/>
                      <a:pt x="103" y="7"/>
                      <a:pt x="156" y="7"/>
                    </a:cubicBezTo>
                    <a:cubicBezTo>
                      <a:pt x="1599" y="7"/>
                      <a:pt x="1599" y="7"/>
                      <a:pt x="1599" y="7"/>
                    </a:cubicBezTo>
                    <a:cubicBezTo>
                      <a:pt x="1598" y="5"/>
                      <a:pt x="1598" y="2"/>
                      <a:pt x="1598" y="0"/>
                    </a:cubicBezTo>
                    <a:lnTo>
                      <a:pt x="156" y="0"/>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8" name="Freeform 141"/>
              <p:cNvSpPr>
                <a:spLocks/>
              </p:cNvSpPr>
              <p:nvPr/>
            </p:nvSpPr>
            <p:spPr bwMode="auto">
              <a:xfrm>
                <a:off x="0" y="2628900"/>
                <a:ext cx="598488" cy="252413"/>
              </a:xfrm>
              <a:custGeom>
                <a:avLst/>
                <a:gdLst>
                  <a:gd name="T0" fmla="*/ 598488 w 188"/>
                  <a:gd name="T1" fmla="*/ 214072 h 79"/>
                  <a:gd name="T2" fmla="*/ 560287 w 188"/>
                  <a:gd name="T3" fmla="*/ 252413 h 79"/>
                  <a:gd name="T4" fmla="*/ 38201 w 188"/>
                  <a:gd name="T5" fmla="*/ 252413 h 79"/>
                  <a:gd name="T6" fmla="*/ 0 w 188"/>
                  <a:gd name="T7" fmla="*/ 214072 h 79"/>
                  <a:gd name="T8" fmla="*/ 0 w 188"/>
                  <a:gd name="T9" fmla="*/ 38341 h 79"/>
                  <a:gd name="T10" fmla="*/ 38201 w 188"/>
                  <a:gd name="T11" fmla="*/ 0 h 79"/>
                  <a:gd name="T12" fmla="*/ 560287 w 188"/>
                  <a:gd name="T13" fmla="*/ 0 h 79"/>
                  <a:gd name="T14" fmla="*/ 598488 w 188"/>
                  <a:gd name="T15" fmla="*/ 38341 h 79"/>
                  <a:gd name="T16" fmla="*/ 598488 w 188"/>
                  <a:gd name="T17" fmla="*/ 214072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8" h="79">
                    <a:moveTo>
                      <a:pt x="188" y="67"/>
                    </a:moveTo>
                    <a:cubicBezTo>
                      <a:pt x="188" y="74"/>
                      <a:pt x="182" y="79"/>
                      <a:pt x="176" y="79"/>
                    </a:cubicBezTo>
                    <a:cubicBezTo>
                      <a:pt x="12" y="79"/>
                      <a:pt x="12" y="79"/>
                      <a:pt x="12" y="79"/>
                    </a:cubicBezTo>
                    <a:cubicBezTo>
                      <a:pt x="5" y="79"/>
                      <a:pt x="0" y="74"/>
                      <a:pt x="0" y="67"/>
                    </a:cubicBezTo>
                    <a:cubicBezTo>
                      <a:pt x="0" y="12"/>
                      <a:pt x="0" y="12"/>
                      <a:pt x="0" y="12"/>
                    </a:cubicBezTo>
                    <a:cubicBezTo>
                      <a:pt x="0" y="5"/>
                      <a:pt x="5" y="0"/>
                      <a:pt x="12" y="0"/>
                    </a:cubicBezTo>
                    <a:cubicBezTo>
                      <a:pt x="176" y="0"/>
                      <a:pt x="176" y="0"/>
                      <a:pt x="176" y="0"/>
                    </a:cubicBezTo>
                    <a:cubicBezTo>
                      <a:pt x="182" y="0"/>
                      <a:pt x="188" y="5"/>
                      <a:pt x="188" y="12"/>
                    </a:cubicBezTo>
                    <a:lnTo>
                      <a:pt x="188" y="67"/>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89" name="Oval 142"/>
              <p:cNvSpPr>
                <a:spLocks noChangeArrowheads="1"/>
              </p:cNvSpPr>
              <p:nvPr/>
            </p:nvSpPr>
            <p:spPr bwMode="auto">
              <a:xfrm>
                <a:off x="63500" y="2435225"/>
                <a:ext cx="101600" cy="2000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solidFill>
                    <a:srgbClr val="000000"/>
                  </a:solidFill>
                </a:endParaRPr>
              </a:p>
            </p:txBody>
          </p:sp>
          <p:sp>
            <p:nvSpPr>
              <p:cNvPr id="21590" name="Freeform 143"/>
              <p:cNvSpPr>
                <a:spLocks/>
              </p:cNvSpPr>
              <p:nvPr/>
            </p:nvSpPr>
            <p:spPr bwMode="auto">
              <a:xfrm>
                <a:off x="57150" y="2428875"/>
                <a:ext cx="114300" cy="212725"/>
              </a:xfrm>
              <a:custGeom>
                <a:avLst/>
                <a:gdLst>
                  <a:gd name="T0" fmla="*/ 107950 w 36"/>
                  <a:gd name="T1" fmla="*/ 104775 h 67"/>
                  <a:gd name="T2" fmla="*/ 101600 w 36"/>
                  <a:gd name="T3" fmla="*/ 104775 h 67"/>
                  <a:gd name="T4" fmla="*/ 85725 w 36"/>
                  <a:gd name="T5" fmla="*/ 174625 h 67"/>
                  <a:gd name="T6" fmla="*/ 73025 w 36"/>
                  <a:gd name="T7" fmla="*/ 193675 h 67"/>
                  <a:gd name="T8" fmla="*/ 57150 w 36"/>
                  <a:gd name="T9" fmla="*/ 200025 h 67"/>
                  <a:gd name="T10" fmla="*/ 41275 w 36"/>
                  <a:gd name="T11" fmla="*/ 193675 h 67"/>
                  <a:gd name="T12" fmla="*/ 22225 w 36"/>
                  <a:gd name="T13" fmla="*/ 158750 h 67"/>
                  <a:gd name="T14" fmla="*/ 12700 w 36"/>
                  <a:gd name="T15" fmla="*/ 104775 h 67"/>
                  <a:gd name="T16" fmla="*/ 28575 w 36"/>
                  <a:gd name="T17" fmla="*/ 38100 h 67"/>
                  <a:gd name="T18" fmla="*/ 41275 w 36"/>
                  <a:gd name="T19" fmla="*/ 19050 h 67"/>
                  <a:gd name="T20" fmla="*/ 57150 w 36"/>
                  <a:gd name="T21" fmla="*/ 12700 h 67"/>
                  <a:gd name="T22" fmla="*/ 73025 w 36"/>
                  <a:gd name="T23" fmla="*/ 19050 h 67"/>
                  <a:gd name="T24" fmla="*/ 92075 w 36"/>
                  <a:gd name="T25" fmla="*/ 50800 h 67"/>
                  <a:gd name="T26" fmla="*/ 101600 w 36"/>
                  <a:gd name="T27" fmla="*/ 104775 h 67"/>
                  <a:gd name="T28" fmla="*/ 107950 w 36"/>
                  <a:gd name="T29" fmla="*/ 104775 h 67"/>
                  <a:gd name="T30" fmla="*/ 114300 w 36"/>
                  <a:gd name="T31" fmla="*/ 104775 h 67"/>
                  <a:gd name="T32" fmla="*/ 98425 w 36"/>
                  <a:gd name="T33" fmla="*/ 31750 h 67"/>
                  <a:gd name="T34" fmla="*/ 79375 w 36"/>
                  <a:gd name="T35" fmla="*/ 9525 h 67"/>
                  <a:gd name="T36" fmla="*/ 57150 w 36"/>
                  <a:gd name="T37" fmla="*/ 0 h 67"/>
                  <a:gd name="T38" fmla="*/ 31750 w 36"/>
                  <a:gd name="T39" fmla="*/ 9525 h 67"/>
                  <a:gd name="T40" fmla="*/ 9525 w 36"/>
                  <a:gd name="T41" fmla="*/ 47625 h 67"/>
                  <a:gd name="T42" fmla="*/ 0 w 36"/>
                  <a:gd name="T43" fmla="*/ 104775 h 67"/>
                  <a:gd name="T44" fmla="*/ 15875 w 36"/>
                  <a:gd name="T45" fmla="*/ 180975 h 67"/>
                  <a:gd name="T46" fmla="*/ 31750 w 36"/>
                  <a:gd name="T47" fmla="*/ 203200 h 67"/>
                  <a:gd name="T48" fmla="*/ 57150 w 36"/>
                  <a:gd name="T49" fmla="*/ 212725 h 67"/>
                  <a:gd name="T50" fmla="*/ 79375 w 36"/>
                  <a:gd name="T51" fmla="*/ 203200 h 67"/>
                  <a:gd name="T52" fmla="*/ 104775 w 36"/>
                  <a:gd name="T53" fmla="*/ 165100 h 67"/>
                  <a:gd name="T54" fmla="*/ 114300 w 36"/>
                  <a:gd name="T55" fmla="*/ 104775 h 67"/>
                  <a:gd name="T56" fmla="*/ 107950 w 36"/>
                  <a:gd name="T57" fmla="*/ 104775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 h="67">
                    <a:moveTo>
                      <a:pt x="34" y="33"/>
                    </a:moveTo>
                    <a:cubicBezTo>
                      <a:pt x="32" y="33"/>
                      <a:pt x="32" y="33"/>
                      <a:pt x="32" y="33"/>
                    </a:cubicBezTo>
                    <a:cubicBezTo>
                      <a:pt x="32" y="42"/>
                      <a:pt x="30" y="49"/>
                      <a:pt x="27" y="55"/>
                    </a:cubicBezTo>
                    <a:cubicBezTo>
                      <a:pt x="26" y="57"/>
                      <a:pt x="24" y="60"/>
                      <a:pt x="23" y="61"/>
                    </a:cubicBezTo>
                    <a:cubicBezTo>
                      <a:pt x="21" y="62"/>
                      <a:pt x="20" y="63"/>
                      <a:pt x="18" y="63"/>
                    </a:cubicBezTo>
                    <a:cubicBezTo>
                      <a:pt x="16" y="63"/>
                      <a:pt x="15" y="62"/>
                      <a:pt x="13" y="61"/>
                    </a:cubicBezTo>
                    <a:cubicBezTo>
                      <a:pt x="11" y="59"/>
                      <a:pt x="8" y="55"/>
                      <a:pt x="7" y="50"/>
                    </a:cubicBezTo>
                    <a:cubicBezTo>
                      <a:pt x="5" y="46"/>
                      <a:pt x="4" y="40"/>
                      <a:pt x="4" y="33"/>
                    </a:cubicBezTo>
                    <a:cubicBezTo>
                      <a:pt x="4" y="25"/>
                      <a:pt x="6" y="17"/>
                      <a:pt x="9" y="12"/>
                    </a:cubicBezTo>
                    <a:cubicBezTo>
                      <a:pt x="10" y="9"/>
                      <a:pt x="11" y="7"/>
                      <a:pt x="13" y="6"/>
                    </a:cubicBezTo>
                    <a:cubicBezTo>
                      <a:pt x="15" y="4"/>
                      <a:pt x="16" y="4"/>
                      <a:pt x="18" y="4"/>
                    </a:cubicBezTo>
                    <a:cubicBezTo>
                      <a:pt x="20" y="4"/>
                      <a:pt x="21" y="4"/>
                      <a:pt x="23" y="6"/>
                    </a:cubicBezTo>
                    <a:cubicBezTo>
                      <a:pt x="25" y="8"/>
                      <a:pt x="28" y="12"/>
                      <a:pt x="29" y="16"/>
                    </a:cubicBezTo>
                    <a:cubicBezTo>
                      <a:pt x="31" y="21"/>
                      <a:pt x="32" y="27"/>
                      <a:pt x="32" y="33"/>
                    </a:cubicBezTo>
                    <a:cubicBezTo>
                      <a:pt x="34" y="33"/>
                      <a:pt x="34" y="33"/>
                      <a:pt x="34" y="33"/>
                    </a:cubicBezTo>
                    <a:cubicBezTo>
                      <a:pt x="36" y="33"/>
                      <a:pt x="36" y="33"/>
                      <a:pt x="36" y="33"/>
                    </a:cubicBezTo>
                    <a:cubicBezTo>
                      <a:pt x="36" y="24"/>
                      <a:pt x="34" y="16"/>
                      <a:pt x="31" y="10"/>
                    </a:cubicBezTo>
                    <a:cubicBezTo>
                      <a:pt x="29" y="7"/>
                      <a:pt x="28" y="5"/>
                      <a:pt x="25" y="3"/>
                    </a:cubicBezTo>
                    <a:cubicBezTo>
                      <a:pt x="23" y="1"/>
                      <a:pt x="21" y="0"/>
                      <a:pt x="18" y="0"/>
                    </a:cubicBezTo>
                    <a:cubicBezTo>
                      <a:pt x="15" y="0"/>
                      <a:pt x="13" y="1"/>
                      <a:pt x="10" y="3"/>
                    </a:cubicBezTo>
                    <a:cubicBezTo>
                      <a:pt x="7" y="5"/>
                      <a:pt x="5" y="10"/>
                      <a:pt x="3" y="15"/>
                    </a:cubicBezTo>
                    <a:cubicBezTo>
                      <a:pt x="1" y="20"/>
                      <a:pt x="0" y="27"/>
                      <a:pt x="0" y="33"/>
                    </a:cubicBezTo>
                    <a:cubicBezTo>
                      <a:pt x="0" y="42"/>
                      <a:pt x="2" y="50"/>
                      <a:pt x="5" y="57"/>
                    </a:cubicBezTo>
                    <a:cubicBezTo>
                      <a:pt x="6" y="60"/>
                      <a:pt x="8" y="62"/>
                      <a:pt x="10" y="64"/>
                    </a:cubicBezTo>
                    <a:cubicBezTo>
                      <a:pt x="13" y="66"/>
                      <a:pt x="15" y="67"/>
                      <a:pt x="18" y="67"/>
                    </a:cubicBezTo>
                    <a:cubicBezTo>
                      <a:pt x="21" y="67"/>
                      <a:pt x="23" y="66"/>
                      <a:pt x="25" y="64"/>
                    </a:cubicBezTo>
                    <a:cubicBezTo>
                      <a:pt x="29" y="61"/>
                      <a:pt x="31" y="57"/>
                      <a:pt x="33" y="52"/>
                    </a:cubicBezTo>
                    <a:cubicBezTo>
                      <a:pt x="35" y="46"/>
                      <a:pt x="36" y="40"/>
                      <a:pt x="36" y="33"/>
                    </a:cubicBezTo>
                    <a:lnTo>
                      <a:pt x="34" y="33"/>
                    </a:lnTo>
                    <a:close/>
                  </a:path>
                </a:pathLst>
              </a:custGeom>
              <a:solidFill>
                <a:srgbClr val="B1B1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91" name="Freeform 144"/>
              <p:cNvSpPr>
                <a:spLocks/>
              </p:cNvSpPr>
              <p:nvPr/>
            </p:nvSpPr>
            <p:spPr bwMode="auto">
              <a:xfrm>
                <a:off x="588963" y="319088"/>
                <a:ext cx="4400550" cy="139700"/>
              </a:xfrm>
              <a:custGeom>
                <a:avLst/>
                <a:gdLst>
                  <a:gd name="T0" fmla="*/ 4400550 w 1383"/>
                  <a:gd name="T1" fmla="*/ 139700 h 44"/>
                  <a:gd name="T2" fmla="*/ 4371913 w 1383"/>
                  <a:gd name="T3" fmla="*/ 63500 h 44"/>
                  <a:gd name="T4" fmla="*/ 4289184 w 1383"/>
                  <a:gd name="T5" fmla="*/ 0 h 44"/>
                  <a:gd name="T6" fmla="*/ 499556 w 1383"/>
                  <a:gd name="T7" fmla="*/ 0 h 44"/>
                  <a:gd name="T8" fmla="*/ 12728 w 1383"/>
                  <a:gd name="T9" fmla="*/ 127000 h 44"/>
                  <a:gd name="T10" fmla="*/ 0 w 1383"/>
                  <a:gd name="T11" fmla="*/ 139700 h 44"/>
                  <a:gd name="T12" fmla="*/ 4400550 w 1383"/>
                  <a:gd name="T13" fmla="*/ 139700 h 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3" h="44">
                    <a:moveTo>
                      <a:pt x="1383" y="44"/>
                    </a:moveTo>
                    <a:cubicBezTo>
                      <a:pt x="1378" y="29"/>
                      <a:pt x="1374" y="21"/>
                      <a:pt x="1374" y="20"/>
                    </a:cubicBezTo>
                    <a:cubicBezTo>
                      <a:pt x="1374" y="20"/>
                      <a:pt x="1364" y="0"/>
                      <a:pt x="1348" y="0"/>
                    </a:cubicBezTo>
                    <a:cubicBezTo>
                      <a:pt x="157" y="0"/>
                      <a:pt x="157" y="0"/>
                      <a:pt x="157" y="0"/>
                    </a:cubicBezTo>
                    <a:cubicBezTo>
                      <a:pt x="46" y="0"/>
                      <a:pt x="24" y="21"/>
                      <a:pt x="4" y="40"/>
                    </a:cubicBezTo>
                    <a:cubicBezTo>
                      <a:pt x="3" y="41"/>
                      <a:pt x="1" y="42"/>
                      <a:pt x="0" y="44"/>
                    </a:cubicBezTo>
                    <a:lnTo>
                      <a:pt x="138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7" name="组合 1"/>
          <p:cNvGrpSpPr>
            <a:grpSpLocks/>
          </p:cNvGrpSpPr>
          <p:nvPr/>
        </p:nvGrpSpPr>
        <p:grpSpPr bwMode="auto">
          <a:xfrm>
            <a:off x="6635750" y="4765675"/>
            <a:ext cx="5570538" cy="2109788"/>
            <a:chOff x="0" y="0"/>
            <a:chExt cx="5570335" cy="2108954"/>
          </a:xfrm>
        </p:grpSpPr>
        <p:grpSp>
          <p:nvGrpSpPr>
            <p:cNvPr id="21537" name="组合 90"/>
            <p:cNvGrpSpPr>
              <a:grpSpLocks/>
            </p:cNvGrpSpPr>
            <p:nvPr/>
          </p:nvGrpSpPr>
          <p:grpSpPr bwMode="auto">
            <a:xfrm>
              <a:off x="0" y="22270"/>
              <a:ext cx="2331415" cy="2086684"/>
              <a:chOff x="0" y="0"/>
              <a:chExt cx="2331415" cy="2086684"/>
            </a:xfrm>
          </p:grpSpPr>
          <p:sp>
            <p:nvSpPr>
              <p:cNvPr id="21546" name="任意多边形 82"/>
              <p:cNvSpPr>
                <a:spLocks/>
              </p:cNvSpPr>
              <p:nvPr/>
            </p:nvSpPr>
            <p:spPr bwMode="auto">
              <a:xfrm>
                <a:off x="0" y="1"/>
                <a:ext cx="2331415" cy="2086081"/>
              </a:xfrm>
              <a:custGeom>
                <a:avLst/>
                <a:gdLst>
                  <a:gd name="T0" fmla="*/ 800818 w 2331415"/>
                  <a:gd name="T1" fmla="*/ 0 h 2086081"/>
                  <a:gd name="T2" fmla="*/ 2331415 w 2331415"/>
                  <a:gd name="T3" fmla="*/ 2086081 h 2086081"/>
                  <a:gd name="T4" fmla="*/ 0 w 2331415"/>
                  <a:gd name="T5" fmla="*/ 2086081 h 2086081"/>
                  <a:gd name="T6" fmla="*/ 800818 w 2331415"/>
                  <a:gd name="T7" fmla="*/ 0 h 20860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31415" h="2086081">
                    <a:moveTo>
                      <a:pt x="800818" y="0"/>
                    </a:moveTo>
                    <a:lnTo>
                      <a:pt x="2331415" y="2086081"/>
                    </a:lnTo>
                    <a:lnTo>
                      <a:pt x="0" y="2086081"/>
                    </a:lnTo>
                    <a:lnTo>
                      <a:pt x="800818"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7" name="任意多边形 83"/>
              <p:cNvSpPr>
                <a:spLocks/>
              </p:cNvSpPr>
              <p:nvPr/>
            </p:nvSpPr>
            <p:spPr bwMode="auto">
              <a:xfrm>
                <a:off x="800818" y="0"/>
                <a:ext cx="1482603" cy="2086684"/>
              </a:xfrm>
              <a:custGeom>
                <a:avLst/>
                <a:gdLst>
                  <a:gd name="T0" fmla="*/ 0 w 1482603"/>
                  <a:gd name="T1" fmla="*/ 0 h 2086684"/>
                  <a:gd name="T2" fmla="*/ 1482603 w 1482603"/>
                  <a:gd name="T3" fmla="*/ 1919271 h 2086684"/>
                  <a:gd name="T4" fmla="*/ 1443562 w 1482603"/>
                  <a:gd name="T5" fmla="*/ 2071812 h 2086684"/>
                  <a:gd name="T6" fmla="*/ 1439711 w 1482603"/>
                  <a:gd name="T7" fmla="*/ 2086684 h 2086684"/>
                  <a:gd name="T8" fmla="*/ 903587 w 1482603"/>
                  <a:gd name="T9" fmla="*/ 2086684 h 2086684"/>
                  <a:gd name="T10" fmla="*/ 830128 w 1482603"/>
                  <a:gd name="T11" fmla="*/ 1915611 h 2086684"/>
                  <a:gd name="T12" fmla="*/ 0 w 1482603"/>
                  <a:gd name="T13" fmla="*/ 0 h 20866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2603" h="2086684">
                    <a:moveTo>
                      <a:pt x="0" y="0"/>
                    </a:moveTo>
                    <a:lnTo>
                      <a:pt x="1482603" y="1919271"/>
                    </a:lnTo>
                    <a:cubicBezTo>
                      <a:pt x="1482603" y="1919271"/>
                      <a:pt x="1467081" y="1980665"/>
                      <a:pt x="1443562" y="2071812"/>
                    </a:cubicBezTo>
                    <a:lnTo>
                      <a:pt x="1439711" y="2086684"/>
                    </a:lnTo>
                    <a:lnTo>
                      <a:pt x="903587" y="2086684"/>
                    </a:lnTo>
                    <a:lnTo>
                      <a:pt x="830128" y="1915611"/>
                    </a:lnTo>
                    <a:cubicBezTo>
                      <a:pt x="473309" y="1086202"/>
                      <a:pt x="0" y="0"/>
                      <a:pt x="0" y="0"/>
                    </a:cubicBez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8" name="Freeform 67"/>
              <p:cNvSpPr>
                <a:spLocks/>
              </p:cNvSpPr>
              <p:nvPr/>
            </p:nvSpPr>
            <p:spPr bwMode="auto">
              <a:xfrm>
                <a:off x="476300" y="302248"/>
                <a:ext cx="865382" cy="642673"/>
              </a:xfrm>
              <a:custGeom>
                <a:avLst/>
                <a:gdLst>
                  <a:gd name="T0" fmla="*/ 0 w 272"/>
                  <a:gd name="T1" fmla="*/ 534500 h 202"/>
                  <a:gd name="T2" fmla="*/ 248161 w 272"/>
                  <a:gd name="T3" fmla="*/ 378604 h 202"/>
                  <a:gd name="T4" fmla="*/ 429509 w 272"/>
                  <a:gd name="T5" fmla="*/ 642673 h 202"/>
                  <a:gd name="T6" fmla="*/ 489959 w 272"/>
                  <a:gd name="T7" fmla="*/ 353152 h 202"/>
                  <a:gd name="T8" fmla="*/ 722212 w 272"/>
                  <a:gd name="T9" fmla="*/ 620402 h 202"/>
                  <a:gd name="T10" fmla="*/ 661763 w 272"/>
                  <a:gd name="T11" fmla="*/ 209982 h 202"/>
                  <a:gd name="T12" fmla="*/ 865382 w 272"/>
                  <a:gd name="T13" fmla="*/ 378604 h 202"/>
                  <a:gd name="T14" fmla="*/ 563135 w 272"/>
                  <a:gd name="T15" fmla="*/ 0 h 202"/>
                  <a:gd name="T16" fmla="*/ 601313 w 272"/>
                  <a:gd name="T17" fmla="*/ 270432 h 202"/>
                  <a:gd name="T18" fmla="*/ 419965 w 272"/>
                  <a:gd name="T19" fmla="*/ 171804 h 202"/>
                  <a:gd name="T20" fmla="*/ 375423 w 272"/>
                  <a:gd name="T21" fmla="*/ 369060 h 202"/>
                  <a:gd name="T22" fmla="*/ 254524 w 272"/>
                  <a:gd name="T23" fmla="*/ 143170 h 202"/>
                  <a:gd name="T24" fmla="*/ 133625 w 272"/>
                  <a:gd name="T25" fmla="*/ 330881 h 202"/>
                  <a:gd name="T26" fmla="*/ 165441 w 272"/>
                  <a:gd name="T27" fmla="*/ 89083 h 202"/>
                  <a:gd name="T28" fmla="*/ 0 w 272"/>
                  <a:gd name="T29" fmla="*/ 53450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2" h="202">
                    <a:moveTo>
                      <a:pt x="0" y="168"/>
                    </a:moveTo>
                    <a:lnTo>
                      <a:pt x="78" y="119"/>
                    </a:lnTo>
                    <a:lnTo>
                      <a:pt x="135" y="202"/>
                    </a:lnTo>
                    <a:lnTo>
                      <a:pt x="154" y="111"/>
                    </a:lnTo>
                    <a:lnTo>
                      <a:pt x="227" y="195"/>
                    </a:lnTo>
                    <a:lnTo>
                      <a:pt x="208" y="66"/>
                    </a:lnTo>
                    <a:lnTo>
                      <a:pt x="272" y="119"/>
                    </a:lnTo>
                    <a:lnTo>
                      <a:pt x="177" y="0"/>
                    </a:lnTo>
                    <a:lnTo>
                      <a:pt x="189" y="85"/>
                    </a:lnTo>
                    <a:lnTo>
                      <a:pt x="132" y="54"/>
                    </a:lnTo>
                    <a:lnTo>
                      <a:pt x="118" y="116"/>
                    </a:lnTo>
                    <a:lnTo>
                      <a:pt x="80" y="45"/>
                    </a:lnTo>
                    <a:lnTo>
                      <a:pt x="42" y="104"/>
                    </a:lnTo>
                    <a:lnTo>
                      <a:pt x="52" y="28"/>
                    </a:lnTo>
                    <a:lnTo>
                      <a:pt x="0" y="168"/>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8" name="组合 91"/>
            <p:cNvGrpSpPr>
              <a:grpSpLocks/>
            </p:cNvGrpSpPr>
            <p:nvPr/>
          </p:nvGrpSpPr>
          <p:grpSpPr bwMode="auto">
            <a:xfrm>
              <a:off x="2122803" y="604495"/>
              <a:ext cx="1872971" cy="1503858"/>
              <a:chOff x="0" y="0"/>
              <a:chExt cx="1872971" cy="1503858"/>
            </a:xfrm>
          </p:grpSpPr>
          <p:sp>
            <p:nvSpPr>
              <p:cNvPr id="21543" name="任意多边形 84"/>
              <p:cNvSpPr>
                <a:spLocks/>
              </p:cNvSpPr>
              <p:nvPr/>
            </p:nvSpPr>
            <p:spPr bwMode="auto">
              <a:xfrm>
                <a:off x="0" y="1"/>
                <a:ext cx="1872971" cy="1503857"/>
              </a:xfrm>
              <a:custGeom>
                <a:avLst/>
                <a:gdLst>
                  <a:gd name="T0" fmla="*/ 930554 w 1872971"/>
                  <a:gd name="T1" fmla="*/ 0 h 1503857"/>
                  <a:gd name="T2" fmla="*/ 1872971 w 1872971"/>
                  <a:gd name="T3" fmla="*/ 1503857 h 1503857"/>
                  <a:gd name="T4" fmla="*/ 0 w 1872971"/>
                  <a:gd name="T5" fmla="*/ 1503857 h 1503857"/>
                  <a:gd name="T6" fmla="*/ 930554 w 1872971"/>
                  <a:gd name="T7" fmla="*/ 0 h 15038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2971" h="1503857">
                    <a:moveTo>
                      <a:pt x="930554" y="0"/>
                    </a:moveTo>
                    <a:lnTo>
                      <a:pt x="1872971" y="1503857"/>
                    </a:lnTo>
                    <a:lnTo>
                      <a:pt x="0" y="1503857"/>
                    </a:lnTo>
                    <a:lnTo>
                      <a:pt x="930554"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4" name="任意多边形 85"/>
              <p:cNvSpPr>
                <a:spLocks/>
              </p:cNvSpPr>
              <p:nvPr/>
            </p:nvSpPr>
            <p:spPr bwMode="auto">
              <a:xfrm>
                <a:off x="930554" y="0"/>
                <a:ext cx="820840" cy="1503857"/>
              </a:xfrm>
              <a:custGeom>
                <a:avLst/>
                <a:gdLst>
                  <a:gd name="T0" fmla="*/ 0 w 820840"/>
                  <a:gd name="T1" fmla="*/ 0 h 1503857"/>
                  <a:gd name="T2" fmla="*/ 820840 w 820840"/>
                  <a:gd name="T3" fmla="*/ 1291710 h 1503857"/>
                  <a:gd name="T4" fmla="*/ 697163 w 820840"/>
                  <a:gd name="T5" fmla="*/ 1503857 h 1503857"/>
                  <a:gd name="T6" fmla="*/ 283880 w 820840"/>
                  <a:gd name="T7" fmla="*/ 1503857 h 1503857"/>
                  <a:gd name="T8" fmla="*/ 0 w 820840"/>
                  <a:gd name="T9" fmla="*/ 0 h 15038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0840" h="1503857">
                    <a:moveTo>
                      <a:pt x="0" y="0"/>
                    </a:moveTo>
                    <a:lnTo>
                      <a:pt x="820840" y="1291710"/>
                    </a:lnTo>
                    <a:lnTo>
                      <a:pt x="697163" y="1503857"/>
                    </a:lnTo>
                    <a:lnTo>
                      <a:pt x="283880" y="1503857"/>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5" name="Freeform 68"/>
              <p:cNvSpPr>
                <a:spLocks/>
              </p:cNvSpPr>
              <p:nvPr/>
            </p:nvSpPr>
            <p:spPr bwMode="auto">
              <a:xfrm>
                <a:off x="583763" y="171804"/>
                <a:ext cx="722213" cy="680852"/>
              </a:xfrm>
              <a:custGeom>
                <a:avLst/>
                <a:gdLst>
                  <a:gd name="T0" fmla="*/ 0 w 227"/>
                  <a:gd name="T1" fmla="*/ 362697 h 214"/>
                  <a:gd name="T2" fmla="*/ 149533 w 227"/>
                  <a:gd name="T3" fmla="*/ 295884 h 214"/>
                  <a:gd name="T4" fmla="*/ 149533 w 227"/>
                  <a:gd name="T5" fmla="*/ 499504 h 214"/>
                  <a:gd name="T6" fmla="*/ 346790 w 227"/>
                  <a:gd name="T7" fmla="*/ 289521 h 214"/>
                  <a:gd name="T8" fmla="*/ 362697 w 227"/>
                  <a:gd name="T9" fmla="*/ 680852 h 214"/>
                  <a:gd name="T10" fmla="*/ 445418 w 227"/>
                  <a:gd name="T11" fmla="*/ 349971 h 214"/>
                  <a:gd name="T12" fmla="*/ 626766 w 227"/>
                  <a:gd name="T13" fmla="*/ 544045 h 214"/>
                  <a:gd name="T14" fmla="*/ 556772 w 227"/>
                  <a:gd name="T15" fmla="*/ 302247 h 214"/>
                  <a:gd name="T16" fmla="*/ 722213 w 227"/>
                  <a:gd name="T17" fmla="*/ 410420 h 214"/>
                  <a:gd name="T18" fmla="*/ 505867 w 227"/>
                  <a:gd name="T19" fmla="*/ 54086 h 214"/>
                  <a:gd name="T20" fmla="*/ 604495 w 227"/>
                  <a:gd name="T21" fmla="*/ 257706 h 214"/>
                  <a:gd name="T22" fmla="*/ 467689 w 227"/>
                  <a:gd name="T23" fmla="*/ 174985 h 214"/>
                  <a:gd name="T24" fmla="*/ 467689 w 227"/>
                  <a:gd name="T25" fmla="*/ 267250 h 214"/>
                  <a:gd name="T26" fmla="*/ 384968 w 227"/>
                  <a:gd name="T27" fmla="*/ 130444 h 214"/>
                  <a:gd name="T28" fmla="*/ 264069 w 227"/>
                  <a:gd name="T29" fmla="*/ 235435 h 214"/>
                  <a:gd name="T30" fmla="*/ 232254 w 227"/>
                  <a:gd name="T31" fmla="*/ 0 h 214"/>
                  <a:gd name="T32" fmla="*/ 0 w 227"/>
                  <a:gd name="T33" fmla="*/ 362697 h 2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7" h="214">
                    <a:moveTo>
                      <a:pt x="0" y="114"/>
                    </a:moveTo>
                    <a:lnTo>
                      <a:pt x="47" y="93"/>
                    </a:lnTo>
                    <a:lnTo>
                      <a:pt x="47" y="157"/>
                    </a:lnTo>
                    <a:lnTo>
                      <a:pt x="109" y="91"/>
                    </a:lnTo>
                    <a:lnTo>
                      <a:pt x="114" y="214"/>
                    </a:lnTo>
                    <a:lnTo>
                      <a:pt x="140" y="110"/>
                    </a:lnTo>
                    <a:lnTo>
                      <a:pt x="197" y="171"/>
                    </a:lnTo>
                    <a:lnTo>
                      <a:pt x="175" y="95"/>
                    </a:lnTo>
                    <a:lnTo>
                      <a:pt x="227" y="129"/>
                    </a:lnTo>
                    <a:lnTo>
                      <a:pt x="159" y="17"/>
                    </a:lnTo>
                    <a:lnTo>
                      <a:pt x="190" y="81"/>
                    </a:lnTo>
                    <a:lnTo>
                      <a:pt x="147" y="55"/>
                    </a:lnTo>
                    <a:lnTo>
                      <a:pt x="147" y="84"/>
                    </a:lnTo>
                    <a:lnTo>
                      <a:pt x="121" y="41"/>
                    </a:lnTo>
                    <a:lnTo>
                      <a:pt x="83" y="74"/>
                    </a:lnTo>
                    <a:lnTo>
                      <a:pt x="73" y="0"/>
                    </a:lnTo>
                    <a:lnTo>
                      <a:pt x="0" y="114"/>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39" name="组合 92"/>
            <p:cNvGrpSpPr>
              <a:grpSpLocks/>
            </p:cNvGrpSpPr>
            <p:nvPr/>
          </p:nvGrpSpPr>
          <p:grpSpPr bwMode="auto">
            <a:xfrm>
              <a:off x="3763682" y="0"/>
              <a:ext cx="1806653" cy="2108352"/>
              <a:chOff x="0" y="0"/>
              <a:chExt cx="1806653" cy="2108352"/>
            </a:xfrm>
          </p:grpSpPr>
          <p:sp>
            <p:nvSpPr>
              <p:cNvPr id="21540" name="任意多边形 87"/>
              <p:cNvSpPr>
                <a:spLocks/>
              </p:cNvSpPr>
              <p:nvPr/>
            </p:nvSpPr>
            <p:spPr bwMode="auto">
              <a:xfrm>
                <a:off x="0" y="0"/>
                <a:ext cx="1806653" cy="2108352"/>
              </a:xfrm>
              <a:custGeom>
                <a:avLst/>
                <a:gdLst>
                  <a:gd name="T0" fmla="*/ 1271781 w 1806653"/>
                  <a:gd name="T1" fmla="*/ 0 h 2108352"/>
                  <a:gd name="T2" fmla="*/ 1806653 w 1806653"/>
                  <a:gd name="T3" fmla="*/ 947793 h 2108352"/>
                  <a:gd name="T4" fmla="*/ 1806653 w 1806653"/>
                  <a:gd name="T5" fmla="*/ 2108352 h 2108352"/>
                  <a:gd name="T6" fmla="*/ 0 w 1806653"/>
                  <a:gd name="T7" fmla="*/ 2108352 h 2108352"/>
                  <a:gd name="T8" fmla="*/ 1271781 w 1806653"/>
                  <a:gd name="T9" fmla="*/ 0 h 21083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6653" h="2108352">
                    <a:moveTo>
                      <a:pt x="1271781" y="0"/>
                    </a:moveTo>
                    <a:lnTo>
                      <a:pt x="1806653" y="947793"/>
                    </a:lnTo>
                    <a:lnTo>
                      <a:pt x="1806653" y="2108352"/>
                    </a:lnTo>
                    <a:lnTo>
                      <a:pt x="0" y="2108352"/>
                    </a:lnTo>
                    <a:lnTo>
                      <a:pt x="1271781" y="0"/>
                    </a:lnTo>
                    <a:close/>
                  </a:path>
                </a:pathLst>
              </a:custGeom>
              <a:solidFill>
                <a:srgbClr val="5DA28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1" name="任意多边形 89"/>
              <p:cNvSpPr>
                <a:spLocks/>
              </p:cNvSpPr>
              <p:nvPr/>
            </p:nvSpPr>
            <p:spPr bwMode="auto">
              <a:xfrm>
                <a:off x="1271780" y="0"/>
                <a:ext cx="521010" cy="2010740"/>
              </a:xfrm>
              <a:custGeom>
                <a:avLst/>
                <a:gdLst>
                  <a:gd name="T0" fmla="*/ 0 w 521010"/>
                  <a:gd name="T1" fmla="*/ 0 h 2010740"/>
                  <a:gd name="T2" fmla="*/ 521010 w 521010"/>
                  <a:gd name="T3" fmla="*/ 922444 h 2010740"/>
                  <a:gd name="T4" fmla="*/ 521010 w 521010"/>
                  <a:gd name="T5" fmla="*/ 1807123 h 2010740"/>
                  <a:gd name="T6" fmla="*/ 400876 w 521010"/>
                  <a:gd name="T7" fmla="*/ 2010740 h 2010740"/>
                  <a:gd name="T8" fmla="*/ 0 w 521010"/>
                  <a:gd name="T9" fmla="*/ 0 h 2010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010" h="2010740">
                    <a:moveTo>
                      <a:pt x="0" y="0"/>
                    </a:moveTo>
                    <a:lnTo>
                      <a:pt x="521010" y="922444"/>
                    </a:lnTo>
                    <a:lnTo>
                      <a:pt x="521010" y="1807123"/>
                    </a:lnTo>
                    <a:lnTo>
                      <a:pt x="400876" y="2010740"/>
                    </a:lnTo>
                    <a:lnTo>
                      <a:pt x="0" y="0"/>
                    </a:lnTo>
                    <a:close/>
                  </a:path>
                </a:pathLst>
              </a:custGeom>
              <a:solidFill>
                <a:srgbClr val="2227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42" name="Freeform 69"/>
              <p:cNvSpPr>
                <a:spLocks/>
              </p:cNvSpPr>
              <p:nvPr/>
            </p:nvSpPr>
            <p:spPr bwMode="auto">
              <a:xfrm>
                <a:off x="842272" y="203619"/>
                <a:ext cx="919469" cy="763572"/>
              </a:xfrm>
              <a:custGeom>
                <a:avLst/>
                <a:gdLst>
                  <a:gd name="T0" fmla="*/ 731757 w 289"/>
                  <a:gd name="T1" fmla="*/ 346789 h 240"/>
                  <a:gd name="T2" fmla="*/ 919469 w 289"/>
                  <a:gd name="T3" fmla="*/ 664944 h 240"/>
                  <a:gd name="T4" fmla="*/ 550409 w 289"/>
                  <a:gd name="T5" fmla="*/ 423146 h 240"/>
                  <a:gd name="T6" fmla="*/ 451781 w 289"/>
                  <a:gd name="T7" fmla="*/ 763572 h 240"/>
                  <a:gd name="T8" fmla="*/ 375423 w 289"/>
                  <a:gd name="T9" fmla="*/ 423146 h 240"/>
                  <a:gd name="T10" fmla="*/ 174985 w 289"/>
                  <a:gd name="T11" fmla="*/ 680852 h 240"/>
                  <a:gd name="T12" fmla="*/ 286340 w 289"/>
                  <a:gd name="T13" fmla="*/ 171804 h 240"/>
                  <a:gd name="T14" fmla="*/ 0 w 289"/>
                  <a:gd name="T15" fmla="*/ 483596 h 240"/>
                  <a:gd name="T16" fmla="*/ 292703 w 289"/>
                  <a:gd name="T17" fmla="*/ 0 h 240"/>
                  <a:gd name="T18" fmla="*/ 353152 w 289"/>
                  <a:gd name="T19" fmla="*/ 197256 h 240"/>
                  <a:gd name="T20" fmla="*/ 451781 w 289"/>
                  <a:gd name="T21" fmla="*/ 165441 h 240"/>
                  <a:gd name="T22" fmla="*/ 483596 w 289"/>
                  <a:gd name="T23" fmla="*/ 474051 h 240"/>
                  <a:gd name="T24" fmla="*/ 496322 w 289"/>
                  <a:gd name="T25" fmla="*/ 165441 h 240"/>
                  <a:gd name="T26" fmla="*/ 754028 w 289"/>
                  <a:gd name="T27" fmla="*/ 439054 h 240"/>
                  <a:gd name="T28" fmla="*/ 731757 w 289"/>
                  <a:gd name="T29" fmla="*/ 346789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9" h="240">
                    <a:moveTo>
                      <a:pt x="230" y="109"/>
                    </a:moveTo>
                    <a:lnTo>
                      <a:pt x="289" y="209"/>
                    </a:lnTo>
                    <a:lnTo>
                      <a:pt x="173" y="133"/>
                    </a:lnTo>
                    <a:lnTo>
                      <a:pt x="142" y="240"/>
                    </a:lnTo>
                    <a:lnTo>
                      <a:pt x="118" y="133"/>
                    </a:lnTo>
                    <a:lnTo>
                      <a:pt x="55" y="214"/>
                    </a:lnTo>
                    <a:lnTo>
                      <a:pt x="90" y="54"/>
                    </a:lnTo>
                    <a:lnTo>
                      <a:pt x="0" y="152"/>
                    </a:lnTo>
                    <a:lnTo>
                      <a:pt x="92" y="0"/>
                    </a:lnTo>
                    <a:lnTo>
                      <a:pt x="111" y="62"/>
                    </a:lnTo>
                    <a:lnTo>
                      <a:pt x="142" y="52"/>
                    </a:lnTo>
                    <a:lnTo>
                      <a:pt x="152" y="149"/>
                    </a:lnTo>
                    <a:lnTo>
                      <a:pt x="156" y="52"/>
                    </a:lnTo>
                    <a:lnTo>
                      <a:pt x="237" y="138"/>
                    </a:lnTo>
                    <a:lnTo>
                      <a:pt x="230" y="109"/>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grpSp>
        <p:nvGrpSpPr>
          <p:cNvPr id="21508" name="组合 93"/>
          <p:cNvGrpSpPr>
            <a:grpSpLocks/>
          </p:cNvGrpSpPr>
          <p:nvPr/>
        </p:nvGrpSpPr>
        <p:grpSpPr bwMode="auto">
          <a:xfrm>
            <a:off x="4421188" y="6223000"/>
            <a:ext cx="2236787" cy="614363"/>
            <a:chOff x="0" y="0"/>
            <a:chExt cx="4090988" cy="1123950"/>
          </a:xfrm>
        </p:grpSpPr>
        <p:sp>
          <p:nvSpPr>
            <p:cNvPr id="21517" name="Freeform 70"/>
            <p:cNvSpPr>
              <a:spLocks/>
            </p:cNvSpPr>
            <p:nvPr/>
          </p:nvSpPr>
          <p:spPr bwMode="auto">
            <a:xfrm>
              <a:off x="296862" y="776287"/>
              <a:ext cx="73025" cy="338138"/>
            </a:xfrm>
            <a:custGeom>
              <a:avLst/>
              <a:gdLst>
                <a:gd name="T0" fmla="*/ 73025 w 40"/>
                <a:gd name="T1" fmla="*/ 321864 h 187"/>
                <a:gd name="T2" fmla="*/ 36513 w 40"/>
                <a:gd name="T3" fmla="*/ 338138 h 187"/>
                <a:gd name="T4" fmla="*/ 36513 w 40"/>
                <a:gd name="T5" fmla="*/ 338138 h 187"/>
                <a:gd name="T6" fmla="*/ 0 w 40"/>
                <a:gd name="T7" fmla="*/ 321864 h 187"/>
                <a:gd name="T8" fmla="*/ 0 w 40"/>
                <a:gd name="T9" fmla="*/ 14466 h 187"/>
                <a:gd name="T10" fmla="*/ 36513 w 40"/>
                <a:gd name="T11" fmla="*/ 0 h 187"/>
                <a:gd name="T12" fmla="*/ 36513 w 40"/>
                <a:gd name="T13" fmla="*/ 0 h 187"/>
                <a:gd name="T14" fmla="*/ 73025 w 40"/>
                <a:gd name="T15" fmla="*/ 14466 h 187"/>
                <a:gd name="T16" fmla="*/ 73025 w 40"/>
                <a:gd name="T17" fmla="*/ 321864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7">
                  <a:moveTo>
                    <a:pt x="40" y="178"/>
                  </a:moveTo>
                  <a:cubicBezTo>
                    <a:pt x="40" y="183"/>
                    <a:pt x="31" y="187"/>
                    <a:pt x="20" y="187"/>
                  </a:cubicBezTo>
                  <a:cubicBezTo>
                    <a:pt x="20" y="187"/>
                    <a:pt x="20" y="187"/>
                    <a:pt x="20" y="187"/>
                  </a:cubicBezTo>
                  <a:cubicBezTo>
                    <a:pt x="9" y="187"/>
                    <a:pt x="0" y="183"/>
                    <a:pt x="0" y="178"/>
                  </a:cubicBezTo>
                  <a:cubicBezTo>
                    <a:pt x="0" y="8"/>
                    <a:pt x="0" y="8"/>
                    <a:pt x="0" y="8"/>
                  </a:cubicBezTo>
                  <a:cubicBezTo>
                    <a:pt x="0" y="4"/>
                    <a:pt x="9" y="0"/>
                    <a:pt x="20" y="0"/>
                  </a:cubicBezTo>
                  <a:cubicBezTo>
                    <a:pt x="20" y="0"/>
                    <a:pt x="20" y="0"/>
                    <a:pt x="20" y="0"/>
                  </a:cubicBezTo>
                  <a:cubicBezTo>
                    <a:pt x="31" y="0"/>
                    <a:pt x="40" y="4"/>
                    <a:pt x="40" y="8"/>
                  </a:cubicBezTo>
                  <a:lnTo>
                    <a:pt x="40" y="178"/>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8" name="Freeform 71"/>
            <p:cNvSpPr>
              <a:spLocks/>
            </p:cNvSpPr>
            <p:nvPr/>
          </p:nvSpPr>
          <p:spPr bwMode="auto">
            <a:xfrm>
              <a:off x="0" y="169862"/>
              <a:ext cx="666750" cy="776288"/>
            </a:xfrm>
            <a:custGeom>
              <a:avLst/>
              <a:gdLst>
                <a:gd name="T0" fmla="*/ 468527 w 370"/>
                <a:gd name="T1" fmla="*/ 550097 h 429"/>
                <a:gd name="T2" fmla="*/ 636116 w 370"/>
                <a:gd name="T3" fmla="*/ 521144 h 429"/>
                <a:gd name="T4" fmla="*/ 443299 w 370"/>
                <a:gd name="T5" fmla="*/ 374573 h 429"/>
                <a:gd name="T6" fmla="*/ 587461 w 370"/>
                <a:gd name="T7" fmla="*/ 332953 h 429"/>
                <a:gd name="T8" fmla="*/ 419872 w 370"/>
                <a:gd name="T9" fmla="*/ 217143 h 429"/>
                <a:gd name="T10" fmla="*/ 488349 w 370"/>
                <a:gd name="T11" fmla="*/ 188191 h 429"/>
                <a:gd name="T12" fmla="*/ 335177 w 370"/>
                <a:gd name="T13" fmla="*/ 0 h 429"/>
                <a:gd name="T14" fmla="*/ 160380 w 370"/>
                <a:gd name="T15" fmla="*/ 186382 h 429"/>
                <a:gd name="T16" fmla="*/ 245076 w 370"/>
                <a:gd name="T17" fmla="*/ 218953 h 429"/>
                <a:gd name="T18" fmla="*/ 79289 w 370"/>
                <a:gd name="T19" fmla="*/ 332953 h 429"/>
                <a:gd name="T20" fmla="*/ 223451 w 370"/>
                <a:gd name="T21" fmla="*/ 374573 h 429"/>
                <a:gd name="T22" fmla="*/ 30634 w 370"/>
                <a:gd name="T23" fmla="*/ 521144 h 429"/>
                <a:gd name="T24" fmla="*/ 198223 w 370"/>
                <a:gd name="T25" fmla="*/ 550097 h 429"/>
                <a:gd name="T26" fmla="*/ 0 w 370"/>
                <a:gd name="T27" fmla="*/ 718383 h 429"/>
                <a:gd name="T28" fmla="*/ 335177 w 370"/>
                <a:gd name="T29" fmla="*/ 776288 h 429"/>
                <a:gd name="T30" fmla="*/ 666750 w 370"/>
                <a:gd name="T31" fmla="*/ 718383 h 429"/>
                <a:gd name="T32" fmla="*/ 468527 w 370"/>
                <a:gd name="T33" fmla="*/ 55009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9">
                  <a:moveTo>
                    <a:pt x="260" y="304"/>
                  </a:moveTo>
                  <a:cubicBezTo>
                    <a:pt x="289" y="305"/>
                    <a:pt x="331" y="302"/>
                    <a:pt x="353" y="288"/>
                  </a:cubicBezTo>
                  <a:cubicBezTo>
                    <a:pt x="312" y="272"/>
                    <a:pt x="267" y="235"/>
                    <a:pt x="246" y="207"/>
                  </a:cubicBezTo>
                  <a:cubicBezTo>
                    <a:pt x="281" y="203"/>
                    <a:pt x="299" y="203"/>
                    <a:pt x="326" y="184"/>
                  </a:cubicBezTo>
                  <a:cubicBezTo>
                    <a:pt x="288" y="176"/>
                    <a:pt x="248" y="141"/>
                    <a:pt x="233" y="120"/>
                  </a:cubicBezTo>
                  <a:cubicBezTo>
                    <a:pt x="253" y="114"/>
                    <a:pt x="254" y="113"/>
                    <a:pt x="271" y="104"/>
                  </a:cubicBezTo>
                  <a:cubicBezTo>
                    <a:pt x="226" y="78"/>
                    <a:pt x="195" y="34"/>
                    <a:pt x="186" y="0"/>
                  </a:cubicBezTo>
                  <a:cubicBezTo>
                    <a:pt x="168" y="54"/>
                    <a:pt x="140" y="84"/>
                    <a:pt x="89" y="103"/>
                  </a:cubicBezTo>
                  <a:cubicBezTo>
                    <a:pt x="105" y="113"/>
                    <a:pt x="119" y="118"/>
                    <a:pt x="136" y="121"/>
                  </a:cubicBezTo>
                  <a:cubicBezTo>
                    <a:pt x="122" y="142"/>
                    <a:pt x="82" y="176"/>
                    <a:pt x="44" y="184"/>
                  </a:cubicBezTo>
                  <a:cubicBezTo>
                    <a:pt x="71" y="203"/>
                    <a:pt x="89" y="203"/>
                    <a:pt x="124" y="207"/>
                  </a:cubicBezTo>
                  <a:cubicBezTo>
                    <a:pt x="103" y="235"/>
                    <a:pt x="58" y="272"/>
                    <a:pt x="17" y="288"/>
                  </a:cubicBezTo>
                  <a:cubicBezTo>
                    <a:pt x="39" y="302"/>
                    <a:pt x="81" y="305"/>
                    <a:pt x="110" y="304"/>
                  </a:cubicBezTo>
                  <a:cubicBezTo>
                    <a:pt x="95" y="333"/>
                    <a:pt x="31" y="383"/>
                    <a:pt x="0" y="397"/>
                  </a:cubicBezTo>
                  <a:cubicBezTo>
                    <a:pt x="66" y="426"/>
                    <a:pt x="133" y="429"/>
                    <a:pt x="186" y="429"/>
                  </a:cubicBezTo>
                  <a:cubicBezTo>
                    <a:pt x="239" y="429"/>
                    <a:pt x="304" y="426"/>
                    <a:pt x="370" y="397"/>
                  </a:cubicBezTo>
                  <a:cubicBezTo>
                    <a:pt x="339" y="383"/>
                    <a:pt x="275" y="333"/>
                    <a:pt x="260" y="30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19" name="Freeform 72"/>
            <p:cNvSpPr>
              <a:spLocks/>
            </p:cNvSpPr>
            <p:nvPr/>
          </p:nvSpPr>
          <p:spPr bwMode="auto">
            <a:xfrm>
              <a:off x="706437" y="720725"/>
              <a:ext cx="82550" cy="388938"/>
            </a:xfrm>
            <a:custGeom>
              <a:avLst/>
              <a:gdLst>
                <a:gd name="T0" fmla="*/ 82550 w 46"/>
                <a:gd name="T1" fmla="*/ 370848 h 215"/>
                <a:gd name="T2" fmla="*/ 41275 w 46"/>
                <a:gd name="T3" fmla="*/ 388938 h 215"/>
                <a:gd name="T4" fmla="*/ 41275 w 46"/>
                <a:gd name="T5" fmla="*/ 388938 h 215"/>
                <a:gd name="T6" fmla="*/ 0 w 46"/>
                <a:gd name="T7" fmla="*/ 370848 h 215"/>
                <a:gd name="T8" fmla="*/ 0 w 46"/>
                <a:gd name="T9" fmla="*/ 16281 h 215"/>
                <a:gd name="T10" fmla="*/ 41275 w 46"/>
                <a:gd name="T11" fmla="*/ 0 h 215"/>
                <a:gd name="T12" fmla="*/ 41275 w 46"/>
                <a:gd name="T13" fmla="*/ 0 h 215"/>
                <a:gd name="T14" fmla="*/ 82550 w 46"/>
                <a:gd name="T15" fmla="*/ 16281 h 215"/>
                <a:gd name="T16" fmla="*/ 82550 w 46"/>
                <a:gd name="T17" fmla="*/ 370848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215">
                  <a:moveTo>
                    <a:pt x="46" y="205"/>
                  </a:moveTo>
                  <a:cubicBezTo>
                    <a:pt x="46" y="211"/>
                    <a:pt x="36" y="215"/>
                    <a:pt x="23" y="215"/>
                  </a:cubicBezTo>
                  <a:cubicBezTo>
                    <a:pt x="23" y="215"/>
                    <a:pt x="23" y="215"/>
                    <a:pt x="23" y="215"/>
                  </a:cubicBezTo>
                  <a:cubicBezTo>
                    <a:pt x="10" y="215"/>
                    <a:pt x="0" y="211"/>
                    <a:pt x="0" y="205"/>
                  </a:cubicBezTo>
                  <a:cubicBezTo>
                    <a:pt x="0" y="9"/>
                    <a:pt x="0" y="9"/>
                    <a:pt x="0" y="9"/>
                  </a:cubicBezTo>
                  <a:cubicBezTo>
                    <a:pt x="0" y="4"/>
                    <a:pt x="10" y="0"/>
                    <a:pt x="23" y="0"/>
                  </a:cubicBezTo>
                  <a:cubicBezTo>
                    <a:pt x="23" y="0"/>
                    <a:pt x="23" y="0"/>
                    <a:pt x="23" y="0"/>
                  </a:cubicBezTo>
                  <a:cubicBezTo>
                    <a:pt x="36" y="0"/>
                    <a:pt x="46" y="4"/>
                    <a:pt x="46" y="9"/>
                  </a:cubicBezTo>
                  <a:lnTo>
                    <a:pt x="46" y="205"/>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0" name="Freeform 73"/>
            <p:cNvSpPr>
              <a:spLocks/>
            </p:cNvSpPr>
            <p:nvPr/>
          </p:nvSpPr>
          <p:spPr bwMode="auto">
            <a:xfrm>
              <a:off x="361950" y="20637"/>
              <a:ext cx="771525" cy="895350"/>
            </a:xfrm>
            <a:custGeom>
              <a:avLst/>
              <a:gdLst>
                <a:gd name="T0" fmla="*/ 542591 w 428"/>
                <a:gd name="T1" fmla="*/ 634885 h 495"/>
                <a:gd name="T2" fmla="*/ 735472 w 428"/>
                <a:gd name="T3" fmla="*/ 600518 h 495"/>
                <a:gd name="T4" fmla="*/ 511946 w 428"/>
                <a:gd name="T5" fmla="*/ 432300 h 495"/>
                <a:gd name="T6" fmla="*/ 679591 w 428"/>
                <a:gd name="T7" fmla="*/ 383463 h 495"/>
                <a:gd name="T8" fmla="*/ 484907 w 428"/>
                <a:gd name="T9" fmla="*/ 251422 h 495"/>
                <a:gd name="T10" fmla="*/ 566025 w 428"/>
                <a:gd name="T11" fmla="*/ 217055 h 495"/>
                <a:gd name="T12" fmla="*/ 389368 w 428"/>
                <a:gd name="T13" fmla="*/ 0 h 495"/>
                <a:gd name="T14" fmla="*/ 185671 w 428"/>
                <a:gd name="T15" fmla="*/ 215246 h 495"/>
                <a:gd name="T16" fmla="*/ 284815 w 428"/>
                <a:gd name="T17" fmla="*/ 253230 h 495"/>
                <a:gd name="T18" fmla="*/ 91934 w 428"/>
                <a:gd name="T19" fmla="*/ 383463 h 495"/>
                <a:gd name="T20" fmla="*/ 259579 w 428"/>
                <a:gd name="T21" fmla="*/ 432300 h 495"/>
                <a:gd name="T22" fmla="*/ 36053 w 428"/>
                <a:gd name="T23" fmla="*/ 600518 h 495"/>
                <a:gd name="T24" fmla="*/ 228934 w 428"/>
                <a:gd name="T25" fmla="*/ 634885 h 495"/>
                <a:gd name="T26" fmla="*/ 0 w 428"/>
                <a:gd name="T27" fmla="*/ 828425 h 495"/>
                <a:gd name="T28" fmla="*/ 387565 w 428"/>
                <a:gd name="T29" fmla="*/ 895350 h 495"/>
                <a:gd name="T30" fmla="*/ 771525 w 428"/>
                <a:gd name="T31" fmla="*/ 828425 h 495"/>
                <a:gd name="T32" fmla="*/ 542591 w 428"/>
                <a:gd name="T33" fmla="*/ 634885 h 4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8" h="495">
                  <a:moveTo>
                    <a:pt x="301" y="351"/>
                  </a:moveTo>
                  <a:cubicBezTo>
                    <a:pt x="334" y="352"/>
                    <a:pt x="383" y="348"/>
                    <a:pt x="408" y="332"/>
                  </a:cubicBezTo>
                  <a:cubicBezTo>
                    <a:pt x="360" y="314"/>
                    <a:pt x="309" y="271"/>
                    <a:pt x="284" y="239"/>
                  </a:cubicBezTo>
                  <a:cubicBezTo>
                    <a:pt x="325" y="234"/>
                    <a:pt x="345" y="234"/>
                    <a:pt x="377" y="212"/>
                  </a:cubicBezTo>
                  <a:cubicBezTo>
                    <a:pt x="333" y="203"/>
                    <a:pt x="286" y="162"/>
                    <a:pt x="269" y="139"/>
                  </a:cubicBezTo>
                  <a:cubicBezTo>
                    <a:pt x="292" y="132"/>
                    <a:pt x="293" y="131"/>
                    <a:pt x="314" y="120"/>
                  </a:cubicBezTo>
                  <a:cubicBezTo>
                    <a:pt x="261" y="90"/>
                    <a:pt x="225" y="39"/>
                    <a:pt x="216" y="0"/>
                  </a:cubicBezTo>
                  <a:cubicBezTo>
                    <a:pt x="194" y="62"/>
                    <a:pt x="162" y="97"/>
                    <a:pt x="103" y="119"/>
                  </a:cubicBezTo>
                  <a:cubicBezTo>
                    <a:pt x="122" y="131"/>
                    <a:pt x="138" y="136"/>
                    <a:pt x="158" y="140"/>
                  </a:cubicBezTo>
                  <a:cubicBezTo>
                    <a:pt x="141" y="164"/>
                    <a:pt x="95" y="203"/>
                    <a:pt x="51" y="212"/>
                  </a:cubicBezTo>
                  <a:cubicBezTo>
                    <a:pt x="83" y="234"/>
                    <a:pt x="103" y="234"/>
                    <a:pt x="144" y="239"/>
                  </a:cubicBezTo>
                  <a:cubicBezTo>
                    <a:pt x="119" y="271"/>
                    <a:pt x="68" y="314"/>
                    <a:pt x="20" y="332"/>
                  </a:cubicBezTo>
                  <a:cubicBezTo>
                    <a:pt x="45" y="348"/>
                    <a:pt x="94" y="352"/>
                    <a:pt x="127" y="351"/>
                  </a:cubicBezTo>
                  <a:cubicBezTo>
                    <a:pt x="110" y="385"/>
                    <a:pt x="36" y="442"/>
                    <a:pt x="0" y="458"/>
                  </a:cubicBezTo>
                  <a:cubicBezTo>
                    <a:pt x="76" y="491"/>
                    <a:pt x="153" y="495"/>
                    <a:pt x="215" y="495"/>
                  </a:cubicBezTo>
                  <a:cubicBezTo>
                    <a:pt x="276" y="495"/>
                    <a:pt x="352" y="491"/>
                    <a:pt x="428" y="458"/>
                  </a:cubicBezTo>
                  <a:cubicBezTo>
                    <a:pt x="392" y="442"/>
                    <a:pt x="318" y="385"/>
                    <a:pt x="301" y="35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1" name="Freeform 74"/>
            <p:cNvSpPr>
              <a:spLocks/>
            </p:cNvSpPr>
            <p:nvPr/>
          </p:nvSpPr>
          <p:spPr bwMode="auto">
            <a:xfrm>
              <a:off x="1544637" y="815975"/>
              <a:ext cx="65088" cy="303213"/>
            </a:xfrm>
            <a:custGeom>
              <a:avLst/>
              <a:gdLst>
                <a:gd name="T0" fmla="*/ 65088 w 36"/>
                <a:gd name="T1" fmla="*/ 288688 h 167"/>
                <a:gd name="T2" fmla="*/ 32544 w 36"/>
                <a:gd name="T3" fmla="*/ 303213 h 167"/>
                <a:gd name="T4" fmla="*/ 32544 w 36"/>
                <a:gd name="T5" fmla="*/ 303213 h 167"/>
                <a:gd name="T6" fmla="*/ 0 w 36"/>
                <a:gd name="T7" fmla="*/ 288688 h 167"/>
                <a:gd name="T8" fmla="*/ 0 w 36"/>
                <a:gd name="T9" fmla="*/ 12710 h 167"/>
                <a:gd name="T10" fmla="*/ 32544 w 36"/>
                <a:gd name="T11" fmla="*/ 0 h 167"/>
                <a:gd name="T12" fmla="*/ 32544 w 36"/>
                <a:gd name="T13" fmla="*/ 0 h 167"/>
                <a:gd name="T14" fmla="*/ 65088 w 36"/>
                <a:gd name="T15" fmla="*/ 12710 h 167"/>
                <a:gd name="T16" fmla="*/ 65088 w 36"/>
                <a:gd name="T17" fmla="*/ 288688 h 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167">
                  <a:moveTo>
                    <a:pt x="36" y="159"/>
                  </a:moveTo>
                  <a:cubicBezTo>
                    <a:pt x="36" y="163"/>
                    <a:pt x="28" y="167"/>
                    <a:pt x="18" y="167"/>
                  </a:cubicBezTo>
                  <a:cubicBezTo>
                    <a:pt x="18" y="167"/>
                    <a:pt x="18" y="167"/>
                    <a:pt x="18" y="167"/>
                  </a:cubicBezTo>
                  <a:cubicBezTo>
                    <a:pt x="8" y="167"/>
                    <a:pt x="0" y="163"/>
                    <a:pt x="0" y="159"/>
                  </a:cubicBezTo>
                  <a:cubicBezTo>
                    <a:pt x="0" y="7"/>
                    <a:pt x="0" y="7"/>
                    <a:pt x="0" y="7"/>
                  </a:cubicBezTo>
                  <a:cubicBezTo>
                    <a:pt x="0" y="3"/>
                    <a:pt x="8" y="0"/>
                    <a:pt x="18" y="0"/>
                  </a:cubicBezTo>
                  <a:cubicBezTo>
                    <a:pt x="18" y="0"/>
                    <a:pt x="18" y="0"/>
                    <a:pt x="18" y="0"/>
                  </a:cubicBezTo>
                  <a:cubicBezTo>
                    <a:pt x="28" y="0"/>
                    <a:pt x="36" y="3"/>
                    <a:pt x="36" y="7"/>
                  </a:cubicBezTo>
                  <a:lnTo>
                    <a:pt x="36" y="159"/>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2" name="Freeform 75"/>
            <p:cNvSpPr>
              <a:spLocks/>
            </p:cNvSpPr>
            <p:nvPr/>
          </p:nvSpPr>
          <p:spPr bwMode="auto">
            <a:xfrm>
              <a:off x="1277937" y="274637"/>
              <a:ext cx="598488" cy="693738"/>
            </a:xfrm>
            <a:custGeom>
              <a:avLst/>
              <a:gdLst>
                <a:gd name="T0" fmla="*/ 420023 w 332"/>
                <a:gd name="T1" fmla="*/ 490869 h 383"/>
                <a:gd name="T2" fmla="*/ 569645 w 332"/>
                <a:gd name="T3" fmla="*/ 465511 h 383"/>
                <a:gd name="T4" fmla="*/ 396588 w 332"/>
                <a:gd name="T5" fmla="*/ 335095 h 383"/>
                <a:gd name="T6" fmla="*/ 526381 w 332"/>
                <a:gd name="T7" fmla="*/ 297058 h 383"/>
                <a:gd name="T8" fmla="*/ 376759 w 332"/>
                <a:gd name="T9" fmla="*/ 193812 h 383"/>
                <a:gd name="T10" fmla="*/ 438050 w 332"/>
                <a:gd name="T11" fmla="*/ 166642 h 383"/>
                <a:gd name="T12" fmla="*/ 301047 w 332"/>
                <a:gd name="T13" fmla="*/ 0 h 383"/>
                <a:gd name="T14" fmla="*/ 144214 w 332"/>
                <a:gd name="T15" fmla="*/ 164831 h 383"/>
                <a:gd name="T16" fmla="*/ 219926 w 332"/>
                <a:gd name="T17" fmla="*/ 195623 h 383"/>
                <a:gd name="T18" fmla="*/ 72107 w 332"/>
                <a:gd name="T19" fmla="*/ 297058 h 383"/>
                <a:gd name="T20" fmla="*/ 201900 w 332"/>
                <a:gd name="T21" fmla="*/ 335095 h 383"/>
                <a:gd name="T22" fmla="*/ 28843 w 332"/>
                <a:gd name="T23" fmla="*/ 465511 h 383"/>
                <a:gd name="T24" fmla="*/ 178465 w 332"/>
                <a:gd name="T25" fmla="*/ 490869 h 383"/>
                <a:gd name="T26" fmla="*/ 0 w 332"/>
                <a:gd name="T27" fmla="*/ 641210 h 383"/>
                <a:gd name="T28" fmla="*/ 299244 w 332"/>
                <a:gd name="T29" fmla="*/ 693738 h 383"/>
                <a:gd name="T30" fmla="*/ 598488 w 332"/>
                <a:gd name="T31" fmla="*/ 641210 h 383"/>
                <a:gd name="T32" fmla="*/ 420023 w 332"/>
                <a:gd name="T33" fmla="*/ 490869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2" h="383">
                  <a:moveTo>
                    <a:pt x="233" y="271"/>
                  </a:moveTo>
                  <a:cubicBezTo>
                    <a:pt x="258" y="272"/>
                    <a:pt x="297" y="269"/>
                    <a:pt x="316" y="257"/>
                  </a:cubicBezTo>
                  <a:cubicBezTo>
                    <a:pt x="279" y="242"/>
                    <a:pt x="239" y="210"/>
                    <a:pt x="220" y="185"/>
                  </a:cubicBezTo>
                  <a:cubicBezTo>
                    <a:pt x="252" y="181"/>
                    <a:pt x="267" y="181"/>
                    <a:pt x="292" y="164"/>
                  </a:cubicBezTo>
                  <a:cubicBezTo>
                    <a:pt x="258" y="157"/>
                    <a:pt x="222" y="125"/>
                    <a:pt x="209" y="107"/>
                  </a:cubicBezTo>
                  <a:cubicBezTo>
                    <a:pt x="226" y="102"/>
                    <a:pt x="227" y="101"/>
                    <a:pt x="243" y="92"/>
                  </a:cubicBezTo>
                  <a:cubicBezTo>
                    <a:pt x="202" y="70"/>
                    <a:pt x="175" y="30"/>
                    <a:pt x="167" y="0"/>
                  </a:cubicBezTo>
                  <a:cubicBezTo>
                    <a:pt x="151" y="48"/>
                    <a:pt x="126" y="75"/>
                    <a:pt x="80" y="91"/>
                  </a:cubicBezTo>
                  <a:cubicBezTo>
                    <a:pt x="94" y="101"/>
                    <a:pt x="107" y="105"/>
                    <a:pt x="122" y="108"/>
                  </a:cubicBezTo>
                  <a:cubicBezTo>
                    <a:pt x="109" y="126"/>
                    <a:pt x="74" y="157"/>
                    <a:pt x="40" y="164"/>
                  </a:cubicBezTo>
                  <a:cubicBezTo>
                    <a:pt x="64" y="181"/>
                    <a:pt x="80" y="181"/>
                    <a:pt x="112" y="185"/>
                  </a:cubicBezTo>
                  <a:cubicBezTo>
                    <a:pt x="92" y="210"/>
                    <a:pt x="53" y="242"/>
                    <a:pt x="16" y="257"/>
                  </a:cubicBezTo>
                  <a:cubicBezTo>
                    <a:pt x="35" y="269"/>
                    <a:pt x="73" y="272"/>
                    <a:pt x="99" y="271"/>
                  </a:cubicBezTo>
                  <a:cubicBezTo>
                    <a:pt x="85" y="297"/>
                    <a:pt x="28" y="342"/>
                    <a:pt x="0" y="354"/>
                  </a:cubicBezTo>
                  <a:cubicBezTo>
                    <a:pt x="59" y="380"/>
                    <a:pt x="119" y="383"/>
                    <a:pt x="166" y="383"/>
                  </a:cubicBezTo>
                  <a:cubicBezTo>
                    <a:pt x="214" y="383"/>
                    <a:pt x="273" y="380"/>
                    <a:pt x="332" y="354"/>
                  </a:cubicBezTo>
                  <a:cubicBezTo>
                    <a:pt x="304" y="342"/>
                    <a:pt x="246" y="297"/>
                    <a:pt x="233" y="271"/>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3" name="Freeform 76"/>
            <p:cNvSpPr>
              <a:spLocks/>
            </p:cNvSpPr>
            <p:nvPr/>
          </p:nvSpPr>
          <p:spPr bwMode="auto">
            <a:xfrm>
              <a:off x="1862137" y="706437"/>
              <a:ext cx="85725" cy="392113"/>
            </a:xfrm>
            <a:custGeom>
              <a:avLst/>
              <a:gdLst>
                <a:gd name="T0" fmla="*/ 85725 w 47"/>
                <a:gd name="T1" fmla="*/ 375850 h 217"/>
                <a:gd name="T2" fmla="*/ 41951 w 47"/>
                <a:gd name="T3" fmla="*/ 392113 h 217"/>
                <a:gd name="T4" fmla="*/ 41951 w 47"/>
                <a:gd name="T5" fmla="*/ 392113 h 217"/>
                <a:gd name="T6" fmla="*/ 0 w 47"/>
                <a:gd name="T7" fmla="*/ 375850 h 217"/>
                <a:gd name="T8" fmla="*/ 0 w 47"/>
                <a:gd name="T9" fmla="*/ 16263 h 217"/>
                <a:gd name="T10" fmla="*/ 41951 w 47"/>
                <a:gd name="T11" fmla="*/ 0 h 217"/>
                <a:gd name="T12" fmla="*/ 41951 w 47"/>
                <a:gd name="T13" fmla="*/ 0 h 217"/>
                <a:gd name="T14" fmla="*/ 85725 w 47"/>
                <a:gd name="T15" fmla="*/ 16263 h 217"/>
                <a:gd name="T16" fmla="*/ 85725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4" name="Freeform 77"/>
            <p:cNvSpPr>
              <a:spLocks/>
            </p:cNvSpPr>
            <p:nvPr/>
          </p:nvSpPr>
          <p:spPr bwMode="auto">
            <a:xfrm>
              <a:off x="1514475" y="0"/>
              <a:ext cx="779463" cy="904875"/>
            </a:xfrm>
            <a:custGeom>
              <a:avLst/>
              <a:gdLst>
                <a:gd name="T0" fmla="*/ 548511 w 432"/>
                <a:gd name="T1" fmla="*/ 640652 h 500"/>
                <a:gd name="T2" fmla="*/ 743377 w 432"/>
                <a:gd name="T3" fmla="*/ 606266 h 500"/>
                <a:gd name="T4" fmla="*/ 517838 w 432"/>
                <a:gd name="T5" fmla="*/ 436150 h 500"/>
                <a:gd name="T6" fmla="*/ 687443 w 432"/>
                <a:gd name="T7" fmla="*/ 385477 h 500"/>
                <a:gd name="T8" fmla="*/ 490773 w 432"/>
                <a:gd name="T9" fmla="*/ 251555 h 500"/>
                <a:gd name="T10" fmla="*/ 571967 w 432"/>
                <a:gd name="T11" fmla="*/ 217170 h 500"/>
                <a:gd name="T12" fmla="*/ 393340 w 432"/>
                <a:gd name="T13" fmla="*/ 0 h 500"/>
                <a:gd name="T14" fmla="*/ 187649 w 432"/>
                <a:gd name="T15" fmla="*/ 215360 h 500"/>
                <a:gd name="T16" fmla="*/ 286886 w 432"/>
                <a:gd name="T17" fmla="*/ 255175 h 500"/>
                <a:gd name="T18" fmla="*/ 92020 w 432"/>
                <a:gd name="T19" fmla="*/ 385477 h 500"/>
                <a:gd name="T20" fmla="*/ 261625 w 432"/>
                <a:gd name="T21" fmla="*/ 436150 h 500"/>
                <a:gd name="T22" fmla="*/ 36086 w 432"/>
                <a:gd name="T23" fmla="*/ 606266 h 500"/>
                <a:gd name="T24" fmla="*/ 230952 w 432"/>
                <a:gd name="T25" fmla="*/ 640652 h 500"/>
                <a:gd name="T26" fmla="*/ 0 w 432"/>
                <a:gd name="T27" fmla="*/ 834295 h 500"/>
                <a:gd name="T28" fmla="*/ 391536 w 432"/>
                <a:gd name="T29" fmla="*/ 904875 h 500"/>
                <a:gd name="T30" fmla="*/ 779463 w 432"/>
                <a:gd name="T31" fmla="*/ 834295 h 500"/>
                <a:gd name="T32" fmla="*/ 548511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6"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0"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5" name="Freeform 78"/>
            <p:cNvSpPr>
              <a:spLocks/>
            </p:cNvSpPr>
            <p:nvPr/>
          </p:nvSpPr>
          <p:spPr bwMode="auto">
            <a:xfrm>
              <a:off x="2586037" y="768350"/>
              <a:ext cx="71438" cy="336550"/>
            </a:xfrm>
            <a:custGeom>
              <a:avLst/>
              <a:gdLst>
                <a:gd name="T0" fmla="*/ 71438 w 40"/>
                <a:gd name="T1" fmla="*/ 322075 h 186"/>
                <a:gd name="T2" fmla="*/ 35719 w 40"/>
                <a:gd name="T3" fmla="*/ 336550 h 186"/>
                <a:gd name="T4" fmla="*/ 35719 w 40"/>
                <a:gd name="T5" fmla="*/ 336550 h 186"/>
                <a:gd name="T6" fmla="*/ 0 w 40"/>
                <a:gd name="T7" fmla="*/ 322075 h 186"/>
                <a:gd name="T8" fmla="*/ 0 w 40"/>
                <a:gd name="T9" fmla="*/ 14475 h 186"/>
                <a:gd name="T10" fmla="*/ 35719 w 40"/>
                <a:gd name="T11" fmla="*/ 0 h 186"/>
                <a:gd name="T12" fmla="*/ 35719 w 40"/>
                <a:gd name="T13" fmla="*/ 0 h 186"/>
                <a:gd name="T14" fmla="*/ 71438 w 40"/>
                <a:gd name="T15" fmla="*/ 14475 h 186"/>
                <a:gd name="T16" fmla="*/ 71438 w 40"/>
                <a:gd name="T17" fmla="*/ 322075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186">
                  <a:moveTo>
                    <a:pt x="40" y="178"/>
                  </a:moveTo>
                  <a:cubicBezTo>
                    <a:pt x="40" y="183"/>
                    <a:pt x="31" y="186"/>
                    <a:pt x="20" y="186"/>
                  </a:cubicBezTo>
                  <a:cubicBezTo>
                    <a:pt x="20" y="186"/>
                    <a:pt x="20" y="186"/>
                    <a:pt x="20" y="186"/>
                  </a:cubicBezTo>
                  <a:cubicBezTo>
                    <a:pt x="9" y="186"/>
                    <a:pt x="0" y="183"/>
                    <a:pt x="0" y="178"/>
                  </a:cubicBezTo>
                  <a:cubicBezTo>
                    <a:pt x="0" y="8"/>
                    <a:pt x="0" y="8"/>
                    <a:pt x="0" y="8"/>
                  </a:cubicBezTo>
                  <a:cubicBezTo>
                    <a:pt x="0" y="3"/>
                    <a:pt x="9" y="0"/>
                    <a:pt x="20" y="0"/>
                  </a:cubicBezTo>
                  <a:cubicBezTo>
                    <a:pt x="20" y="0"/>
                    <a:pt x="20" y="0"/>
                    <a:pt x="20" y="0"/>
                  </a:cubicBezTo>
                  <a:cubicBezTo>
                    <a:pt x="31" y="0"/>
                    <a:pt x="40" y="3"/>
                    <a:pt x="40" y="8"/>
                  </a:cubicBezTo>
                  <a:lnTo>
                    <a:pt x="40" y="178"/>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6" name="Freeform 79"/>
            <p:cNvSpPr>
              <a:spLocks/>
            </p:cNvSpPr>
            <p:nvPr/>
          </p:nvSpPr>
          <p:spPr bwMode="auto">
            <a:xfrm>
              <a:off x="2287587" y="163512"/>
              <a:ext cx="666750" cy="774700"/>
            </a:xfrm>
            <a:custGeom>
              <a:avLst/>
              <a:gdLst>
                <a:gd name="T0" fmla="*/ 468527 w 370"/>
                <a:gd name="T1" fmla="*/ 548444 h 428"/>
                <a:gd name="T2" fmla="*/ 634314 w 370"/>
                <a:gd name="T3" fmla="*/ 519483 h 428"/>
                <a:gd name="T4" fmla="*/ 441497 w 370"/>
                <a:gd name="T5" fmla="*/ 372870 h 428"/>
                <a:gd name="T6" fmla="*/ 587461 w 370"/>
                <a:gd name="T7" fmla="*/ 331239 h 428"/>
                <a:gd name="T8" fmla="*/ 419872 w 370"/>
                <a:gd name="T9" fmla="*/ 215396 h 428"/>
                <a:gd name="T10" fmla="*/ 488349 w 370"/>
                <a:gd name="T11" fmla="*/ 186435 h 428"/>
                <a:gd name="T12" fmla="*/ 335177 w 370"/>
                <a:gd name="T13" fmla="*/ 0 h 428"/>
                <a:gd name="T14" fmla="*/ 160380 w 370"/>
                <a:gd name="T15" fmla="*/ 184625 h 428"/>
                <a:gd name="T16" fmla="*/ 245076 w 370"/>
                <a:gd name="T17" fmla="*/ 217206 h 428"/>
                <a:gd name="T18" fmla="*/ 79289 w 370"/>
                <a:gd name="T19" fmla="*/ 331239 h 428"/>
                <a:gd name="T20" fmla="*/ 223451 w 370"/>
                <a:gd name="T21" fmla="*/ 372870 h 428"/>
                <a:gd name="T22" fmla="*/ 30634 w 370"/>
                <a:gd name="T23" fmla="*/ 519483 h 428"/>
                <a:gd name="T24" fmla="*/ 196421 w 370"/>
                <a:gd name="T25" fmla="*/ 548444 h 428"/>
                <a:gd name="T26" fmla="*/ 0 w 370"/>
                <a:gd name="T27" fmla="*/ 714968 h 428"/>
                <a:gd name="T28" fmla="*/ 333375 w 370"/>
                <a:gd name="T29" fmla="*/ 774700 h 428"/>
                <a:gd name="T30" fmla="*/ 666750 w 370"/>
                <a:gd name="T31" fmla="*/ 714968 h 428"/>
                <a:gd name="T32" fmla="*/ 468527 w 370"/>
                <a:gd name="T33" fmla="*/ 548444 h 4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0" h="428">
                  <a:moveTo>
                    <a:pt x="260" y="303"/>
                  </a:moveTo>
                  <a:cubicBezTo>
                    <a:pt x="288" y="304"/>
                    <a:pt x="331" y="301"/>
                    <a:pt x="352" y="287"/>
                  </a:cubicBezTo>
                  <a:cubicBezTo>
                    <a:pt x="311" y="271"/>
                    <a:pt x="267" y="234"/>
                    <a:pt x="245" y="206"/>
                  </a:cubicBezTo>
                  <a:cubicBezTo>
                    <a:pt x="281" y="202"/>
                    <a:pt x="298" y="202"/>
                    <a:pt x="326" y="183"/>
                  </a:cubicBezTo>
                  <a:cubicBezTo>
                    <a:pt x="288" y="175"/>
                    <a:pt x="247" y="140"/>
                    <a:pt x="233" y="119"/>
                  </a:cubicBezTo>
                  <a:cubicBezTo>
                    <a:pt x="252" y="113"/>
                    <a:pt x="253" y="112"/>
                    <a:pt x="271" y="103"/>
                  </a:cubicBezTo>
                  <a:cubicBezTo>
                    <a:pt x="226" y="77"/>
                    <a:pt x="195" y="33"/>
                    <a:pt x="186" y="0"/>
                  </a:cubicBezTo>
                  <a:cubicBezTo>
                    <a:pt x="168" y="53"/>
                    <a:pt x="140" y="83"/>
                    <a:pt x="89" y="102"/>
                  </a:cubicBezTo>
                  <a:cubicBezTo>
                    <a:pt x="105" y="112"/>
                    <a:pt x="119" y="117"/>
                    <a:pt x="136" y="120"/>
                  </a:cubicBezTo>
                  <a:cubicBezTo>
                    <a:pt x="122" y="141"/>
                    <a:pt x="82" y="175"/>
                    <a:pt x="44" y="183"/>
                  </a:cubicBezTo>
                  <a:cubicBezTo>
                    <a:pt x="71" y="202"/>
                    <a:pt x="89" y="202"/>
                    <a:pt x="124" y="206"/>
                  </a:cubicBezTo>
                  <a:cubicBezTo>
                    <a:pt x="102" y="234"/>
                    <a:pt x="58" y="271"/>
                    <a:pt x="17" y="287"/>
                  </a:cubicBezTo>
                  <a:cubicBezTo>
                    <a:pt x="39" y="301"/>
                    <a:pt x="81" y="304"/>
                    <a:pt x="109" y="303"/>
                  </a:cubicBezTo>
                  <a:cubicBezTo>
                    <a:pt x="95" y="332"/>
                    <a:pt x="31" y="382"/>
                    <a:pt x="0" y="395"/>
                  </a:cubicBezTo>
                  <a:cubicBezTo>
                    <a:pt x="66" y="425"/>
                    <a:pt x="132" y="428"/>
                    <a:pt x="185" y="428"/>
                  </a:cubicBezTo>
                  <a:cubicBezTo>
                    <a:pt x="238" y="428"/>
                    <a:pt x="304" y="425"/>
                    <a:pt x="370" y="395"/>
                  </a:cubicBezTo>
                  <a:cubicBezTo>
                    <a:pt x="339" y="382"/>
                    <a:pt x="275" y="332"/>
                    <a:pt x="260" y="303"/>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7" name="Freeform 80"/>
            <p:cNvSpPr>
              <a:spLocks/>
            </p:cNvSpPr>
            <p:nvPr/>
          </p:nvSpPr>
          <p:spPr bwMode="auto">
            <a:xfrm>
              <a:off x="2249487" y="757237"/>
              <a:ext cx="77788" cy="360363"/>
            </a:xfrm>
            <a:custGeom>
              <a:avLst/>
              <a:gdLst>
                <a:gd name="T0" fmla="*/ 77788 w 43"/>
                <a:gd name="T1" fmla="*/ 344065 h 199"/>
                <a:gd name="T2" fmla="*/ 39799 w 43"/>
                <a:gd name="T3" fmla="*/ 360363 h 199"/>
                <a:gd name="T4" fmla="*/ 39799 w 43"/>
                <a:gd name="T5" fmla="*/ 360363 h 199"/>
                <a:gd name="T6" fmla="*/ 0 w 43"/>
                <a:gd name="T7" fmla="*/ 344065 h 199"/>
                <a:gd name="T8" fmla="*/ 0 w 43"/>
                <a:gd name="T9" fmla="*/ 16298 h 199"/>
                <a:gd name="T10" fmla="*/ 39799 w 43"/>
                <a:gd name="T11" fmla="*/ 0 h 199"/>
                <a:gd name="T12" fmla="*/ 39799 w 43"/>
                <a:gd name="T13" fmla="*/ 0 h 199"/>
                <a:gd name="T14" fmla="*/ 77788 w 43"/>
                <a:gd name="T15" fmla="*/ 16298 h 199"/>
                <a:gd name="T16" fmla="*/ 77788 w 43"/>
                <a:gd name="T17" fmla="*/ 344065 h 1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 h="199">
                  <a:moveTo>
                    <a:pt x="43" y="190"/>
                  </a:moveTo>
                  <a:cubicBezTo>
                    <a:pt x="43" y="195"/>
                    <a:pt x="34" y="199"/>
                    <a:pt x="22" y="199"/>
                  </a:cubicBezTo>
                  <a:cubicBezTo>
                    <a:pt x="22" y="199"/>
                    <a:pt x="22" y="199"/>
                    <a:pt x="22" y="199"/>
                  </a:cubicBezTo>
                  <a:cubicBezTo>
                    <a:pt x="10" y="199"/>
                    <a:pt x="0" y="195"/>
                    <a:pt x="0" y="190"/>
                  </a:cubicBezTo>
                  <a:cubicBezTo>
                    <a:pt x="0" y="9"/>
                    <a:pt x="0" y="9"/>
                    <a:pt x="0" y="9"/>
                  </a:cubicBezTo>
                  <a:cubicBezTo>
                    <a:pt x="0" y="4"/>
                    <a:pt x="10" y="0"/>
                    <a:pt x="22" y="0"/>
                  </a:cubicBezTo>
                  <a:cubicBezTo>
                    <a:pt x="22" y="0"/>
                    <a:pt x="22" y="0"/>
                    <a:pt x="22" y="0"/>
                  </a:cubicBezTo>
                  <a:cubicBezTo>
                    <a:pt x="34" y="0"/>
                    <a:pt x="43" y="4"/>
                    <a:pt x="43" y="9"/>
                  </a:cubicBezTo>
                  <a:lnTo>
                    <a:pt x="43" y="19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8" name="Freeform 81"/>
            <p:cNvSpPr>
              <a:spLocks/>
            </p:cNvSpPr>
            <p:nvPr/>
          </p:nvSpPr>
          <p:spPr bwMode="auto">
            <a:xfrm>
              <a:off x="1931987" y="111125"/>
              <a:ext cx="714375" cy="828675"/>
            </a:xfrm>
            <a:custGeom>
              <a:avLst/>
              <a:gdLst>
                <a:gd name="T0" fmla="*/ 501506 w 396"/>
                <a:gd name="T1" fmla="*/ 586224 h 458"/>
                <a:gd name="T2" fmla="*/ 680099 w 396"/>
                <a:gd name="T3" fmla="*/ 555466 h 458"/>
                <a:gd name="T4" fmla="*/ 474446 w 396"/>
                <a:gd name="T5" fmla="*/ 399863 h 458"/>
                <a:gd name="T6" fmla="*/ 629588 w 396"/>
                <a:gd name="T7" fmla="*/ 354629 h 458"/>
                <a:gd name="T8" fmla="*/ 449190 w 396"/>
                <a:gd name="T9" fmla="*/ 231595 h 458"/>
                <a:gd name="T10" fmla="*/ 523153 w 396"/>
                <a:gd name="T11" fmla="*/ 200836 h 458"/>
                <a:gd name="T12" fmla="*/ 358991 w 396"/>
                <a:gd name="T13" fmla="*/ 0 h 458"/>
                <a:gd name="T14" fmla="*/ 171378 w 396"/>
                <a:gd name="T15" fmla="*/ 197217 h 458"/>
                <a:gd name="T16" fmla="*/ 263381 w 396"/>
                <a:gd name="T17" fmla="*/ 233404 h 458"/>
                <a:gd name="T18" fmla="*/ 84787 w 396"/>
                <a:gd name="T19" fmla="*/ 354629 h 458"/>
                <a:gd name="T20" fmla="*/ 239929 w 396"/>
                <a:gd name="T21" fmla="*/ 399863 h 458"/>
                <a:gd name="T22" fmla="*/ 34276 w 396"/>
                <a:gd name="T23" fmla="*/ 555466 h 458"/>
                <a:gd name="T24" fmla="*/ 212869 w 396"/>
                <a:gd name="T25" fmla="*/ 586224 h 458"/>
                <a:gd name="T26" fmla="*/ 0 w 396"/>
                <a:gd name="T27" fmla="*/ 765348 h 458"/>
                <a:gd name="T28" fmla="*/ 358991 w 396"/>
                <a:gd name="T29" fmla="*/ 828675 h 458"/>
                <a:gd name="T30" fmla="*/ 714375 w 396"/>
                <a:gd name="T31" fmla="*/ 765348 h 458"/>
                <a:gd name="T32" fmla="*/ 501506 w 396"/>
                <a:gd name="T33" fmla="*/ 586224 h 4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6" h="458">
                  <a:moveTo>
                    <a:pt x="278" y="324"/>
                  </a:moveTo>
                  <a:cubicBezTo>
                    <a:pt x="308" y="325"/>
                    <a:pt x="354" y="322"/>
                    <a:pt x="377" y="307"/>
                  </a:cubicBezTo>
                  <a:cubicBezTo>
                    <a:pt x="333" y="290"/>
                    <a:pt x="286" y="251"/>
                    <a:pt x="263" y="221"/>
                  </a:cubicBezTo>
                  <a:cubicBezTo>
                    <a:pt x="300" y="216"/>
                    <a:pt x="319" y="216"/>
                    <a:pt x="349" y="196"/>
                  </a:cubicBezTo>
                  <a:cubicBezTo>
                    <a:pt x="308" y="188"/>
                    <a:pt x="265" y="150"/>
                    <a:pt x="249" y="128"/>
                  </a:cubicBezTo>
                  <a:cubicBezTo>
                    <a:pt x="270" y="122"/>
                    <a:pt x="271" y="121"/>
                    <a:pt x="290" y="111"/>
                  </a:cubicBezTo>
                  <a:cubicBezTo>
                    <a:pt x="241" y="83"/>
                    <a:pt x="208" y="36"/>
                    <a:pt x="199" y="0"/>
                  </a:cubicBezTo>
                  <a:cubicBezTo>
                    <a:pt x="180" y="57"/>
                    <a:pt x="150" y="90"/>
                    <a:pt x="95" y="109"/>
                  </a:cubicBezTo>
                  <a:cubicBezTo>
                    <a:pt x="112" y="121"/>
                    <a:pt x="127" y="126"/>
                    <a:pt x="146" y="129"/>
                  </a:cubicBezTo>
                  <a:cubicBezTo>
                    <a:pt x="130" y="151"/>
                    <a:pt x="88" y="188"/>
                    <a:pt x="47" y="196"/>
                  </a:cubicBezTo>
                  <a:cubicBezTo>
                    <a:pt x="77" y="216"/>
                    <a:pt x="96" y="216"/>
                    <a:pt x="133" y="221"/>
                  </a:cubicBezTo>
                  <a:cubicBezTo>
                    <a:pt x="110" y="251"/>
                    <a:pt x="63" y="290"/>
                    <a:pt x="19" y="307"/>
                  </a:cubicBezTo>
                  <a:cubicBezTo>
                    <a:pt x="42" y="322"/>
                    <a:pt x="87" y="325"/>
                    <a:pt x="118" y="324"/>
                  </a:cubicBezTo>
                  <a:cubicBezTo>
                    <a:pt x="102" y="355"/>
                    <a:pt x="33" y="409"/>
                    <a:pt x="0" y="423"/>
                  </a:cubicBezTo>
                  <a:cubicBezTo>
                    <a:pt x="71" y="454"/>
                    <a:pt x="142" y="458"/>
                    <a:pt x="199" y="458"/>
                  </a:cubicBezTo>
                  <a:cubicBezTo>
                    <a:pt x="255" y="458"/>
                    <a:pt x="325" y="454"/>
                    <a:pt x="396" y="423"/>
                  </a:cubicBezTo>
                  <a:cubicBezTo>
                    <a:pt x="363" y="409"/>
                    <a:pt x="294" y="355"/>
                    <a:pt x="278" y="324"/>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29" name="Freeform 82"/>
            <p:cNvSpPr>
              <a:spLocks/>
            </p:cNvSpPr>
            <p:nvPr/>
          </p:nvSpPr>
          <p:spPr bwMode="auto">
            <a:xfrm>
              <a:off x="3321050" y="750887"/>
              <a:ext cx="76200" cy="354013"/>
            </a:xfrm>
            <a:custGeom>
              <a:avLst/>
              <a:gdLst>
                <a:gd name="T0" fmla="*/ 76200 w 42"/>
                <a:gd name="T1" fmla="*/ 339489 h 195"/>
                <a:gd name="T2" fmla="*/ 38100 w 42"/>
                <a:gd name="T3" fmla="*/ 354013 h 195"/>
                <a:gd name="T4" fmla="*/ 38100 w 42"/>
                <a:gd name="T5" fmla="*/ 354013 h 195"/>
                <a:gd name="T6" fmla="*/ 0 w 42"/>
                <a:gd name="T7" fmla="*/ 339489 h 195"/>
                <a:gd name="T8" fmla="*/ 0 w 42"/>
                <a:gd name="T9" fmla="*/ 16339 h 195"/>
                <a:gd name="T10" fmla="*/ 38100 w 42"/>
                <a:gd name="T11" fmla="*/ 0 h 195"/>
                <a:gd name="T12" fmla="*/ 38100 w 42"/>
                <a:gd name="T13" fmla="*/ 0 h 195"/>
                <a:gd name="T14" fmla="*/ 76200 w 42"/>
                <a:gd name="T15" fmla="*/ 16339 h 195"/>
                <a:gd name="T16" fmla="*/ 76200 w 42"/>
                <a:gd name="T17" fmla="*/ 339489 h 1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 h="195">
                  <a:moveTo>
                    <a:pt x="42" y="187"/>
                  </a:moveTo>
                  <a:cubicBezTo>
                    <a:pt x="42" y="191"/>
                    <a:pt x="33" y="195"/>
                    <a:pt x="21" y="195"/>
                  </a:cubicBezTo>
                  <a:cubicBezTo>
                    <a:pt x="21" y="195"/>
                    <a:pt x="21" y="195"/>
                    <a:pt x="21" y="195"/>
                  </a:cubicBezTo>
                  <a:cubicBezTo>
                    <a:pt x="10" y="195"/>
                    <a:pt x="0" y="191"/>
                    <a:pt x="0" y="187"/>
                  </a:cubicBezTo>
                  <a:cubicBezTo>
                    <a:pt x="0" y="9"/>
                    <a:pt x="0" y="9"/>
                    <a:pt x="0" y="9"/>
                  </a:cubicBezTo>
                  <a:cubicBezTo>
                    <a:pt x="0" y="4"/>
                    <a:pt x="10" y="0"/>
                    <a:pt x="21" y="0"/>
                  </a:cubicBezTo>
                  <a:cubicBezTo>
                    <a:pt x="21" y="0"/>
                    <a:pt x="21" y="0"/>
                    <a:pt x="21" y="0"/>
                  </a:cubicBezTo>
                  <a:cubicBezTo>
                    <a:pt x="33" y="0"/>
                    <a:pt x="42" y="4"/>
                    <a:pt x="42" y="9"/>
                  </a:cubicBezTo>
                  <a:lnTo>
                    <a:pt x="42" y="187"/>
                  </a:ln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0" name="Freeform 83"/>
            <p:cNvSpPr>
              <a:spLocks/>
            </p:cNvSpPr>
            <p:nvPr/>
          </p:nvSpPr>
          <p:spPr bwMode="auto">
            <a:xfrm>
              <a:off x="3019425" y="142875"/>
              <a:ext cx="677863" cy="787400"/>
            </a:xfrm>
            <a:custGeom>
              <a:avLst/>
              <a:gdLst>
                <a:gd name="T0" fmla="*/ 477749 w 376"/>
                <a:gd name="T1" fmla="*/ 557515 h 435"/>
                <a:gd name="T2" fmla="*/ 645412 w 376"/>
                <a:gd name="T3" fmla="*/ 528554 h 435"/>
                <a:gd name="T4" fmla="*/ 450707 w 376"/>
                <a:gd name="T5" fmla="*/ 380124 h 435"/>
                <a:gd name="T6" fmla="*/ 598539 w 376"/>
                <a:gd name="T7" fmla="*/ 336681 h 435"/>
                <a:gd name="T8" fmla="*/ 427270 w 376"/>
                <a:gd name="T9" fmla="*/ 220834 h 435"/>
                <a:gd name="T10" fmla="*/ 497580 w 376"/>
                <a:gd name="T11" fmla="*/ 190062 h 435"/>
                <a:gd name="T12" fmla="*/ 342537 w 376"/>
                <a:gd name="T13" fmla="*/ 0 h 435"/>
                <a:gd name="T14" fmla="*/ 164057 w 376"/>
                <a:gd name="T15" fmla="*/ 188252 h 435"/>
                <a:gd name="T16" fmla="*/ 250593 w 376"/>
                <a:gd name="T17" fmla="*/ 222644 h 435"/>
                <a:gd name="T18" fmla="*/ 81127 w 376"/>
                <a:gd name="T19" fmla="*/ 336681 h 435"/>
                <a:gd name="T20" fmla="*/ 228959 w 376"/>
                <a:gd name="T21" fmla="*/ 380124 h 435"/>
                <a:gd name="T22" fmla="*/ 32451 w 376"/>
                <a:gd name="T23" fmla="*/ 528554 h 435"/>
                <a:gd name="T24" fmla="*/ 201917 w 376"/>
                <a:gd name="T25" fmla="*/ 557515 h 435"/>
                <a:gd name="T26" fmla="*/ 0 w 376"/>
                <a:gd name="T27" fmla="*/ 727666 h 435"/>
                <a:gd name="T28" fmla="*/ 340734 w 376"/>
                <a:gd name="T29" fmla="*/ 787400 h 435"/>
                <a:gd name="T30" fmla="*/ 677863 w 376"/>
                <a:gd name="T31" fmla="*/ 727666 h 435"/>
                <a:gd name="T32" fmla="*/ 477749 w 376"/>
                <a:gd name="T33" fmla="*/ 557515 h 4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6" h="435">
                  <a:moveTo>
                    <a:pt x="265" y="308"/>
                  </a:moveTo>
                  <a:cubicBezTo>
                    <a:pt x="293" y="309"/>
                    <a:pt x="337" y="306"/>
                    <a:pt x="358" y="292"/>
                  </a:cubicBezTo>
                  <a:cubicBezTo>
                    <a:pt x="317" y="275"/>
                    <a:pt x="272" y="238"/>
                    <a:pt x="250" y="210"/>
                  </a:cubicBezTo>
                  <a:cubicBezTo>
                    <a:pt x="285" y="205"/>
                    <a:pt x="303" y="205"/>
                    <a:pt x="332" y="186"/>
                  </a:cubicBezTo>
                  <a:cubicBezTo>
                    <a:pt x="293" y="179"/>
                    <a:pt x="252" y="142"/>
                    <a:pt x="237" y="122"/>
                  </a:cubicBezTo>
                  <a:cubicBezTo>
                    <a:pt x="257" y="116"/>
                    <a:pt x="258" y="115"/>
                    <a:pt x="276" y="105"/>
                  </a:cubicBezTo>
                  <a:cubicBezTo>
                    <a:pt x="230" y="79"/>
                    <a:pt x="198" y="34"/>
                    <a:pt x="190" y="0"/>
                  </a:cubicBezTo>
                  <a:cubicBezTo>
                    <a:pt x="171" y="54"/>
                    <a:pt x="142" y="85"/>
                    <a:pt x="91" y="104"/>
                  </a:cubicBezTo>
                  <a:cubicBezTo>
                    <a:pt x="107" y="115"/>
                    <a:pt x="121" y="119"/>
                    <a:pt x="139" y="123"/>
                  </a:cubicBezTo>
                  <a:cubicBezTo>
                    <a:pt x="124" y="144"/>
                    <a:pt x="84" y="179"/>
                    <a:pt x="45" y="186"/>
                  </a:cubicBezTo>
                  <a:cubicBezTo>
                    <a:pt x="73" y="205"/>
                    <a:pt x="91" y="205"/>
                    <a:pt x="127" y="210"/>
                  </a:cubicBezTo>
                  <a:cubicBezTo>
                    <a:pt x="105" y="238"/>
                    <a:pt x="60" y="275"/>
                    <a:pt x="18" y="292"/>
                  </a:cubicBezTo>
                  <a:cubicBezTo>
                    <a:pt x="40" y="306"/>
                    <a:pt x="83" y="309"/>
                    <a:pt x="112" y="308"/>
                  </a:cubicBezTo>
                  <a:cubicBezTo>
                    <a:pt x="97" y="338"/>
                    <a:pt x="32" y="388"/>
                    <a:pt x="0" y="402"/>
                  </a:cubicBezTo>
                  <a:cubicBezTo>
                    <a:pt x="67" y="431"/>
                    <a:pt x="135" y="435"/>
                    <a:pt x="189" y="435"/>
                  </a:cubicBezTo>
                  <a:cubicBezTo>
                    <a:pt x="243" y="435"/>
                    <a:pt x="309" y="431"/>
                    <a:pt x="376" y="402"/>
                  </a:cubicBezTo>
                  <a:cubicBezTo>
                    <a:pt x="345" y="388"/>
                    <a:pt x="279" y="338"/>
                    <a:pt x="265" y="308"/>
                  </a:cubicBezTo>
                  <a:close/>
                </a:path>
              </a:pathLst>
            </a:custGeom>
            <a:solidFill>
              <a:srgbClr val="4F85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1" name="Freeform 84"/>
            <p:cNvSpPr>
              <a:spLocks/>
            </p:cNvSpPr>
            <p:nvPr/>
          </p:nvSpPr>
          <p:spPr bwMode="auto">
            <a:xfrm>
              <a:off x="2922587" y="706437"/>
              <a:ext cx="84138" cy="392113"/>
            </a:xfrm>
            <a:custGeom>
              <a:avLst/>
              <a:gdLst>
                <a:gd name="T0" fmla="*/ 84138 w 47"/>
                <a:gd name="T1" fmla="*/ 375850 h 217"/>
                <a:gd name="T2" fmla="*/ 41174 w 47"/>
                <a:gd name="T3" fmla="*/ 392113 h 217"/>
                <a:gd name="T4" fmla="*/ 41174 w 47"/>
                <a:gd name="T5" fmla="*/ 392113 h 217"/>
                <a:gd name="T6" fmla="*/ 0 w 47"/>
                <a:gd name="T7" fmla="*/ 375850 h 217"/>
                <a:gd name="T8" fmla="*/ 0 w 47"/>
                <a:gd name="T9" fmla="*/ 16263 h 217"/>
                <a:gd name="T10" fmla="*/ 41174 w 47"/>
                <a:gd name="T11" fmla="*/ 0 h 217"/>
                <a:gd name="T12" fmla="*/ 41174 w 47"/>
                <a:gd name="T13" fmla="*/ 0 h 217"/>
                <a:gd name="T14" fmla="*/ 84138 w 47"/>
                <a:gd name="T15" fmla="*/ 16263 h 217"/>
                <a:gd name="T16" fmla="*/ 84138 w 47"/>
                <a:gd name="T17" fmla="*/ 375850 h 2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217">
                  <a:moveTo>
                    <a:pt x="47" y="208"/>
                  </a:moveTo>
                  <a:cubicBezTo>
                    <a:pt x="47" y="213"/>
                    <a:pt x="36" y="217"/>
                    <a:pt x="23" y="217"/>
                  </a:cubicBezTo>
                  <a:cubicBezTo>
                    <a:pt x="23" y="217"/>
                    <a:pt x="23" y="217"/>
                    <a:pt x="23" y="217"/>
                  </a:cubicBezTo>
                  <a:cubicBezTo>
                    <a:pt x="10" y="217"/>
                    <a:pt x="0" y="213"/>
                    <a:pt x="0" y="208"/>
                  </a:cubicBezTo>
                  <a:cubicBezTo>
                    <a:pt x="0" y="9"/>
                    <a:pt x="0" y="9"/>
                    <a:pt x="0" y="9"/>
                  </a:cubicBezTo>
                  <a:cubicBezTo>
                    <a:pt x="0" y="4"/>
                    <a:pt x="10" y="0"/>
                    <a:pt x="23" y="0"/>
                  </a:cubicBezTo>
                  <a:cubicBezTo>
                    <a:pt x="23" y="0"/>
                    <a:pt x="23" y="0"/>
                    <a:pt x="23" y="0"/>
                  </a:cubicBezTo>
                  <a:cubicBezTo>
                    <a:pt x="36" y="0"/>
                    <a:pt x="47" y="4"/>
                    <a:pt x="47" y="9"/>
                  </a:cubicBezTo>
                  <a:lnTo>
                    <a:pt x="47" y="208"/>
                  </a:ln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2" name="Freeform 85"/>
            <p:cNvSpPr>
              <a:spLocks/>
            </p:cNvSpPr>
            <p:nvPr/>
          </p:nvSpPr>
          <p:spPr bwMode="auto">
            <a:xfrm>
              <a:off x="2574925" y="0"/>
              <a:ext cx="777875" cy="904875"/>
            </a:xfrm>
            <a:custGeom>
              <a:avLst/>
              <a:gdLst>
                <a:gd name="T0" fmla="*/ 547394 w 432"/>
                <a:gd name="T1" fmla="*/ 640652 h 500"/>
                <a:gd name="T2" fmla="*/ 741862 w 432"/>
                <a:gd name="T3" fmla="*/ 606266 h 500"/>
                <a:gd name="T4" fmla="*/ 516783 w 432"/>
                <a:gd name="T5" fmla="*/ 436150 h 500"/>
                <a:gd name="T6" fmla="*/ 686043 w 432"/>
                <a:gd name="T7" fmla="*/ 385477 h 500"/>
                <a:gd name="T8" fmla="*/ 489773 w 432"/>
                <a:gd name="T9" fmla="*/ 251555 h 500"/>
                <a:gd name="T10" fmla="*/ 570802 w 432"/>
                <a:gd name="T11" fmla="*/ 217170 h 500"/>
                <a:gd name="T12" fmla="*/ 392539 w 432"/>
                <a:gd name="T13" fmla="*/ 0 h 500"/>
                <a:gd name="T14" fmla="*/ 187266 w 432"/>
                <a:gd name="T15" fmla="*/ 215360 h 500"/>
                <a:gd name="T16" fmla="*/ 286301 w 432"/>
                <a:gd name="T17" fmla="*/ 255175 h 500"/>
                <a:gd name="T18" fmla="*/ 91832 w 432"/>
                <a:gd name="T19" fmla="*/ 385477 h 500"/>
                <a:gd name="T20" fmla="*/ 261092 w 432"/>
                <a:gd name="T21" fmla="*/ 436150 h 500"/>
                <a:gd name="T22" fmla="*/ 37813 w 432"/>
                <a:gd name="T23" fmla="*/ 606266 h 500"/>
                <a:gd name="T24" fmla="*/ 230481 w 432"/>
                <a:gd name="T25" fmla="*/ 640652 h 500"/>
                <a:gd name="T26" fmla="*/ 0 w 432"/>
                <a:gd name="T27" fmla="*/ 834295 h 500"/>
                <a:gd name="T28" fmla="*/ 390738 w 432"/>
                <a:gd name="T29" fmla="*/ 904875 h 500"/>
                <a:gd name="T30" fmla="*/ 777875 w 432"/>
                <a:gd name="T31" fmla="*/ 834295 h 500"/>
                <a:gd name="T32" fmla="*/ 547394 w 432"/>
                <a:gd name="T33" fmla="*/ 640652 h 5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2" h="500">
                  <a:moveTo>
                    <a:pt x="304" y="354"/>
                  </a:moveTo>
                  <a:cubicBezTo>
                    <a:pt x="337" y="355"/>
                    <a:pt x="387" y="351"/>
                    <a:pt x="412" y="335"/>
                  </a:cubicBezTo>
                  <a:cubicBezTo>
                    <a:pt x="364" y="316"/>
                    <a:pt x="312" y="273"/>
                    <a:pt x="287" y="241"/>
                  </a:cubicBezTo>
                  <a:cubicBezTo>
                    <a:pt x="328" y="236"/>
                    <a:pt x="348" y="236"/>
                    <a:pt x="381" y="213"/>
                  </a:cubicBezTo>
                  <a:cubicBezTo>
                    <a:pt x="337" y="205"/>
                    <a:pt x="289" y="163"/>
                    <a:pt x="272" y="139"/>
                  </a:cubicBezTo>
                  <a:cubicBezTo>
                    <a:pt x="295" y="133"/>
                    <a:pt x="296" y="131"/>
                    <a:pt x="317" y="120"/>
                  </a:cubicBezTo>
                  <a:cubicBezTo>
                    <a:pt x="264" y="91"/>
                    <a:pt x="228" y="39"/>
                    <a:pt x="218" y="0"/>
                  </a:cubicBezTo>
                  <a:cubicBezTo>
                    <a:pt x="196" y="62"/>
                    <a:pt x="163" y="97"/>
                    <a:pt x="104" y="119"/>
                  </a:cubicBezTo>
                  <a:cubicBezTo>
                    <a:pt x="123" y="131"/>
                    <a:pt x="139" y="137"/>
                    <a:pt x="159" y="141"/>
                  </a:cubicBezTo>
                  <a:cubicBezTo>
                    <a:pt x="142" y="165"/>
                    <a:pt x="96" y="205"/>
                    <a:pt x="51" y="213"/>
                  </a:cubicBezTo>
                  <a:cubicBezTo>
                    <a:pt x="84" y="236"/>
                    <a:pt x="104" y="236"/>
                    <a:pt x="145" y="241"/>
                  </a:cubicBezTo>
                  <a:cubicBezTo>
                    <a:pt x="120" y="273"/>
                    <a:pt x="68" y="316"/>
                    <a:pt x="21" y="335"/>
                  </a:cubicBezTo>
                  <a:cubicBezTo>
                    <a:pt x="46" y="351"/>
                    <a:pt x="95" y="355"/>
                    <a:pt x="128" y="354"/>
                  </a:cubicBezTo>
                  <a:cubicBezTo>
                    <a:pt x="111" y="388"/>
                    <a:pt x="36" y="446"/>
                    <a:pt x="0" y="461"/>
                  </a:cubicBezTo>
                  <a:cubicBezTo>
                    <a:pt x="77" y="496"/>
                    <a:pt x="155" y="500"/>
                    <a:pt x="217" y="500"/>
                  </a:cubicBezTo>
                  <a:cubicBezTo>
                    <a:pt x="279" y="500"/>
                    <a:pt x="355" y="496"/>
                    <a:pt x="432" y="461"/>
                  </a:cubicBezTo>
                  <a:cubicBezTo>
                    <a:pt x="396" y="446"/>
                    <a:pt x="321" y="388"/>
                    <a:pt x="304" y="354"/>
                  </a:cubicBezTo>
                  <a:close/>
                </a:path>
              </a:pathLst>
            </a:custGeom>
            <a:solidFill>
              <a:srgbClr val="6999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3" name="Freeform 86"/>
            <p:cNvSpPr>
              <a:spLocks/>
            </p:cNvSpPr>
            <p:nvPr/>
          </p:nvSpPr>
          <p:spPr bwMode="auto">
            <a:xfrm>
              <a:off x="2981325" y="839787"/>
              <a:ext cx="61913" cy="284163"/>
            </a:xfrm>
            <a:custGeom>
              <a:avLst/>
              <a:gdLst>
                <a:gd name="T0" fmla="*/ 61913 w 34"/>
                <a:gd name="T1" fmla="*/ 271493 h 157"/>
                <a:gd name="T2" fmla="*/ 30957 w 34"/>
                <a:gd name="T3" fmla="*/ 284163 h 157"/>
                <a:gd name="T4" fmla="*/ 30957 w 34"/>
                <a:gd name="T5" fmla="*/ 284163 h 157"/>
                <a:gd name="T6" fmla="*/ 0 w 34"/>
                <a:gd name="T7" fmla="*/ 271493 h 157"/>
                <a:gd name="T8" fmla="*/ 0 w 34"/>
                <a:gd name="T9" fmla="*/ 12670 h 157"/>
                <a:gd name="T10" fmla="*/ 30957 w 34"/>
                <a:gd name="T11" fmla="*/ 0 h 157"/>
                <a:gd name="T12" fmla="*/ 30957 w 34"/>
                <a:gd name="T13" fmla="*/ 0 h 157"/>
                <a:gd name="T14" fmla="*/ 61913 w 34"/>
                <a:gd name="T15" fmla="*/ 12670 h 157"/>
                <a:gd name="T16" fmla="*/ 61913 w 34"/>
                <a:gd name="T17" fmla="*/ 271493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57">
                  <a:moveTo>
                    <a:pt x="34" y="150"/>
                  </a:moveTo>
                  <a:cubicBezTo>
                    <a:pt x="34" y="154"/>
                    <a:pt x="27" y="157"/>
                    <a:pt x="17" y="157"/>
                  </a:cubicBezTo>
                  <a:cubicBezTo>
                    <a:pt x="17" y="157"/>
                    <a:pt x="17" y="157"/>
                    <a:pt x="17" y="157"/>
                  </a:cubicBezTo>
                  <a:cubicBezTo>
                    <a:pt x="8" y="157"/>
                    <a:pt x="0" y="154"/>
                    <a:pt x="0" y="150"/>
                  </a:cubicBezTo>
                  <a:cubicBezTo>
                    <a:pt x="0" y="7"/>
                    <a:pt x="0" y="7"/>
                    <a:pt x="0" y="7"/>
                  </a:cubicBezTo>
                  <a:cubicBezTo>
                    <a:pt x="0" y="3"/>
                    <a:pt x="8" y="0"/>
                    <a:pt x="17" y="0"/>
                  </a:cubicBezTo>
                  <a:cubicBezTo>
                    <a:pt x="17" y="0"/>
                    <a:pt x="17" y="0"/>
                    <a:pt x="17" y="0"/>
                  </a:cubicBezTo>
                  <a:cubicBezTo>
                    <a:pt x="27" y="0"/>
                    <a:pt x="34" y="3"/>
                    <a:pt x="34" y="7"/>
                  </a:cubicBezTo>
                  <a:lnTo>
                    <a:pt x="34" y="150"/>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4" name="Freeform 87"/>
            <p:cNvSpPr>
              <a:spLocks/>
            </p:cNvSpPr>
            <p:nvPr/>
          </p:nvSpPr>
          <p:spPr bwMode="auto">
            <a:xfrm>
              <a:off x="2732087" y="327025"/>
              <a:ext cx="563563" cy="655638"/>
            </a:xfrm>
            <a:custGeom>
              <a:avLst/>
              <a:gdLst>
                <a:gd name="T0" fmla="*/ 396115 w 313"/>
                <a:gd name="T1" fmla="*/ 465467 h 362"/>
                <a:gd name="T2" fmla="*/ 536555 w 313"/>
                <a:gd name="T3" fmla="*/ 440111 h 362"/>
                <a:gd name="T4" fmla="*/ 372708 w 313"/>
                <a:gd name="T5" fmla="*/ 316952 h 362"/>
                <a:gd name="T6" fmla="*/ 495143 w 313"/>
                <a:gd name="T7" fmla="*/ 280729 h 362"/>
                <a:gd name="T8" fmla="*/ 354703 w 313"/>
                <a:gd name="T9" fmla="*/ 182927 h 362"/>
                <a:gd name="T10" fmla="*/ 412319 w 313"/>
                <a:gd name="T11" fmla="*/ 159382 h 362"/>
                <a:gd name="T12" fmla="*/ 282682 w 313"/>
                <a:gd name="T13" fmla="*/ 0 h 362"/>
                <a:gd name="T14" fmla="*/ 135039 w 313"/>
                <a:gd name="T15" fmla="*/ 157570 h 362"/>
                <a:gd name="T16" fmla="*/ 207060 w 313"/>
                <a:gd name="T17" fmla="*/ 184738 h 362"/>
                <a:gd name="T18" fmla="*/ 66619 w 313"/>
                <a:gd name="T19" fmla="*/ 280729 h 362"/>
                <a:gd name="T20" fmla="*/ 189055 w 313"/>
                <a:gd name="T21" fmla="*/ 316952 h 362"/>
                <a:gd name="T22" fmla="*/ 27008 w 313"/>
                <a:gd name="T23" fmla="*/ 440111 h 362"/>
                <a:gd name="T24" fmla="*/ 167448 w 313"/>
                <a:gd name="T25" fmla="*/ 465467 h 362"/>
                <a:gd name="T26" fmla="*/ 0 w 313"/>
                <a:gd name="T27" fmla="*/ 606737 h 362"/>
                <a:gd name="T28" fmla="*/ 282682 w 313"/>
                <a:gd name="T29" fmla="*/ 655638 h 362"/>
                <a:gd name="T30" fmla="*/ 563563 w 313"/>
                <a:gd name="T31" fmla="*/ 606737 h 362"/>
                <a:gd name="T32" fmla="*/ 396115 w 313"/>
                <a:gd name="T33" fmla="*/ 465467 h 3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3" h="362">
                  <a:moveTo>
                    <a:pt x="220" y="257"/>
                  </a:moveTo>
                  <a:cubicBezTo>
                    <a:pt x="244" y="257"/>
                    <a:pt x="280" y="255"/>
                    <a:pt x="298" y="243"/>
                  </a:cubicBezTo>
                  <a:cubicBezTo>
                    <a:pt x="263" y="229"/>
                    <a:pt x="226" y="199"/>
                    <a:pt x="207" y="175"/>
                  </a:cubicBezTo>
                  <a:cubicBezTo>
                    <a:pt x="237" y="171"/>
                    <a:pt x="252" y="171"/>
                    <a:pt x="275" y="155"/>
                  </a:cubicBezTo>
                  <a:cubicBezTo>
                    <a:pt x="243" y="149"/>
                    <a:pt x="209" y="119"/>
                    <a:pt x="197" y="101"/>
                  </a:cubicBezTo>
                  <a:cubicBezTo>
                    <a:pt x="213" y="97"/>
                    <a:pt x="214" y="96"/>
                    <a:pt x="229" y="88"/>
                  </a:cubicBezTo>
                  <a:cubicBezTo>
                    <a:pt x="191" y="66"/>
                    <a:pt x="165" y="29"/>
                    <a:pt x="157" y="0"/>
                  </a:cubicBezTo>
                  <a:cubicBezTo>
                    <a:pt x="142" y="45"/>
                    <a:pt x="118" y="71"/>
                    <a:pt x="75" y="87"/>
                  </a:cubicBezTo>
                  <a:cubicBezTo>
                    <a:pt x="89" y="96"/>
                    <a:pt x="100" y="99"/>
                    <a:pt x="115" y="102"/>
                  </a:cubicBezTo>
                  <a:cubicBezTo>
                    <a:pt x="103" y="120"/>
                    <a:pt x="69" y="149"/>
                    <a:pt x="37" y="155"/>
                  </a:cubicBezTo>
                  <a:cubicBezTo>
                    <a:pt x="60" y="171"/>
                    <a:pt x="75" y="171"/>
                    <a:pt x="105" y="175"/>
                  </a:cubicBezTo>
                  <a:cubicBezTo>
                    <a:pt x="87" y="199"/>
                    <a:pt x="49" y="229"/>
                    <a:pt x="15" y="243"/>
                  </a:cubicBezTo>
                  <a:cubicBezTo>
                    <a:pt x="33" y="255"/>
                    <a:pt x="69" y="257"/>
                    <a:pt x="93" y="257"/>
                  </a:cubicBezTo>
                  <a:cubicBezTo>
                    <a:pt x="80" y="281"/>
                    <a:pt x="26" y="324"/>
                    <a:pt x="0" y="335"/>
                  </a:cubicBezTo>
                  <a:cubicBezTo>
                    <a:pt x="55" y="359"/>
                    <a:pt x="112" y="362"/>
                    <a:pt x="157" y="362"/>
                  </a:cubicBezTo>
                  <a:cubicBezTo>
                    <a:pt x="202" y="362"/>
                    <a:pt x="257" y="359"/>
                    <a:pt x="313" y="335"/>
                  </a:cubicBezTo>
                  <a:cubicBezTo>
                    <a:pt x="286" y="324"/>
                    <a:pt x="232" y="281"/>
                    <a:pt x="220" y="257"/>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5" name="Freeform 88"/>
            <p:cNvSpPr>
              <a:spLocks/>
            </p:cNvSpPr>
            <p:nvPr/>
          </p:nvSpPr>
          <p:spPr bwMode="auto">
            <a:xfrm>
              <a:off x="3679825" y="742950"/>
              <a:ext cx="80963" cy="371475"/>
            </a:xfrm>
            <a:custGeom>
              <a:avLst/>
              <a:gdLst>
                <a:gd name="T0" fmla="*/ 80963 w 45"/>
                <a:gd name="T1" fmla="*/ 355246 h 206"/>
                <a:gd name="T2" fmla="*/ 41381 w 45"/>
                <a:gd name="T3" fmla="*/ 371475 h 206"/>
                <a:gd name="T4" fmla="*/ 41381 w 45"/>
                <a:gd name="T5" fmla="*/ 371475 h 206"/>
                <a:gd name="T6" fmla="*/ 0 w 45"/>
                <a:gd name="T7" fmla="*/ 355246 h 206"/>
                <a:gd name="T8" fmla="*/ 0 w 45"/>
                <a:gd name="T9" fmla="*/ 16229 h 206"/>
                <a:gd name="T10" fmla="*/ 41381 w 45"/>
                <a:gd name="T11" fmla="*/ 0 h 206"/>
                <a:gd name="T12" fmla="*/ 41381 w 45"/>
                <a:gd name="T13" fmla="*/ 0 h 206"/>
                <a:gd name="T14" fmla="*/ 80963 w 45"/>
                <a:gd name="T15" fmla="*/ 16229 h 206"/>
                <a:gd name="T16" fmla="*/ 80963 w 45"/>
                <a:gd name="T17" fmla="*/ 35524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 h="206">
                  <a:moveTo>
                    <a:pt x="45" y="197"/>
                  </a:moveTo>
                  <a:cubicBezTo>
                    <a:pt x="45" y="202"/>
                    <a:pt x="35" y="206"/>
                    <a:pt x="23" y="206"/>
                  </a:cubicBezTo>
                  <a:cubicBezTo>
                    <a:pt x="23" y="206"/>
                    <a:pt x="23" y="206"/>
                    <a:pt x="23" y="206"/>
                  </a:cubicBezTo>
                  <a:cubicBezTo>
                    <a:pt x="10" y="206"/>
                    <a:pt x="0" y="202"/>
                    <a:pt x="0" y="197"/>
                  </a:cubicBezTo>
                  <a:cubicBezTo>
                    <a:pt x="0" y="9"/>
                    <a:pt x="0" y="9"/>
                    <a:pt x="0" y="9"/>
                  </a:cubicBezTo>
                  <a:cubicBezTo>
                    <a:pt x="0" y="4"/>
                    <a:pt x="10" y="0"/>
                    <a:pt x="23" y="0"/>
                  </a:cubicBezTo>
                  <a:cubicBezTo>
                    <a:pt x="23" y="0"/>
                    <a:pt x="23" y="0"/>
                    <a:pt x="23" y="0"/>
                  </a:cubicBezTo>
                  <a:cubicBezTo>
                    <a:pt x="35" y="0"/>
                    <a:pt x="45" y="4"/>
                    <a:pt x="45" y="9"/>
                  </a:cubicBezTo>
                  <a:lnTo>
                    <a:pt x="45" y="197"/>
                  </a:ln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536" name="Freeform 89"/>
            <p:cNvSpPr>
              <a:spLocks/>
            </p:cNvSpPr>
            <p:nvPr/>
          </p:nvSpPr>
          <p:spPr bwMode="auto">
            <a:xfrm>
              <a:off x="3349625" y="71437"/>
              <a:ext cx="741363" cy="858838"/>
            </a:xfrm>
            <a:custGeom>
              <a:avLst/>
              <a:gdLst>
                <a:gd name="T0" fmla="*/ 521299 w 411"/>
                <a:gd name="T1" fmla="*/ 607515 h 475"/>
                <a:gd name="T2" fmla="*/ 707091 w 411"/>
                <a:gd name="T3" fmla="*/ 576778 h 475"/>
                <a:gd name="T4" fmla="*/ 492438 w 411"/>
                <a:gd name="T5" fmla="*/ 414050 h 475"/>
                <a:gd name="T6" fmla="*/ 652977 w 411"/>
                <a:gd name="T7" fmla="*/ 367040 h 475"/>
                <a:gd name="T8" fmla="*/ 467185 w 411"/>
                <a:gd name="T9" fmla="*/ 240475 h 475"/>
                <a:gd name="T10" fmla="*/ 542945 w 411"/>
                <a:gd name="T11" fmla="*/ 207929 h 475"/>
                <a:gd name="T12" fmla="*/ 373387 w 411"/>
                <a:gd name="T13" fmla="*/ 0 h 475"/>
                <a:gd name="T14" fmla="*/ 178576 w 411"/>
                <a:gd name="T15" fmla="*/ 204313 h 475"/>
                <a:gd name="T16" fmla="*/ 274178 w 411"/>
                <a:gd name="T17" fmla="*/ 242283 h 475"/>
                <a:gd name="T18" fmla="*/ 88386 w 411"/>
                <a:gd name="T19" fmla="*/ 367040 h 475"/>
                <a:gd name="T20" fmla="*/ 248925 w 411"/>
                <a:gd name="T21" fmla="*/ 414050 h 475"/>
                <a:gd name="T22" fmla="*/ 36076 w 411"/>
                <a:gd name="T23" fmla="*/ 576778 h 475"/>
                <a:gd name="T24" fmla="*/ 220064 w 411"/>
                <a:gd name="T25" fmla="*/ 607515 h 475"/>
                <a:gd name="T26" fmla="*/ 0 w 411"/>
                <a:gd name="T27" fmla="*/ 793747 h 475"/>
                <a:gd name="T28" fmla="*/ 371583 w 411"/>
                <a:gd name="T29" fmla="*/ 858838 h 475"/>
                <a:gd name="T30" fmla="*/ 741363 w 411"/>
                <a:gd name="T31" fmla="*/ 793747 h 475"/>
                <a:gd name="T32" fmla="*/ 521299 w 411"/>
                <a:gd name="T33" fmla="*/ 607515 h 4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1" h="475">
                  <a:moveTo>
                    <a:pt x="289" y="336"/>
                  </a:moveTo>
                  <a:cubicBezTo>
                    <a:pt x="320" y="337"/>
                    <a:pt x="368" y="334"/>
                    <a:pt x="392" y="319"/>
                  </a:cubicBezTo>
                  <a:cubicBezTo>
                    <a:pt x="346" y="301"/>
                    <a:pt x="297" y="260"/>
                    <a:pt x="273" y="229"/>
                  </a:cubicBezTo>
                  <a:cubicBezTo>
                    <a:pt x="312" y="224"/>
                    <a:pt x="331" y="224"/>
                    <a:pt x="362" y="203"/>
                  </a:cubicBezTo>
                  <a:cubicBezTo>
                    <a:pt x="320" y="195"/>
                    <a:pt x="275" y="155"/>
                    <a:pt x="259" y="133"/>
                  </a:cubicBezTo>
                  <a:cubicBezTo>
                    <a:pt x="281" y="126"/>
                    <a:pt x="282" y="125"/>
                    <a:pt x="301" y="115"/>
                  </a:cubicBezTo>
                  <a:cubicBezTo>
                    <a:pt x="251" y="86"/>
                    <a:pt x="217" y="37"/>
                    <a:pt x="207" y="0"/>
                  </a:cubicBezTo>
                  <a:cubicBezTo>
                    <a:pt x="187" y="59"/>
                    <a:pt x="156" y="93"/>
                    <a:pt x="99" y="113"/>
                  </a:cubicBezTo>
                  <a:cubicBezTo>
                    <a:pt x="117" y="125"/>
                    <a:pt x="132" y="130"/>
                    <a:pt x="152" y="134"/>
                  </a:cubicBezTo>
                  <a:cubicBezTo>
                    <a:pt x="135" y="157"/>
                    <a:pt x="91" y="195"/>
                    <a:pt x="49" y="203"/>
                  </a:cubicBezTo>
                  <a:cubicBezTo>
                    <a:pt x="80" y="224"/>
                    <a:pt x="99" y="224"/>
                    <a:pt x="138" y="229"/>
                  </a:cubicBezTo>
                  <a:cubicBezTo>
                    <a:pt x="114" y="260"/>
                    <a:pt x="65" y="301"/>
                    <a:pt x="20" y="319"/>
                  </a:cubicBezTo>
                  <a:cubicBezTo>
                    <a:pt x="44" y="334"/>
                    <a:pt x="91" y="337"/>
                    <a:pt x="122" y="336"/>
                  </a:cubicBezTo>
                  <a:cubicBezTo>
                    <a:pt x="106" y="369"/>
                    <a:pt x="35" y="424"/>
                    <a:pt x="0" y="439"/>
                  </a:cubicBezTo>
                  <a:cubicBezTo>
                    <a:pt x="73" y="471"/>
                    <a:pt x="148" y="475"/>
                    <a:pt x="206" y="475"/>
                  </a:cubicBezTo>
                  <a:cubicBezTo>
                    <a:pt x="265" y="475"/>
                    <a:pt x="338" y="471"/>
                    <a:pt x="411" y="439"/>
                  </a:cubicBezTo>
                  <a:cubicBezTo>
                    <a:pt x="377" y="424"/>
                    <a:pt x="305" y="369"/>
                    <a:pt x="289" y="336"/>
                  </a:cubicBezTo>
                  <a:close/>
                </a:path>
              </a:pathLst>
            </a:custGeom>
            <a:solidFill>
              <a:srgbClr val="8DBD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1509" name="组合 120"/>
          <p:cNvGrpSpPr>
            <a:grpSpLocks/>
          </p:cNvGrpSpPr>
          <p:nvPr/>
        </p:nvGrpSpPr>
        <p:grpSpPr bwMode="auto">
          <a:xfrm>
            <a:off x="4695586" y="1950838"/>
            <a:ext cx="6763281" cy="2487613"/>
            <a:chOff x="0" y="0"/>
            <a:chExt cx="6764510" cy="1548167"/>
          </a:xfrm>
        </p:grpSpPr>
        <p:grpSp>
          <p:nvGrpSpPr>
            <p:cNvPr id="21510" name="组合 55"/>
            <p:cNvGrpSpPr>
              <a:grpSpLocks/>
            </p:cNvGrpSpPr>
            <p:nvPr/>
          </p:nvGrpSpPr>
          <p:grpSpPr bwMode="auto">
            <a:xfrm>
              <a:off x="0" y="0"/>
              <a:ext cx="6764510" cy="1548167"/>
              <a:chOff x="0" y="0"/>
              <a:chExt cx="7196675" cy="1647075"/>
            </a:xfrm>
          </p:grpSpPr>
          <p:sp>
            <p:nvSpPr>
              <p:cNvPr id="21515" name="矩形 3"/>
              <p:cNvSpPr>
                <a:spLocks/>
              </p:cNvSpPr>
              <p:nvPr/>
            </p:nvSpPr>
            <p:spPr bwMode="auto">
              <a:xfrm>
                <a:off x="0" y="0"/>
                <a:ext cx="6657271" cy="1247861"/>
              </a:xfrm>
              <a:custGeom>
                <a:avLst/>
                <a:gdLst>
                  <a:gd name="T0" fmla="*/ 0 w 6657271"/>
                  <a:gd name="T1" fmla="*/ 0 h 1247861"/>
                  <a:gd name="T2" fmla="*/ 6393111 w 6657271"/>
                  <a:gd name="T3" fmla="*/ 386080 h 1247861"/>
                  <a:gd name="T4" fmla="*/ 6657271 w 6657271"/>
                  <a:gd name="T5" fmla="*/ 1247861 h 1247861"/>
                  <a:gd name="T6" fmla="*/ 213360 w 6657271"/>
                  <a:gd name="T7" fmla="*/ 1247861 h 1247861"/>
                  <a:gd name="T8" fmla="*/ 0 w 6657271"/>
                  <a:gd name="T9" fmla="*/ 0 h 1247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57271" h="1247861">
                    <a:moveTo>
                      <a:pt x="0" y="0"/>
                    </a:moveTo>
                    <a:lnTo>
                      <a:pt x="6393111" y="386080"/>
                    </a:lnTo>
                    <a:lnTo>
                      <a:pt x="6657271" y="1247861"/>
                    </a:lnTo>
                    <a:lnTo>
                      <a:pt x="213360" y="1247861"/>
                    </a:lnTo>
                    <a:lnTo>
                      <a:pt x="0" y="0"/>
                    </a:lnTo>
                    <a:close/>
                  </a:path>
                </a:pathLst>
              </a:custGeom>
              <a:solidFill>
                <a:srgbClr val="334D5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sp>
            <p:nvSpPr>
              <p:cNvPr id="21516" name="矩形 3"/>
              <p:cNvSpPr>
                <a:spLocks/>
              </p:cNvSpPr>
              <p:nvPr/>
            </p:nvSpPr>
            <p:spPr bwMode="auto">
              <a:xfrm>
                <a:off x="539405" y="968174"/>
                <a:ext cx="6657270" cy="678901"/>
              </a:xfrm>
              <a:custGeom>
                <a:avLst/>
                <a:gdLst>
                  <a:gd name="T0" fmla="*/ 0 w 6423591"/>
                  <a:gd name="T1" fmla="*/ 121920 h 678901"/>
                  <a:gd name="T2" fmla="*/ 6301671 w 6423591"/>
                  <a:gd name="T3" fmla="*/ 0 h 678901"/>
                  <a:gd name="T4" fmla="*/ 6423591 w 6423591"/>
                  <a:gd name="T5" fmla="*/ 678901 h 678901"/>
                  <a:gd name="T6" fmla="*/ 30480 w 6423591"/>
                  <a:gd name="T7" fmla="*/ 617941 h 678901"/>
                  <a:gd name="T8" fmla="*/ 0 w 6423591"/>
                  <a:gd name="T9" fmla="*/ 121920 h 6789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23591" h="678901">
                    <a:moveTo>
                      <a:pt x="0" y="121920"/>
                    </a:moveTo>
                    <a:lnTo>
                      <a:pt x="6301671" y="0"/>
                    </a:lnTo>
                    <a:lnTo>
                      <a:pt x="6423591" y="678901"/>
                    </a:lnTo>
                    <a:lnTo>
                      <a:pt x="30480" y="617941"/>
                    </a:lnTo>
                    <a:lnTo>
                      <a:pt x="0" y="1219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latin typeface="微軟正黑體" panose="020B0604030504040204" pitchFamily="34" charset="-120"/>
                  <a:ea typeface="微軟正黑體" panose="020B0604030504040204" pitchFamily="34" charset="-120"/>
                </a:endParaRPr>
              </a:p>
            </p:txBody>
          </p:sp>
        </p:grpSp>
        <p:grpSp>
          <p:nvGrpSpPr>
            <p:cNvPr id="21511" name="组合 116"/>
            <p:cNvGrpSpPr>
              <a:grpSpLocks/>
            </p:cNvGrpSpPr>
            <p:nvPr/>
          </p:nvGrpSpPr>
          <p:grpSpPr bwMode="auto">
            <a:xfrm>
              <a:off x="252035" y="377742"/>
              <a:ext cx="5361415" cy="517171"/>
              <a:chOff x="-614539" y="55689"/>
              <a:chExt cx="5361415" cy="517171"/>
            </a:xfrm>
          </p:grpSpPr>
          <p:sp>
            <p:nvSpPr>
              <p:cNvPr id="21513" name="文本框 114"/>
              <p:cNvSpPr txBox="1">
                <a:spLocks noChangeArrowheads="1"/>
              </p:cNvSpPr>
              <p:nvPr/>
            </p:nvSpPr>
            <p:spPr bwMode="auto">
              <a:xfrm>
                <a:off x="-614539" y="134311"/>
                <a:ext cx="783443" cy="36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b="1" dirty="0">
                    <a:solidFill>
                      <a:srgbClr val="FFFFFF"/>
                    </a:solidFill>
                    <a:latin typeface="微軟正黑體" panose="020B0604030504040204" pitchFamily="34" charset="-120"/>
                    <a:ea typeface="微軟正黑體" panose="020B0604030504040204" pitchFamily="34" charset="-120"/>
                  </a:rPr>
                  <a:t>0</a:t>
                </a:r>
                <a:r>
                  <a:rPr lang="en-US" altLang="zh-TW" sz="3200" b="1" dirty="0">
                    <a:solidFill>
                      <a:srgbClr val="FFFFFF"/>
                    </a:solidFill>
                    <a:latin typeface="微軟正黑體" panose="020B0604030504040204" pitchFamily="34" charset="-120"/>
                    <a:ea typeface="微軟正黑體" panose="020B0604030504040204" pitchFamily="34" charset="-120"/>
                  </a:rPr>
                  <a:t>3</a:t>
                </a:r>
                <a:endParaRPr lang="zh-CN" altLang="en-US" sz="3200" b="1" dirty="0">
                  <a:solidFill>
                    <a:srgbClr val="FFFFFF"/>
                  </a:solidFill>
                  <a:latin typeface="微軟正黑體" panose="020B0604030504040204" pitchFamily="34" charset="-120"/>
                  <a:ea typeface="微軟正黑體" panose="020B0604030504040204" pitchFamily="34" charset="-120"/>
                </a:endParaRPr>
              </a:p>
            </p:txBody>
          </p:sp>
          <p:sp>
            <p:nvSpPr>
              <p:cNvPr id="21514" name="文本框 115"/>
              <p:cNvSpPr txBox="1">
                <a:spLocks noChangeArrowheads="1"/>
              </p:cNvSpPr>
              <p:nvPr/>
            </p:nvSpPr>
            <p:spPr bwMode="auto">
              <a:xfrm>
                <a:off x="48555" y="55689"/>
                <a:ext cx="4698321" cy="51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2400" b="1" dirty="0">
                    <a:solidFill>
                      <a:srgbClr val="FFFFFF"/>
                    </a:solidFill>
                    <a:latin typeface="微軟正黑體" panose="020B0604030504040204" pitchFamily="34" charset="-120"/>
                    <a:ea typeface="微軟正黑體" panose="020B0604030504040204" pitchFamily="34" charset="-120"/>
                  </a:rPr>
                  <a:t>駕駛人一年內不得有重大違規及重大肇事紀錄證明</a:t>
                </a:r>
              </a:p>
            </p:txBody>
          </p:sp>
        </p:grpSp>
      </p:grpSp>
      <p:sp>
        <p:nvSpPr>
          <p:cNvPr id="93" name="文本框 119">
            <a:extLst>
              <a:ext uri="{FF2B5EF4-FFF2-40B4-BE49-F238E27FC236}">
                <a16:creationId xmlns:a16="http://schemas.microsoft.com/office/drawing/2014/main" id="{7B1B5067-FBCF-4C7B-ADD4-53AEC292D17A}"/>
              </a:ext>
            </a:extLst>
          </p:cNvPr>
          <p:cNvSpPr txBox="1">
            <a:spLocks noChangeArrowheads="1"/>
          </p:cNvSpPr>
          <p:nvPr/>
        </p:nvSpPr>
        <p:spPr bwMode="auto">
          <a:xfrm>
            <a:off x="5202509" y="3790715"/>
            <a:ext cx="6256360" cy="37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None/>
            </a:pPr>
            <a:r>
              <a:rPr lang="zh-TW" altLang="en-US" sz="1800" dirty="0">
                <a:solidFill>
                  <a:srgbClr val="334D5D"/>
                </a:solidFill>
                <a:latin typeface="微軟正黑體" panose="020B0604030504040204" pitchFamily="34" charset="-120"/>
                <a:ea typeface="微軟正黑體" panose="020B0604030504040204" pitchFamily="34" charset="-120"/>
              </a:rPr>
              <a:t>監理服務網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rPr>
              <a:t>業者資訊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rPr>
              <a:t>公路客運</a:t>
            </a:r>
            <a:r>
              <a:rPr lang="en-US" altLang="zh-TW" sz="1800" dirty="0">
                <a:solidFill>
                  <a:srgbClr val="334D5D"/>
                </a:solidFill>
                <a:latin typeface="微軟正黑體" panose="020B0604030504040204" pitchFamily="34" charset="-120"/>
                <a:ea typeface="微軟正黑體" panose="020B0604030504040204" pitchFamily="34" charset="-120"/>
              </a:rPr>
              <a:t>/</a:t>
            </a:r>
            <a:r>
              <a:rPr lang="zh-TW" altLang="en-US" sz="1800" dirty="0">
                <a:solidFill>
                  <a:srgbClr val="334D5D"/>
                </a:solidFill>
                <a:latin typeface="微軟正黑體" panose="020B0604030504040204" pitchFamily="34" charset="-120"/>
                <a:ea typeface="微軟正黑體" panose="020B0604030504040204" pitchFamily="34" charset="-120"/>
              </a:rPr>
              <a:t>遊覽車 </a:t>
            </a:r>
            <a:r>
              <a:rPr lang="en-US" altLang="zh-TW" sz="1800" dirty="0">
                <a:solidFill>
                  <a:srgbClr val="334D5D"/>
                </a:solidFill>
                <a:latin typeface="微軟正黑體" panose="020B0604030504040204" pitchFamily="34" charset="-120"/>
                <a:ea typeface="微軟正黑體" panose="020B0604030504040204" pitchFamily="34" charset="-120"/>
              </a:rPr>
              <a:t>› </a:t>
            </a:r>
            <a:r>
              <a:rPr lang="zh-TW" altLang="en-US" sz="1800" dirty="0">
                <a:solidFill>
                  <a:srgbClr val="334D5D"/>
                </a:solidFill>
                <a:latin typeface="微軟正黑體" panose="020B0604030504040204" pitchFamily="34" charset="-120"/>
                <a:ea typeface="微軟正黑體" panose="020B0604030504040204" pitchFamily="34" charset="-120"/>
                <a:hlinkClick r:id="rId2"/>
              </a:rPr>
              <a:t>遊覽車公司查詢</a:t>
            </a:r>
            <a:endParaRPr lang="zh-CN" altLang="en-US" sz="1800" dirty="0">
              <a:solidFill>
                <a:srgbClr val="334D5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48437569"/>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724</TotalTime>
  <Pages>0</Pages>
  <Words>544</Words>
  <Characters>0</Characters>
  <Application>Microsoft Office PowerPoint</Application>
  <DocSecurity>0</DocSecurity>
  <PresentationFormat>寬螢幕</PresentationFormat>
  <Lines>0</Lines>
  <Paragraphs>69</Paragraphs>
  <Slides>14</Slides>
  <Notes>3</Notes>
  <HiddenSlides>0</HiddenSlides>
  <MMClips>0</MMClips>
  <ScaleCrop>false</ScaleCrop>
  <HeadingPairs>
    <vt:vector size="6" baseType="variant">
      <vt:variant>
        <vt:lpstr>使用字型</vt:lpstr>
      </vt:variant>
      <vt:variant>
        <vt:i4>6</vt:i4>
      </vt:variant>
      <vt:variant>
        <vt:lpstr>佈景主題</vt:lpstr>
      </vt:variant>
      <vt:variant>
        <vt:i4>14</vt:i4>
      </vt:variant>
      <vt:variant>
        <vt:lpstr>投影片標題</vt:lpstr>
      </vt:variant>
      <vt:variant>
        <vt:i4>14</vt:i4>
      </vt:variant>
    </vt:vector>
  </HeadingPairs>
  <TitlesOfParts>
    <vt:vector size="34" baseType="lpstr">
      <vt:lpstr>Microsoft YaHei</vt:lpstr>
      <vt:lpstr>Microsoft YaHei</vt:lpstr>
      <vt:lpstr>微軟正黑體</vt:lpstr>
      <vt:lpstr>Arial</vt:lpstr>
      <vt:lpstr>Calibri</vt:lpstr>
      <vt:lpstr>Calibri Light</vt:lpstr>
      <vt:lpstr>1_Office 主题</vt:lpstr>
      <vt:lpstr>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http://www.ypppt.com/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优品PPT</dc:creator>
  <cp:keywords>http:/www.ypppt.com</cp:keywords>
  <dc:description>http://www.ypppt.com/</dc:description>
  <cp:lastModifiedBy>root</cp:lastModifiedBy>
  <cp:revision>126</cp:revision>
  <dcterms:created xsi:type="dcterms:W3CDTF">2015-09-07T14:37:38Z</dcterms:created>
  <dcterms:modified xsi:type="dcterms:W3CDTF">2025-03-13T08:46:54Z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