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1" r:id="rId2"/>
  </p:sldMasterIdLst>
  <p:notesMasterIdLst>
    <p:notesMasterId r:id="rId42"/>
  </p:notesMasterIdLst>
  <p:sldIdLst>
    <p:sldId id="353" r:id="rId3"/>
    <p:sldId id="257" r:id="rId4"/>
    <p:sldId id="258" r:id="rId5"/>
    <p:sldId id="259" r:id="rId6"/>
    <p:sldId id="304" r:id="rId7"/>
    <p:sldId id="333" r:id="rId8"/>
    <p:sldId id="265" r:id="rId9"/>
    <p:sldId id="262" r:id="rId10"/>
    <p:sldId id="335" r:id="rId11"/>
    <p:sldId id="334" r:id="rId12"/>
    <p:sldId id="356" r:id="rId13"/>
    <p:sldId id="267" r:id="rId14"/>
    <p:sldId id="266" r:id="rId15"/>
    <p:sldId id="342" r:id="rId16"/>
    <p:sldId id="307" r:id="rId17"/>
    <p:sldId id="354" r:id="rId18"/>
    <p:sldId id="355" r:id="rId19"/>
    <p:sldId id="308" r:id="rId20"/>
    <p:sldId id="341" r:id="rId21"/>
    <p:sldId id="347" r:id="rId22"/>
    <p:sldId id="293" r:id="rId23"/>
    <p:sldId id="280" r:id="rId24"/>
    <p:sldId id="350" r:id="rId25"/>
    <p:sldId id="306" r:id="rId26"/>
    <p:sldId id="349" r:id="rId27"/>
    <p:sldId id="338" r:id="rId28"/>
    <p:sldId id="339" r:id="rId29"/>
    <p:sldId id="346" r:id="rId30"/>
    <p:sldId id="294" r:id="rId31"/>
    <p:sldId id="295" r:id="rId32"/>
    <p:sldId id="320" r:id="rId33"/>
    <p:sldId id="327" r:id="rId34"/>
    <p:sldId id="315" r:id="rId35"/>
    <p:sldId id="316" r:id="rId36"/>
    <p:sldId id="317" r:id="rId37"/>
    <p:sldId id="351" r:id="rId38"/>
    <p:sldId id="352" r:id="rId39"/>
    <p:sldId id="329" r:id="rId40"/>
    <p:sldId id="303" r:id="rId4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1780D9E5-4EFA-4E1D-AC8F-A7F024D30EEE}">
          <p14:sldIdLst>
            <p14:sldId id="353"/>
            <p14:sldId id="257"/>
            <p14:sldId id="258"/>
            <p14:sldId id="259"/>
            <p14:sldId id="304"/>
            <p14:sldId id="333"/>
          </p14:sldIdLst>
        </p14:section>
        <p14:section name="未命名的章節" id="{72A09248-189A-434C-868E-14A6E1F444F0}">
          <p14:sldIdLst>
            <p14:sldId id="265"/>
            <p14:sldId id="262"/>
            <p14:sldId id="335"/>
            <p14:sldId id="334"/>
            <p14:sldId id="356"/>
            <p14:sldId id="267"/>
            <p14:sldId id="266"/>
            <p14:sldId id="342"/>
            <p14:sldId id="307"/>
            <p14:sldId id="354"/>
            <p14:sldId id="355"/>
            <p14:sldId id="308"/>
            <p14:sldId id="341"/>
            <p14:sldId id="347"/>
            <p14:sldId id="293"/>
            <p14:sldId id="280"/>
            <p14:sldId id="350"/>
            <p14:sldId id="306"/>
            <p14:sldId id="349"/>
            <p14:sldId id="338"/>
            <p14:sldId id="339"/>
            <p14:sldId id="346"/>
            <p14:sldId id="294"/>
            <p14:sldId id="295"/>
            <p14:sldId id="320"/>
            <p14:sldId id="327"/>
            <p14:sldId id="315"/>
            <p14:sldId id="316"/>
            <p14:sldId id="317"/>
            <p14:sldId id="351"/>
            <p14:sldId id="352"/>
            <p14:sldId id="329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彥閔" initials="王彥閔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FA828-7331-A6C4-3553-4120DDF31C22}" v="132" dt="2025-07-28T01:37:55.138"/>
    <p1510:client id="{6B107455-E3CE-93C9-4695-F540E4B3D203}" v="2" dt="2025-07-28T01:54:01.703"/>
    <p1510:client id="{837A130D-378C-49D4-9CE2-D0CEE01CF7B9}" v="76" dt="2025-07-28T02:05:34.492"/>
    <p1510:client id="{8DC39EAE-46C8-706B-55CD-C43C2C5DC2AC}" v="21" dt="2025-07-28T02:28:30.013"/>
    <p1510:client id="{9274F4E8-48E8-45DA-A3C1-8844D0E83345}" v="91" dt="2025-07-28T01:49:19.743"/>
    <p1510:client id="{A8A4D606-43BD-498D-821D-18C3AA522C7C}" v="4" dt="2025-07-28T05:54:48.240"/>
    <p1510:client id="{B16D8608-6A8C-409B-8476-DFA7BEFC9F4C}" v="111" dt="2025-07-28T03:03:00.354"/>
    <p1510:client id="{CE1569A0-F4FB-2197-BE2E-8D1A04E6FAFF}" v="8" dt="2025-07-28T01:53:29.730"/>
    <p1510:client id="{F49BA486-1D8B-4E1E-80C1-34578AF2A716}" v="50" dt="2025-07-28T06:01:38.840"/>
    <p1510:client id="{F88F3476-F03C-44CA-91A9-D3D89C0ABEEC}" v="3" dt="2025-07-28T06:00:50.549"/>
  </p1510:revLst>
</p1510:revInfo>
</file>

<file path=ppt/tableStyles.xml><?xml version="1.0" encoding="utf-8"?>
<a:tblStyleLst xmlns:a="http://schemas.openxmlformats.org/drawingml/2006/main" def="{CE16CAA4-E9CD-49D3-A8AB-EF522371C98D}">
  <a:tblStyle styleId="{CE16CAA4-E9CD-49D3-A8AB-EF522371C98D}" styleName="Table_0"/>
  <a:tblStyle styleId="{D3610B10-BC22-4E09-8BD5-08191014F3BF}" styleName="Table_1"/>
  <a:tblStyle styleId="{2589E4F9-D671-4EDE-A6D7-B5C4F9DE80B8}" styleName="Table_2"/>
  <a:tblStyle styleId="{1D96ED39-D1D0-4332-B4E7-FAEC71598FD4}" styleName="Table_3"/>
  <a:tblStyle styleId="{969D42C5-6F67-48C4-BBBD-B5B2674D1886}" styleName="Table_4"/>
  <a:tblStyle styleId="{D2E2F061-77B0-4E7A-8A40-0D5AAEAD203F}" styleName="Table_5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吳凱威" userId="S::d000000602@cgu.edu.tw::258906f1-d948-4375-b4b8-c65fb89827d8" providerId="AD" clId="Web-{C887DBA1-1775-4A98-BF05-3368A472BB4F}"/>
    <pc:docChg chg="modSld">
      <pc:chgData name="吳凱威" userId="S::d000000602@cgu.edu.tw::258906f1-d948-4375-b4b8-c65fb89827d8" providerId="AD" clId="Web-{C887DBA1-1775-4A98-BF05-3368A472BB4F}" dt="2023-08-10T04:15:46.358" v="3" actId="20577"/>
      <pc:docMkLst>
        <pc:docMk/>
      </pc:docMkLst>
      <pc:sldChg chg="modSp">
        <pc:chgData name="吳凱威" userId="S::d000000602@cgu.edu.tw::258906f1-d948-4375-b4b8-c65fb89827d8" providerId="AD" clId="Web-{C887DBA1-1775-4A98-BF05-3368A472BB4F}" dt="2023-08-10T04:15:46.358" v="3" actId="20577"/>
        <pc:sldMkLst>
          <pc:docMk/>
          <pc:sldMk cId="3105283007" sldId="339"/>
        </pc:sldMkLst>
      </pc:sldChg>
    </pc:docChg>
  </pc:docChgLst>
  <pc:docChgLst>
    <pc:chgData name="謝炳順" userId="S::d000000166@cgu.edu.tw::98ffe693-018b-47b7-9799-737b5100e4f0" providerId="AD" clId="Web-{DB60B2CE-9531-4A3F-9679-D2F177106A56}"/>
    <pc:docChg chg="modSld">
      <pc:chgData name="謝炳順" userId="S::d000000166@cgu.edu.tw::98ffe693-018b-47b7-9799-737b5100e4f0" providerId="AD" clId="Web-{DB60B2CE-9531-4A3F-9679-D2F177106A56}" dt="2025-07-25T08:47:09.651" v="10" actId="20577"/>
      <pc:docMkLst>
        <pc:docMk/>
      </pc:docMkLst>
      <pc:sldChg chg="addSp delSp modSp">
        <pc:chgData name="謝炳順" userId="S::d000000166@cgu.edu.tw::98ffe693-018b-47b7-9799-737b5100e4f0" providerId="AD" clId="Web-{DB60B2CE-9531-4A3F-9679-D2F177106A56}" dt="2025-07-25T08:47:09.651" v="10" actId="20577"/>
        <pc:sldMkLst>
          <pc:docMk/>
          <pc:sldMk cId="2839358063" sldId="347"/>
        </pc:sldMkLst>
        <pc:spChg chg="add mod">
          <ac:chgData name="謝炳順" userId="S::d000000166@cgu.edu.tw::98ffe693-018b-47b7-9799-737b5100e4f0" providerId="AD" clId="Web-{DB60B2CE-9531-4A3F-9679-D2F177106A56}" dt="2025-07-25T08:46:54.041" v="4"/>
          <ac:spMkLst>
            <pc:docMk/>
            <pc:sldMk cId="2839358063" sldId="347"/>
            <ac:spMk id="6" creationId="{D952F02F-6BC8-8ACC-7869-0145A78A399C}"/>
          </ac:spMkLst>
        </pc:spChg>
        <pc:spChg chg="mod">
          <ac:chgData name="謝炳順" userId="S::d000000166@cgu.edu.tw::98ffe693-018b-47b7-9799-737b5100e4f0" providerId="AD" clId="Web-{DB60B2CE-9531-4A3F-9679-D2F177106A56}" dt="2025-07-25T08:47:09.651" v="10" actId="20577"/>
          <ac:spMkLst>
            <pc:docMk/>
            <pc:sldMk cId="2839358063" sldId="347"/>
            <ac:spMk id="8" creationId="{00000000-0000-0000-0000-000000000000}"/>
          </ac:spMkLst>
        </pc:spChg>
      </pc:sldChg>
    </pc:docChg>
  </pc:docChgLst>
  <pc:docChgLst>
    <pc:chgData name="陳俊旭" userId="S::d000001423@cgu.edu.tw::32283c8d-bed6-4fa5-9350-c320475bc997" providerId="AD" clId="Web-{ACC71C9D-F975-4CE2-9075-A241BB883E5D}"/>
    <pc:docChg chg="addSld modSld modSection">
      <pc:chgData name="陳俊旭" userId="S::d000001423@cgu.edu.tw::32283c8d-bed6-4fa5-9350-c320475bc997" providerId="AD" clId="Web-{ACC71C9D-F975-4CE2-9075-A241BB883E5D}" dt="2022-08-30T13:38:38.314" v="142" actId="20577"/>
      <pc:docMkLst>
        <pc:docMk/>
      </pc:docMkLst>
      <pc:sldChg chg="modSp">
        <pc:chgData name="陳俊旭" userId="S::d000001423@cgu.edu.tw::32283c8d-bed6-4fa5-9350-c320475bc997" providerId="AD" clId="Web-{ACC71C9D-F975-4CE2-9075-A241BB883E5D}" dt="2022-08-30T13:11:26.307" v="1" actId="20577"/>
        <pc:sldMkLst>
          <pc:docMk/>
          <pc:sldMk cId="0" sldId="267"/>
        </pc:sldMkLst>
      </pc:sldChg>
      <pc:sldChg chg="addSp delSp modSp add replId">
        <pc:chgData name="陳俊旭" userId="S::d000001423@cgu.edu.tw::32283c8d-bed6-4fa5-9350-c320475bc997" providerId="AD" clId="Web-{ACC71C9D-F975-4CE2-9075-A241BB883E5D}" dt="2022-08-30T13:38:38.314" v="142" actId="20577"/>
        <pc:sldMkLst>
          <pc:docMk/>
          <pc:sldMk cId="1270872003" sldId="354"/>
        </pc:sldMkLst>
      </pc:sldChg>
    </pc:docChg>
  </pc:docChgLst>
  <pc:docChgLst>
    <pc:chgData name="吳凱威" userId="S::d000000602@cgu.edu.tw::258906f1-d948-4375-b4b8-c65fb89827d8" providerId="AD" clId="Web-{94D58515-7AD7-4C77-955F-68267A9A25BF}"/>
    <pc:docChg chg="modSld">
      <pc:chgData name="吳凱威" userId="S::d000000602@cgu.edu.tw::258906f1-d948-4375-b4b8-c65fb89827d8" providerId="AD" clId="Web-{94D58515-7AD7-4C77-955F-68267A9A25BF}" dt="2021-07-30T01:40:17.526" v="12" actId="20577"/>
      <pc:docMkLst>
        <pc:docMk/>
      </pc:docMkLst>
      <pc:sldChg chg="modSp">
        <pc:chgData name="吳凱威" userId="S::d000000602@cgu.edu.tw::258906f1-d948-4375-b4b8-c65fb89827d8" providerId="AD" clId="Web-{94D58515-7AD7-4C77-955F-68267A9A25BF}" dt="2021-07-30T01:40:09.276" v="10" actId="20577"/>
        <pc:sldMkLst>
          <pc:docMk/>
          <pc:sldMk cId="4053601222" sldId="338"/>
        </pc:sldMkLst>
      </pc:sldChg>
      <pc:sldChg chg="modSp">
        <pc:chgData name="吳凱威" userId="S::d000000602@cgu.edu.tw::258906f1-d948-4375-b4b8-c65fb89827d8" providerId="AD" clId="Web-{94D58515-7AD7-4C77-955F-68267A9A25BF}" dt="2021-07-30T01:40:17.526" v="12" actId="20577"/>
        <pc:sldMkLst>
          <pc:docMk/>
          <pc:sldMk cId="1368928723" sldId="349"/>
        </pc:sldMkLst>
      </pc:sldChg>
    </pc:docChg>
  </pc:docChgLst>
  <pc:docChgLst>
    <pc:chgData name="葉靜蓉" userId="S::d000000442@cgu.edu.tw::e0a7f05e-54e7-41fc-aabf-66c72b51898d" providerId="AD" clId="Web-{96BF96E8-880A-CF95-B0C9-53F787FEFF53}"/>
    <pc:docChg chg="modSld">
      <pc:chgData name="葉靜蓉" userId="S::d000000442@cgu.edu.tw::e0a7f05e-54e7-41fc-aabf-66c72b51898d" providerId="AD" clId="Web-{96BF96E8-880A-CF95-B0C9-53F787FEFF53}" dt="2019-08-12T01:54:44.030" v="26" actId="1076"/>
      <pc:docMkLst>
        <pc:docMk/>
      </pc:docMkLst>
      <pc:sldChg chg="addSp delSp modSp">
        <pc:chgData name="葉靜蓉" userId="S::d000000442@cgu.edu.tw::e0a7f05e-54e7-41fc-aabf-66c72b51898d" providerId="AD" clId="Web-{96BF96E8-880A-CF95-B0C9-53F787FEFF53}" dt="2019-08-12T01:54:31.998" v="24"/>
        <pc:sldMkLst>
          <pc:docMk/>
          <pc:sldMk cId="0" sldId="294"/>
        </pc:sldMkLst>
      </pc:sldChg>
      <pc:sldChg chg="addSp delSp modSp">
        <pc:chgData name="葉靜蓉" userId="S::d000000442@cgu.edu.tw::e0a7f05e-54e7-41fc-aabf-66c72b51898d" providerId="AD" clId="Web-{96BF96E8-880A-CF95-B0C9-53F787FEFF53}" dt="2019-08-12T01:41:05.596" v="4"/>
        <pc:sldMkLst>
          <pc:docMk/>
          <pc:sldMk cId="1478045380" sldId="326"/>
        </pc:sldMkLst>
      </pc:sldChg>
      <pc:sldChg chg="modSp">
        <pc:chgData name="葉靜蓉" userId="S::d000000442@cgu.edu.tw::e0a7f05e-54e7-41fc-aabf-66c72b51898d" providerId="AD" clId="Web-{96BF96E8-880A-CF95-B0C9-53F787FEFF53}" dt="2019-08-12T01:46:49.005" v="8" actId="20577"/>
        <pc:sldMkLst>
          <pc:docMk/>
          <pc:sldMk cId="1614585254" sldId="333"/>
        </pc:sldMkLst>
      </pc:sldChg>
      <pc:sldChg chg="modSp">
        <pc:chgData name="葉靜蓉" userId="S::d000000442@cgu.edu.tw::e0a7f05e-54e7-41fc-aabf-66c72b51898d" providerId="AD" clId="Web-{96BF96E8-880A-CF95-B0C9-53F787FEFF53}" dt="2019-08-12T01:54:44.030" v="26" actId="1076"/>
        <pc:sldMkLst>
          <pc:docMk/>
          <pc:sldMk cId="3757223277" sldId="334"/>
        </pc:sldMkLst>
      </pc:sldChg>
    </pc:docChg>
  </pc:docChgLst>
  <pc:docChgLst>
    <pc:chgData name="王彥閔" userId="S::d000013311@cgu.edu.tw::5a73a8fb-c273-4e3b-a8be-7042c44dcd2d" providerId="AD" clId="Web-{42293BE6-673D-9B55-543A-B61153395E99}"/>
    <pc:docChg chg="modSld">
      <pc:chgData name="王彥閔" userId="S::d000013311@cgu.edu.tw::5a73a8fb-c273-4e3b-a8be-7042c44dcd2d" providerId="AD" clId="Web-{42293BE6-673D-9B55-543A-B61153395E99}" dt="2019-08-08T03:12:44.700" v="35" actId="20577"/>
      <pc:docMkLst>
        <pc:docMk/>
      </pc:docMkLst>
      <pc:sldChg chg="modSp">
        <pc:chgData name="王彥閔" userId="S::d000013311@cgu.edu.tw::5a73a8fb-c273-4e3b-a8be-7042c44dcd2d" providerId="AD" clId="Web-{42293BE6-673D-9B55-543A-B61153395E99}" dt="2019-08-08T03:12:44.700" v="35" actId="20577"/>
        <pc:sldMkLst>
          <pc:docMk/>
          <pc:sldMk cId="3757223277" sldId="334"/>
        </pc:sldMkLst>
      </pc:sldChg>
    </pc:docChg>
  </pc:docChgLst>
  <pc:docChgLst>
    <pc:chgData name="陳龍雲" userId="S::d000000321@cgu.edu.tw::af50d9f6-a177-45ab-bfce-bbc75c8d5118" providerId="AD" clId="Web-{6B107455-E3CE-93C9-4695-F540E4B3D203}"/>
    <pc:docChg chg="modSld">
      <pc:chgData name="陳龍雲" userId="S::d000000321@cgu.edu.tw::af50d9f6-a177-45ab-bfce-bbc75c8d5118" providerId="AD" clId="Web-{6B107455-E3CE-93C9-4695-F540E4B3D203}" dt="2025-07-28T01:54:00.531" v="0" actId="20577"/>
      <pc:docMkLst>
        <pc:docMk/>
      </pc:docMkLst>
      <pc:sldChg chg="modSp">
        <pc:chgData name="陳龍雲" userId="S::d000000321@cgu.edu.tw::af50d9f6-a177-45ab-bfce-bbc75c8d5118" providerId="AD" clId="Web-{6B107455-E3CE-93C9-4695-F540E4B3D203}" dt="2025-07-28T01:54:00.531" v="0" actId="20577"/>
        <pc:sldMkLst>
          <pc:docMk/>
          <pc:sldMk cId="4003237110" sldId="308"/>
        </pc:sldMkLst>
        <pc:spChg chg="mod">
          <ac:chgData name="陳龍雲" userId="S::d000000321@cgu.edu.tw::af50d9f6-a177-45ab-bfce-bbc75c8d5118" providerId="AD" clId="Web-{6B107455-E3CE-93C9-4695-F540E4B3D203}" dt="2025-07-28T01:54:00.531" v="0" actId="20577"/>
          <ac:spMkLst>
            <pc:docMk/>
            <pc:sldMk cId="4003237110" sldId="308"/>
            <ac:spMk id="392" creationId="{00000000-0000-0000-0000-000000000000}"/>
          </ac:spMkLst>
        </pc:spChg>
      </pc:sldChg>
    </pc:docChg>
  </pc:docChgLst>
  <pc:docChgLst>
    <pc:chgData name="鍾明明" userId="S::d000019836@cgu.edu.tw::ae543703-e1c9-4823-87b4-aefda5fa4c1c" providerId="AD" clId="Web-{5D2A4B9E-D2F1-11BB-C259-5C4569FA3EBC}"/>
    <pc:docChg chg="sldOrd">
      <pc:chgData name="鍾明明" userId="S::d000019836@cgu.edu.tw::ae543703-e1c9-4823-87b4-aefda5fa4c1c" providerId="AD" clId="Web-{5D2A4B9E-D2F1-11BB-C259-5C4569FA3EBC}" dt="2024-08-15T06:32:23.791" v="0"/>
      <pc:docMkLst>
        <pc:docMk/>
      </pc:docMkLst>
      <pc:sldChg chg="ord">
        <pc:chgData name="鍾明明" userId="S::d000019836@cgu.edu.tw::ae543703-e1c9-4823-87b4-aefda5fa4c1c" providerId="AD" clId="Web-{5D2A4B9E-D2F1-11BB-C259-5C4569FA3EBC}" dt="2024-08-15T06:32:23.791" v="0"/>
        <pc:sldMkLst>
          <pc:docMk/>
          <pc:sldMk cId="0" sldId="265"/>
        </pc:sldMkLst>
      </pc:sldChg>
    </pc:docChg>
  </pc:docChgLst>
  <pc:docChgLst>
    <pc:chgData name="謝炳順" userId="S::d000000166@cgu.edu.tw::98ffe693-018b-47b7-9799-737b5100e4f0" providerId="AD" clId="Web-{CD46FB66-0CD6-44C8-92A2-5C047B0C7AF6}"/>
    <pc:docChg chg="modSld">
      <pc:chgData name="謝炳順" userId="S::d000000166@cgu.edu.tw::98ffe693-018b-47b7-9799-737b5100e4f0" providerId="AD" clId="Web-{CD46FB66-0CD6-44C8-92A2-5C047B0C7AF6}" dt="2022-08-29T03:32:17.988" v="25" actId="20577"/>
      <pc:docMkLst>
        <pc:docMk/>
      </pc:docMkLst>
      <pc:sldChg chg="modSp">
        <pc:chgData name="謝炳順" userId="S::d000000166@cgu.edu.tw::98ffe693-018b-47b7-9799-737b5100e4f0" providerId="AD" clId="Web-{CD46FB66-0CD6-44C8-92A2-5C047B0C7AF6}" dt="2022-08-29T03:32:17.988" v="25" actId="20577"/>
        <pc:sldMkLst>
          <pc:docMk/>
          <pc:sldMk cId="1614585254" sldId="333"/>
        </pc:sldMkLst>
      </pc:sldChg>
    </pc:docChg>
  </pc:docChgLst>
  <pc:docChgLst>
    <pc:chgData name="葉靜蓉" userId="S::d000000442@cgu.edu.tw::e0a7f05e-54e7-41fc-aabf-66c72b51898d" providerId="AD" clId="Web-{525586BB-B732-EDDD-0B5A-12C86C126271}"/>
    <pc:docChg chg="modSld">
      <pc:chgData name="葉靜蓉" userId="S::d000000442@cgu.edu.tw::e0a7f05e-54e7-41fc-aabf-66c72b51898d" providerId="AD" clId="Web-{525586BB-B732-EDDD-0B5A-12C86C126271}" dt="2020-07-31T06:05:24.811" v="18" actId="20577"/>
      <pc:docMkLst>
        <pc:docMk/>
      </pc:docMkLst>
      <pc:sldChg chg="modSp">
        <pc:chgData name="葉靜蓉" userId="S::d000000442@cgu.edu.tw::e0a7f05e-54e7-41fc-aabf-66c72b51898d" providerId="AD" clId="Web-{525586BB-B732-EDDD-0B5A-12C86C126271}" dt="2020-07-31T06:05:24.811" v="18" actId="20577"/>
        <pc:sldMkLst>
          <pc:docMk/>
          <pc:sldMk cId="0" sldId="256"/>
        </pc:sldMkLst>
      </pc:sldChg>
      <pc:sldChg chg="modSp">
        <pc:chgData name="葉靜蓉" userId="S::d000000442@cgu.edu.tw::e0a7f05e-54e7-41fc-aabf-66c72b51898d" providerId="AD" clId="Web-{525586BB-B732-EDDD-0B5A-12C86C126271}" dt="2020-07-31T06:03:52.465" v="0" actId="1076"/>
        <pc:sldMkLst>
          <pc:docMk/>
          <pc:sldMk cId="1698901983" sldId="306"/>
        </pc:sldMkLst>
      </pc:sldChg>
    </pc:docChg>
  </pc:docChgLst>
  <pc:docChgLst>
    <pc:chgData name="吳凱威" userId="S::d000000602@cgu.edu.tw::258906f1-d948-4375-b4b8-c65fb89827d8" providerId="AD" clId="Web-{9DEB0A17-BAA3-5C3E-D4E1-E5A44B2839CA}"/>
    <pc:docChg chg="delSld modSld modSection">
      <pc:chgData name="吳凱威" userId="S::d000000602@cgu.edu.tw::258906f1-d948-4375-b4b8-c65fb89827d8" providerId="AD" clId="Web-{9DEB0A17-BAA3-5C3E-D4E1-E5A44B2839CA}" dt="2019-08-08T02:03:40.089" v="273" actId="1076"/>
      <pc:docMkLst>
        <pc:docMk/>
      </pc:docMkLst>
      <pc:sldChg chg="addSp delSp modSp">
        <pc:chgData name="吳凱威" userId="S::d000000602@cgu.edu.tw::258906f1-d948-4375-b4b8-c65fb89827d8" providerId="AD" clId="Web-{9DEB0A17-BAA3-5C3E-D4E1-E5A44B2839CA}" dt="2019-08-08T02:00:26.489" v="257" actId="1076"/>
        <pc:sldMkLst>
          <pc:docMk/>
          <pc:sldMk cId="4053601222" sldId="338"/>
        </pc:sldMkLst>
      </pc:sldChg>
      <pc:sldChg chg="addSp delSp modSp">
        <pc:chgData name="吳凱威" userId="S::d000000602@cgu.edu.tw::258906f1-d948-4375-b4b8-c65fb89827d8" providerId="AD" clId="Web-{9DEB0A17-BAA3-5C3E-D4E1-E5A44B2839CA}" dt="2019-08-08T02:03:40.089" v="273" actId="1076"/>
        <pc:sldMkLst>
          <pc:docMk/>
          <pc:sldMk cId="3105283007" sldId="339"/>
        </pc:sldMkLst>
      </pc:sldChg>
      <pc:sldChg chg="del">
        <pc:chgData name="吳凱威" userId="S::d000000602@cgu.edu.tw::258906f1-d948-4375-b4b8-c65fb89827d8" providerId="AD" clId="Web-{9DEB0A17-BAA3-5C3E-D4E1-E5A44B2839CA}" dt="2019-08-08T01:50:04.797" v="183"/>
        <pc:sldMkLst>
          <pc:docMk/>
          <pc:sldMk cId="944690653" sldId="348"/>
        </pc:sldMkLst>
      </pc:sldChg>
      <pc:sldChg chg="addSp delSp modSp">
        <pc:chgData name="吳凱威" userId="S::d000000602@cgu.edu.tw::258906f1-d948-4375-b4b8-c65fb89827d8" providerId="AD" clId="Web-{9DEB0A17-BAA3-5C3E-D4E1-E5A44B2839CA}" dt="2019-08-08T01:49:35.280" v="181" actId="20577"/>
        <pc:sldMkLst>
          <pc:docMk/>
          <pc:sldMk cId="1368928723" sldId="349"/>
        </pc:sldMkLst>
      </pc:sldChg>
    </pc:docChg>
  </pc:docChgLst>
  <pc:docChgLst>
    <pc:chgData name="許子謙" userId="S::d000018907@cgu.edu.tw::99615b90-4af3-4d14-a81d-790a884ec1b3" providerId="AD" clId="Web-{53186F2A-FFC2-4548-8BA0-DCEFBEE546F1}"/>
    <pc:docChg chg="modSld">
      <pc:chgData name="許子謙" userId="S::d000018907@cgu.edu.tw::99615b90-4af3-4d14-a81d-790a884ec1b3" providerId="AD" clId="Web-{53186F2A-FFC2-4548-8BA0-DCEFBEE546F1}" dt="2023-08-14T03:13:57.220" v="0" actId="1076"/>
      <pc:docMkLst>
        <pc:docMk/>
      </pc:docMkLst>
      <pc:sldChg chg="modSp">
        <pc:chgData name="許子謙" userId="S::d000018907@cgu.edu.tw::99615b90-4af3-4d14-a81d-790a884ec1b3" providerId="AD" clId="Web-{53186F2A-FFC2-4548-8BA0-DCEFBEE546F1}" dt="2023-08-14T03:13:57.220" v="0" actId="1076"/>
        <pc:sldMkLst>
          <pc:docMk/>
          <pc:sldMk cId="4078726165" sldId="307"/>
        </pc:sldMkLst>
      </pc:sldChg>
    </pc:docChg>
  </pc:docChgLst>
  <pc:docChgLst>
    <pc:chgData name="許子謙" userId="S::d000019692@cgu.edu.tw::4d77ec5e-b132-4a75-bfb4-1ea3bcd339e7" providerId="AD" clId="Web-{D505A70F-C475-D764-6C93-07CE18988ACA}"/>
    <pc:docChg chg="modSld">
      <pc:chgData name="許子謙" userId="S::d000019692@cgu.edu.tw::4d77ec5e-b132-4a75-bfb4-1ea3bcd339e7" providerId="AD" clId="Web-{D505A70F-C475-D764-6C93-07CE18988ACA}" dt="2024-08-07T03:31:29.949" v="32" actId="20577"/>
      <pc:docMkLst>
        <pc:docMk/>
      </pc:docMkLst>
      <pc:sldChg chg="modSp">
        <pc:chgData name="許子謙" userId="S::d000019692@cgu.edu.tw::4d77ec5e-b132-4a75-bfb4-1ea3bcd339e7" providerId="AD" clId="Web-{D505A70F-C475-D764-6C93-07CE18988ACA}" dt="2024-08-07T03:31:29.949" v="32" actId="20577"/>
        <pc:sldMkLst>
          <pc:docMk/>
          <pc:sldMk cId="0" sldId="267"/>
        </pc:sldMkLst>
      </pc:sldChg>
    </pc:docChg>
  </pc:docChgLst>
  <pc:docChgLst>
    <pc:chgData name="陳龍雲" userId="S::d000000321@cgu.edu.tw::af50d9f6-a177-45ab-bfce-bbc75c8d5118" providerId="AD" clId="Web-{7A1AE093-0E82-45A0-9735-D2EAA22D0B61}"/>
    <pc:docChg chg="modSld">
      <pc:chgData name="陳龍雲" userId="S::d000000321@cgu.edu.tw::af50d9f6-a177-45ab-bfce-bbc75c8d5118" providerId="AD" clId="Web-{7A1AE093-0E82-45A0-9735-D2EAA22D0B61}" dt="2020-07-30T08:39:50.624" v="603"/>
      <pc:docMkLst>
        <pc:docMk/>
      </pc:docMkLst>
      <pc:sldChg chg="modSp">
        <pc:chgData name="陳龍雲" userId="S::d000000321@cgu.edu.tw::af50d9f6-a177-45ab-bfce-bbc75c8d5118" providerId="AD" clId="Web-{7A1AE093-0E82-45A0-9735-D2EAA22D0B61}" dt="2020-07-30T08:39:50.624" v="603"/>
        <pc:sldMkLst>
          <pc:docMk/>
          <pc:sldMk cId="1698901983" sldId="306"/>
        </pc:sldMkLst>
      </pc:sldChg>
      <pc:sldChg chg="modSp">
        <pc:chgData name="陳龍雲" userId="S::d000000321@cgu.edu.tw::af50d9f6-a177-45ab-bfce-bbc75c8d5118" providerId="AD" clId="Web-{7A1AE093-0E82-45A0-9735-D2EAA22D0B61}" dt="2020-07-30T08:37:17.386" v="498" actId="20577"/>
        <pc:sldMkLst>
          <pc:docMk/>
          <pc:sldMk cId="304925177" sldId="350"/>
        </pc:sldMkLst>
      </pc:sldChg>
    </pc:docChg>
  </pc:docChgLst>
  <pc:docChgLst>
    <pc:chgData name="葉靜蓉" userId="S::d000000442@cgu.edu.tw::e0a7f05e-54e7-41fc-aabf-66c72b51898d" providerId="AD" clId="Web-{F376D512-8C50-DDA8-4B78-DD18C78559D4}"/>
    <pc:docChg chg="modSld">
      <pc:chgData name="葉靜蓉" userId="S::d000000442@cgu.edu.tw::e0a7f05e-54e7-41fc-aabf-66c72b51898d" providerId="AD" clId="Web-{F376D512-8C50-DDA8-4B78-DD18C78559D4}" dt="2020-08-05T06:00:28.804" v="36" actId="1076"/>
      <pc:docMkLst>
        <pc:docMk/>
      </pc:docMkLst>
      <pc:sldChg chg="modSp">
        <pc:chgData name="葉靜蓉" userId="S::d000000442@cgu.edu.tw::e0a7f05e-54e7-41fc-aabf-66c72b51898d" providerId="AD" clId="Web-{F376D512-8C50-DDA8-4B78-DD18C78559D4}" dt="2020-08-05T05:59:33.115" v="33" actId="14100"/>
        <pc:sldMkLst>
          <pc:docMk/>
          <pc:sldMk cId="0" sldId="262"/>
        </pc:sldMkLst>
      </pc:sldChg>
      <pc:sldChg chg="modSp">
        <pc:chgData name="葉靜蓉" userId="S::d000000442@cgu.edu.tw::e0a7f05e-54e7-41fc-aabf-66c72b51898d" providerId="AD" clId="Web-{F376D512-8C50-DDA8-4B78-DD18C78559D4}" dt="2020-08-05T06:00:28.804" v="36" actId="1076"/>
        <pc:sldMkLst>
          <pc:docMk/>
          <pc:sldMk cId="0" sldId="267"/>
        </pc:sldMkLst>
      </pc:sldChg>
      <pc:sldChg chg="addSp delSp modSp">
        <pc:chgData name="葉靜蓉" userId="S::d000000442@cgu.edu.tw::e0a7f05e-54e7-41fc-aabf-66c72b51898d" providerId="AD" clId="Web-{F376D512-8C50-DDA8-4B78-DD18C78559D4}" dt="2020-08-05T05:54:53.124" v="31" actId="1076"/>
        <pc:sldMkLst>
          <pc:docMk/>
          <pc:sldMk cId="0" sldId="295"/>
        </pc:sldMkLst>
      </pc:sldChg>
      <pc:sldChg chg="addSp delSp modSp">
        <pc:chgData name="葉靜蓉" userId="S::d000000442@cgu.edu.tw::e0a7f05e-54e7-41fc-aabf-66c72b51898d" providerId="AD" clId="Web-{F376D512-8C50-DDA8-4B78-DD18C78559D4}" dt="2020-08-05T05:38:16.382" v="14" actId="1076"/>
        <pc:sldMkLst>
          <pc:docMk/>
          <pc:sldMk cId="4089711636" sldId="304"/>
        </pc:sldMkLst>
      </pc:sldChg>
    </pc:docChg>
  </pc:docChgLst>
  <pc:docChgLst>
    <pc:chgData name="陳俊旭" userId="S::d000001423@cgu.edu.tw::32283c8d-bed6-4fa5-9350-c320475bc997" providerId="AD" clId="Web-{B74569A0-F0FC-428B-B284-3B5D303369ED}"/>
    <pc:docChg chg="modSld">
      <pc:chgData name="陳俊旭" userId="S::d000001423@cgu.edu.tw::32283c8d-bed6-4fa5-9350-c320475bc997" providerId="AD" clId="Web-{B74569A0-F0FC-428B-B284-3B5D303369ED}" dt="2021-08-11T04:15:18.908" v="516" actId="14100"/>
      <pc:docMkLst>
        <pc:docMk/>
      </pc:docMkLst>
      <pc:sldChg chg="modSp">
        <pc:chgData name="陳俊旭" userId="S::d000001423@cgu.edu.tw::32283c8d-bed6-4fa5-9350-c320475bc997" providerId="AD" clId="Web-{B74569A0-F0FC-428B-B284-3B5D303369ED}" dt="2021-08-11T03:28:35.993" v="8" actId="14100"/>
        <pc:sldMkLst>
          <pc:docMk/>
          <pc:sldMk cId="0" sldId="266"/>
        </pc:sldMkLst>
      </pc:sldChg>
      <pc:sldChg chg="modSp">
        <pc:chgData name="陳俊旭" userId="S::d000001423@cgu.edu.tw::32283c8d-bed6-4fa5-9350-c320475bc997" providerId="AD" clId="Web-{B74569A0-F0FC-428B-B284-3B5D303369ED}" dt="2021-08-11T03:37:27.585" v="134" actId="20577"/>
        <pc:sldMkLst>
          <pc:docMk/>
          <pc:sldMk cId="0" sldId="267"/>
        </pc:sldMkLst>
      </pc:sldChg>
      <pc:sldChg chg="addSp modSp">
        <pc:chgData name="陳俊旭" userId="S::d000001423@cgu.edu.tw::32283c8d-bed6-4fa5-9350-c320475bc997" providerId="AD" clId="Web-{B74569A0-F0FC-428B-B284-3B5D303369ED}" dt="2021-08-11T03:44:55.471" v="234" actId="1076"/>
        <pc:sldMkLst>
          <pc:docMk/>
          <pc:sldMk cId="0" sldId="276"/>
        </pc:sldMkLst>
      </pc:sldChg>
      <pc:sldChg chg="addSp delSp modSp">
        <pc:chgData name="陳俊旭" userId="S::d000001423@cgu.edu.tw::32283c8d-bed6-4fa5-9350-c320475bc997" providerId="AD" clId="Web-{B74569A0-F0FC-428B-B284-3B5D303369ED}" dt="2021-08-11T03:49:57.104" v="264"/>
        <pc:sldMkLst>
          <pc:docMk/>
          <pc:sldMk cId="0" sldId="277"/>
        </pc:sldMkLst>
      </pc:sldChg>
      <pc:sldChg chg="addSp delSp modSp">
        <pc:chgData name="陳俊旭" userId="S::d000001423@cgu.edu.tw::32283c8d-bed6-4fa5-9350-c320475bc997" providerId="AD" clId="Web-{B74569A0-F0FC-428B-B284-3B5D303369ED}" dt="2021-08-11T03:58:08.679" v="386" actId="14100"/>
        <pc:sldMkLst>
          <pc:docMk/>
          <pc:sldMk cId="4078726165" sldId="307"/>
        </pc:sldMkLst>
      </pc:sldChg>
      <pc:sldChg chg="modSp">
        <pc:chgData name="陳俊旭" userId="S::d000001423@cgu.edu.tw::32283c8d-bed6-4fa5-9350-c320475bc997" providerId="AD" clId="Web-{B74569A0-F0FC-428B-B284-3B5D303369ED}" dt="2021-08-11T03:59:40.166" v="393" actId="14100"/>
        <pc:sldMkLst>
          <pc:docMk/>
          <pc:sldMk cId="2624443926" sldId="315"/>
        </pc:sldMkLst>
      </pc:sldChg>
      <pc:sldChg chg="addSp modSp">
        <pc:chgData name="陳俊旭" userId="S::d000001423@cgu.edu.tw::32283c8d-bed6-4fa5-9350-c320475bc997" providerId="AD" clId="Web-{B74569A0-F0FC-428B-B284-3B5D303369ED}" dt="2021-08-11T04:01:45.825" v="468" actId="14100"/>
        <pc:sldMkLst>
          <pc:docMk/>
          <pc:sldMk cId="2784820538" sldId="316"/>
        </pc:sldMkLst>
      </pc:sldChg>
      <pc:sldChg chg="delSp modSp">
        <pc:chgData name="陳俊旭" userId="S::d000001423@cgu.edu.tw::32283c8d-bed6-4fa5-9350-c320475bc997" providerId="AD" clId="Web-{B74569A0-F0FC-428B-B284-3B5D303369ED}" dt="2021-08-11T04:03:55.235" v="501" actId="20577"/>
        <pc:sldMkLst>
          <pc:docMk/>
          <pc:sldMk cId="1925807460" sldId="317"/>
        </pc:sldMkLst>
      </pc:sldChg>
      <pc:sldChg chg="addSp delSp modSp">
        <pc:chgData name="陳俊旭" userId="S::d000001423@cgu.edu.tw::32283c8d-bed6-4fa5-9350-c320475bc997" providerId="AD" clId="Web-{B74569A0-F0FC-428B-B284-3B5D303369ED}" dt="2021-08-11T03:54:11.892" v="323" actId="20577"/>
        <pc:sldMkLst>
          <pc:docMk/>
          <pc:sldMk cId="3661033004" sldId="331"/>
        </pc:sldMkLst>
      </pc:sldChg>
      <pc:sldChg chg="addSp modSp">
        <pc:chgData name="陳俊旭" userId="S::d000001423@cgu.edu.tw::32283c8d-bed6-4fa5-9350-c320475bc997" providerId="AD" clId="Web-{B74569A0-F0FC-428B-B284-3B5D303369ED}" dt="2021-08-11T03:39:02.822" v="143"/>
        <pc:sldMkLst>
          <pc:docMk/>
          <pc:sldMk cId="3627573868" sldId="342"/>
        </pc:sldMkLst>
      </pc:sldChg>
      <pc:sldChg chg="addSp delSp modSp">
        <pc:chgData name="陳俊旭" userId="S::d000001423@cgu.edu.tw::32283c8d-bed6-4fa5-9350-c320475bc997" providerId="AD" clId="Web-{B74569A0-F0FC-428B-B284-3B5D303369ED}" dt="2021-08-11T03:47:12.600" v="237" actId="20577"/>
        <pc:sldMkLst>
          <pc:docMk/>
          <pc:sldMk cId="2680384624" sldId="344"/>
        </pc:sldMkLst>
      </pc:sldChg>
      <pc:sldChg chg="modSp">
        <pc:chgData name="陳俊旭" userId="S::d000001423@cgu.edu.tw::32283c8d-bed6-4fa5-9350-c320475bc997" providerId="AD" clId="Web-{B74569A0-F0FC-428B-B284-3B5D303369ED}" dt="2021-08-11T04:15:18.908" v="516" actId="14100"/>
        <pc:sldMkLst>
          <pc:docMk/>
          <pc:sldMk cId="2823490303" sldId="345"/>
        </pc:sldMkLst>
      </pc:sldChg>
      <pc:sldChg chg="modSp">
        <pc:chgData name="陳俊旭" userId="S::d000001423@cgu.edu.tw::32283c8d-bed6-4fa5-9350-c320475bc997" providerId="AD" clId="Web-{B74569A0-F0FC-428B-B284-3B5D303369ED}" dt="2021-08-11T04:04:24.064" v="507" actId="14100"/>
        <pc:sldMkLst>
          <pc:docMk/>
          <pc:sldMk cId="1234688448" sldId="351"/>
        </pc:sldMkLst>
      </pc:sldChg>
    </pc:docChg>
  </pc:docChgLst>
  <pc:docChgLst>
    <pc:chgData name="吳凱威" userId="S::d000000602@cgu.edu.tw::258906f1-d948-4375-b4b8-c65fb89827d8" providerId="AD" clId="Web-{A1E69ADB-945A-4FC1-B10D-40F2780219EF}"/>
    <pc:docChg chg="modSld">
      <pc:chgData name="吳凱威" userId="S::d000000602@cgu.edu.tw::258906f1-d948-4375-b4b8-c65fb89827d8" providerId="AD" clId="Web-{A1E69ADB-945A-4FC1-B10D-40F2780219EF}" dt="2021-08-05T09:10:03.760" v="19" actId="20577"/>
      <pc:docMkLst>
        <pc:docMk/>
      </pc:docMkLst>
      <pc:sldChg chg="modSp">
        <pc:chgData name="吳凱威" userId="S::d000000602@cgu.edu.tw::258906f1-d948-4375-b4b8-c65fb89827d8" providerId="AD" clId="Web-{A1E69ADB-945A-4FC1-B10D-40F2780219EF}" dt="2021-08-05T09:10:03.760" v="19" actId="20577"/>
        <pc:sldMkLst>
          <pc:docMk/>
          <pc:sldMk cId="3105283007" sldId="339"/>
        </pc:sldMkLst>
      </pc:sldChg>
    </pc:docChg>
  </pc:docChgLst>
  <pc:docChgLst>
    <pc:chgData name="鍾明明" userId="S::d000019836@cgu.edu.tw::ae543703-e1c9-4823-87b4-aefda5fa4c1c" providerId="AD" clId="Web-{0A400570-E9D7-147F-2AB7-48E9548C78D4}"/>
    <pc:docChg chg="modSld">
      <pc:chgData name="鍾明明" userId="S::d000019836@cgu.edu.tw::ae543703-e1c9-4823-87b4-aefda5fa4c1c" providerId="AD" clId="Web-{0A400570-E9D7-147F-2AB7-48E9548C78D4}" dt="2024-08-15T06:12:43.582" v="43" actId="14100"/>
      <pc:docMkLst>
        <pc:docMk/>
      </pc:docMkLst>
      <pc:sldChg chg="modSp">
        <pc:chgData name="鍾明明" userId="S::d000019836@cgu.edu.tw::ae543703-e1c9-4823-87b4-aefda5fa4c1c" providerId="AD" clId="Web-{0A400570-E9D7-147F-2AB7-48E9548C78D4}" dt="2024-08-15T06:12:09.518" v="37" actId="20577"/>
        <pc:sldMkLst>
          <pc:docMk/>
          <pc:sldMk cId="0" sldId="264"/>
        </pc:sldMkLst>
      </pc:sldChg>
      <pc:sldChg chg="addSp delSp modSp">
        <pc:chgData name="鍾明明" userId="S::d000019836@cgu.edu.tw::ae543703-e1c9-4823-87b4-aefda5fa4c1c" providerId="AD" clId="Web-{0A400570-E9D7-147F-2AB7-48E9548C78D4}" dt="2024-08-15T06:12:43.582" v="43" actId="14100"/>
        <pc:sldMkLst>
          <pc:docMk/>
          <pc:sldMk cId="0" sldId="265"/>
        </pc:sldMkLst>
      </pc:sldChg>
    </pc:docChg>
  </pc:docChgLst>
  <pc:docChgLst>
    <pc:chgData name="葉靜蓉" userId="S::d000000442@cgu.edu.tw::e0a7f05e-54e7-41fc-aabf-66c72b51898d" providerId="AD" clId="Web-{9274F4E8-48E8-45DA-A3C1-8844D0E83345}"/>
    <pc:docChg chg="modSld">
      <pc:chgData name="葉靜蓉" userId="S::d000000442@cgu.edu.tw::e0a7f05e-54e7-41fc-aabf-66c72b51898d" providerId="AD" clId="Web-{9274F4E8-48E8-45DA-A3C1-8844D0E83345}" dt="2025-07-28T01:49:19.743" v="89" actId="20577"/>
      <pc:docMkLst>
        <pc:docMk/>
      </pc:docMkLst>
      <pc:sldChg chg="modSp">
        <pc:chgData name="葉靜蓉" userId="S::d000000442@cgu.edu.tw::e0a7f05e-54e7-41fc-aabf-66c72b51898d" providerId="AD" clId="Web-{9274F4E8-48E8-45DA-A3C1-8844D0E83345}" dt="2025-07-28T01:25:58.538" v="24" actId="20577"/>
        <pc:sldMkLst>
          <pc:docMk/>
          <pc:sldMk cId="0" sldId="258"/>
        </pc:sldMkLst>
        <pc:spChg chg="mod">
          <ac:chgData name="葉靜蓉" userId="S::d000000442@cgu.edu.tw::e0a7f05e-54e7-41fc-aabf-66c72b51898d" providerId="AD" clId="Web-{9274F4E8-48E8-45DA-A3C1-8844D0E83345}" dt="2025-07-28T01:25:58.538" v="24" actId="20577"/>
          <ac:spMkLst>
            <pc:docMk/>
            <pc:sldMk cId="0" sldId="258"/>
            <ac:spMk id="113" creationId="{00000000-0000-0000-0000-000000000000}"/>
          </ac:spMkLst>
        </pc:spChg>
      </pc:sldChg>
      <pc:sldChg chg="modSp">
        <pc:chgData name="葉靜蓉" userId="S::d000000442@cgu.edu.tw::e0a7f05e-54e7-41fc-aabf-66c72b51898d" providerId="AD" clId="Web-{9274F4E8-48E8-45DA-A3C1-8844D0E83345}" dt="2025-07-28T01:27:34.885" v="30" actId="20577"/>
        <pc:sldMkLst>
          <pc:docMk/>
          <pc:sldMk cId="0" sldId="259"/>
        </pc:sldMkLst>
        <pc:spChg chg="mod">
          <ac:chgData name="葉靜蓉" userId="S::d000000442@cgu.edu.tw::e0a7f05e-54e7-41fc-aabf-66c72b51898d" providerId="AD" clId="Web-{9274F4E8-48E8-45DA-A3C1-8844D0E83345}" dt="2025-07-28T01:27:34.885" v="30" actId="20577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">
        <pc:chgData name="葉靜蓉" userId="S::d000000442@cgu.edu.tw::e0a7f05e-54e7-41fc-aabf-66c72b51898d" providerId="AD" clId="Web-{9274F4E8-48E8-45DA-A3C1-8844D0E83345}" dt="2025-07-28T01:42:45.042" v="85" actId="14100"/>
        <pc:sldMkLst>
          <pc:docMk/>
          <pc:sldMk cId="4089711636" sldId="304"/>
        </pc:sldMkLst>
        <pc:spChg chg="add mod ord modVis">
          <ac:chgData name="葉靜蓉" userId="S::d000000442@cgu.edu.tw::e0a7f05e-54e7-41fc-aabf-66c72b51898d" providerId="AD" clId="Web-{9274F4E8-48E8-45DA-A3C1-8844D0E83345}" dt="2025-07-28T01:42:45.042" v="85" actId="14100"/>
          <ac:spMkLst>
            <pc:docMk/>
            <pc:sldMk cId="4089711636" sldId="304"/>
            <ac:spMk id="4" creationId="{56EA5B54-C7B2-F5EC-80FC-3A7771495B96}"/>
          </ac:spMkLst>
        </pc:spChg>
        <pc:spChg chg="add del mod ord">
          <ac:chgData name="葉靜蓉" userId="S::d000000442@cgu.edu.tw::e0a7f05e-54e7-41fc-aabf-66c72b51898d" providerId="AD" clId="Web-{9274F4E8-48E8-45DA-A3C1-8844D0E83345}" dt="2025-07-28T01:39:26.316" v="65"/>
          <ac:spMkLst>
            <pc:docMk/>
            <pc:sldMk cId="4089711636" sldId="304"/>
            <ac:spMk id="12" creationId="{00000000-0000-0000-0000-000000000000}"/>
          </ac:spMkLst>
        </pc:spChg>
        <pc:picChg chg="add mod ord">
          <ac:chgData name="葉靜蓉" userId="S::d000000442@cgu.edu.tw::e0a7f05e-54e7-41fc-aabf-66c72b51898d" providerId="AD" clId="Web-{9274F4E8-48E8-45DA-A3C1-8844D0E83345}" dt="2025-07-28T01:41:37.774" v="78" actId="1076"/>
          <ac:picMkLst>
            <pc:docMk/>
            <pc:sldMk cId="4089711636" sldId="304"/>
            <ac:picMk id="2" creationId="{F6851AC6-EA7D-7D6F-2FF2-74E9DF6B1479}"/>
          </ac:picMkLst>
        </pc:picChg>
        <pc:picChg chg="del mod">
          <ac:chgData name="葉靜蓉" userId="S::d000000442@cgu.edu.tw::e0a7f05e-54e7-41fc-aabf-66c72b51898d" providerId="AD" clId="Web-{9274F4E8-48E8-45DA-A3C1-8844D0E83345}" dt="2025-07-28T01:37:53.469" v="62"/>
          <ac:picMkLst>
            <pc:docMk/>
            <pc:sldMk cId="4089711636" sldId="304"/>
            <ac:picMk id="3" creationId="{D6EF203E-0634-4244-9121-C92A8A64D4A4}"/>
          </ac:picMkLst>
        </pc:picChg>
      </pc:sldChg>
      <pc:sldChg chg="modSp">
        <pc:chgData name="葉靜蓉" userId="S::d000000442@cgu.edu.tw::e0a7f05e-54e7-41fc-aabf-66c72b51898d" providerId="AD" clId="Web-{9274F4E8-48E8-45DA-A3C1-8844D0E83345}" dt="2025-07-28T01:49:19.743" v="89" actId="20577"/>
        <pc:sldMkLst>
          <pc:docMk/>
          <pc:sldMk cId="2291303539" sldId="335"/>
        </pc:sldMkLst>
        <pc:spChg chg="mod">
          <ac:chgData name="葉靜蓉" userId="S::d000000442@cgu.edu.tw::e0a7f05e-54e7-41fc-aabf-66c72b51898d" providerId="AD" clId="Web-{9274F4E8-48E8-45DA-A3C1-8844D0E83345}" dt="2025-07-28T01:49:19.743" v="89" actId="20577"/>
          <ac:spMkLst>
            <pc:docMk/>
            <pc:sldMk cId="2291303539" sldId="335"/>
            <ac:spMk id="9" creationId="{8610547B-3370-474C-88DE-0773FFAC18A9}"/>
          </ac:spMkLst>
        </pc:spChg>
      </pc:sldChg>
    </pc:docChg>
  </pc:docChgLst>
  <pc:docChgLst>
    <pc:chgData name="謝炳順" userId="S::d000000166@cgu.edu.tw::98ffe693-018b-47b7-9799-737b5100e4f0" providerId="AD" clId="Web-{F49BA486-1D8B-4E1E-80C1-34578AF2A716}"/>
    <pc:docChg chg="modSld">
      <pc:chgData name="謝炳順" userId="S::d000000166@cgu.edu.tw::98ffe693-018b-47b7-9799-737b5100e4f0" providerId="AD" clId="Web-{F49BA486-1D8B-4E1E-80C1-34578AF2A716}" dt="2025-07-28T06:01:38.840" v="49" actId="20577"/>
      <pc:docMkLst>
        <pc:docMk/>
      </pc:docMkLst>
      <pc:sldChg chg="modSp">
        <pc:chgData name="謝炳順" userId="S::d000000166@cgu.edu.tw::98ffe693-018b-47b7-9799-737b5100e4f0" providerId="AD" clId="Web-{F49BA486-1D8B-4E1E-80C1-34578AF2A716}" dt="2025-07-28T06:01:38.840" v="49" actId="20577"/>
        <pc:sldMkLst>
          <pc:docMk/>
          <pc:sldMk cId="1698901983" sldId="306"/>
        </pc:sldMkLst>
        <pc:spChg chg="mod">
          <ac:chgData name="謝炳順" userId="S::d000000166@cgu.edu.tw::98ffe693-018b-47b7-9799-737b5100e4f0" providerId="AD" clId="Web-{F49BA486-1D8B-4E1E-80C1-34578AF2A716}" dt="2025-07-28T06:01:38.840" v="49" actId="20577"/>
          <ac:spMkLst>
            <pc:docMk/>
            <pc:sldMk cId="1698901983" sldId="306"/>
            <ac:spMk id="437" creationId="{00000000-0000-0000-0000-000000000000}"/>
          </ac:spMkLst>
        </pc:spChg>
      </pc:sldChg>
    </pc:docChg>
  </pc:docChgLst>
  <pc:docChgLst>
    <pc:chgData name="陳嘉瑋" userId="S::d000000129@cgu.edu.tw::8d73c717-4f10-4dc3-a791-6d02d58ec373" providerId="AD" clId="Web-{37704518-2C5E-487F-AED0-658A3EED5309}"/>
    <pc:docChg chg="modSld">
      <pc:chgData name="陳嘉瑋" userId="S::d000000129@cgu.edu.tw::8d73c717-4f10-4dc3-a791-6d02d58ec373" providerId="AD" clId="Web-{37704518-2C5E-487F-AED0-658A3EED5309}" dt="2022-08-30T05:04:40.583" v="1" actId="20577"/>
      <pc:docMkLst>
        <pc:docMk/>
      </pc:docMkLst>
      <pc:sldChg chg="modSp">
        <pc:chgData name="陳嘉瑋" userId="S::d000000129@cgu.edu.tw::8d73c717-4f10-4dc3-a791-6d02d58ec373" providerId="AD" clId="Web-{37704518-2C5E-487F-AED0-658A3EED5309}" dt="2022-08-30T05:04:40.583" v="1" actId="20577"/>
        <pc:sldMkLst>
          <pc:docMk/>
          <pc:sldMk cId="0" sldId="257"/>
        </pc:sldMkLst>
      </pc:sldChg>
    </pc:docChg>
  </pc:docChgLst>
  <pc:docChgLst>
    <pc:chgData name="葉靜蓉" userId="S::d000000442@cgu.edu.tw::e0a7f05e-54e7-41fc-aabf-66c72b51898d" providerId="AD" clId="Web-{891AEC3B-16BF-4340-BDA0-1C529F22A476}"/>
    <pc:docChg chg="modSld">
      <pc:chgData name="葉靜蓉" userId="S::d000000442@cgu.edu.tw::e0a7f05e-54e7-41fc-aabf-66c72b51898d" providerId="AD" clId="Web-{891AEC3B-16BF-4340-BDA0-1C529F22A476}" dt="2023-08-14T03:17:54.212" v="40" actId="20577"/>
      <pc:docMkLst>
        <pc:docMk/>
      </pc:docMkLst>
      <pc:sldChg chg="modSp">
        <pc:chgData name="葉靜蓉" userId="S::d000000442@cgu.edu.tw::e0a7f05e-54e7-41fc-aabf-66c72b51898d" providerId="AD" clId="Web-{891AEC3B-16BF-4340-BDA0-1C529F22A476}" dt="2023-08-14T03:17:54.212" v="40" actId="20577"/>
        <pc:sldMkLst>
          <pc:docMk/>
          <pc:sldMk cId="0" sldId="295"/>
        </pc:sldMkLst>
      </pc:sldChg>
      <pc:sldChg chg="modSp">
        <pc:chgData name="葉靜蓉" userId="S::d000000442@cgu.edu.tw::e0a7f05e-54e7-41fc-aabf-66c72b51898d" providerId="AD" clId="Web-{891AEC3B-16BF-4340-BDA0-1C529F22A476}" dt="2023-08-14T03:13:25.894" v="29" actId="20577"/>
        <pc:sldMkLst>
          <pc:docMk/>
          <pc:sldMk cId="1661266668" sldId="355"/>
        </pc:sldMkLst>
      </pc:sldChg>
    </pc:docChg>
  </pc:docChgLst>
  <pc:docChgLst>
    <pc:chgData name="葉靜蓉" userId="S::d000000442@cgu.edu.tw::e0a7f05e-54e7-41fc-aabf-66c72b51898d" providerId="AD" clId="Web-{837A130D-378C-49D4-9CE2-D0CEE01CF7B9}"/>
    <pc:docChg chg="modSld">
      <pc:chgData name="葉靜蓉" userId="S::d000000442@cgu.edu.tw::e0a7f05e-54e7-41fc-aabf-66c72b51898d" providerId="AD" clId="Web-{837A130D-378C-49D4-9CE2-D0CEE01CF7B9}" dt="2025-07-28T02:05:34.492" v="72" actId="1076"/>
      <pc:docMkLst>
        <pc:docMk/>
      </pc:docMkLst>
      <pc:sldChg chg="modSp">
        <pc:chgData name="葉靜蓉" userId="S::d000000442@cgu.edu.tw::e0a7f05e-54e7-41fc-aabf-66c72b51898d" providerId="AD" clId="Web-{837A130D-378C-49D4-9CE2-D0CEE01CF7B9}" dt="2025-07-28T01:59:07.991" v="36" actId="20577"/>
        <pc:sldMkLst>
          <pc:docMk/>
          <pc:sldMk cId="0" sldId="294"/>
        </pc:sldMkLst>
        <pc:spChg chg="mod">
          <ac:chgData name="葉靜蓉" userId="S::d000000442@cgu.edu.tw::e0a7f05e-54e7-41fc-aabf-66c72b51898d" providerId="AD" clId="Web-{837A130D-378C-49D4-9CE2-D0CEE01CF7B9}" dt="2025-07-28T01:57:14.064" v="22" actId="20577"/>
          <ac:spMkLst>
            <pc:docMk/>
            <pc:sldMk cId="0" sldId="294"/>
            <ac:spMk id="24" creationId="{00000000-0000-0000-0000-000000000000}"/>
          </ac:spMkLst>
        </pc:spChg>
        <pc:spChg chg="mod">
          <ac:chgData name="葉靜蓉" userId="S::d000000442@cgu.edu.tw::e0a7f05e-54e7-41fc-aabf-66c72b51898d" providerId="AD" clId="Web-{837A130D-378C-49D4-9CE2-D0CEE01CF7B9}" dt="2025-07-28T01:59:07.991" v="36" actId="20577"/>
          <ac:spMkLst>
            <pc:docMk/>
            <pc:sldMk cId="0" sldId="294"/>
            <ac:spMk id="25" creationId="{00000000-0000-0000-0000-000000000000}"/>
          </ac:spMkLst>
        </pc:spChg>
        <pc:spChg chg="mod">
          <ac:chgData name="葉靜蓉" userId="S::d000000442@cgu.edu.tw::e0a7f05e-54e7-41fc-aabf-66c72b51898d" providerId="AD" clId="Web-{837A130D-378C-49D4-9CE2-D0CEE01CF7B9}" dt="2025-07-28T01:55:50.591" v="6" actId="20577"/>
          <ac:spMkLst>
            <pc:docMk/>
            <pc:sldMk cId="0" sldId="294"/>
            <ac:spMk id="615" creationId="{00000000-0000-0000-0000-000000000000}"/>
          </ac:spMkLst>
        </pc:spChg>
      </pc:sldChg>
      <pc:sldChg chg="addSp delSp modSp">
        <pc:chgData name="葉靜蓉" userId="S::d000000442@cgu.edu.tw::e0a7f05e-54e7-41fc-aabf-66c72b51898d" providerId="AD" clId="Web-{837A130D-378C-49D4-9CE2-D0CEE01CF7B9}" dt="2025-07-28T02:05:34.492" v="72" actId="1076"/>
        <pc:sldMkLst>
          <pc:docMk/>
          <pc:sldMk cId="0" sldId="295"/>
        </pc:sldMkLst>
        <pc:spChg chg="mod">
          <ac:chgData name="葉靜蓉" userId="S::d000000442@cgu.edu.tw::e0a7f05e-54e7-41fc-aabf-66c72b51898d" providerId="AD" clId="Web-{837A130D-378C-49D4-9CE2-D0CEE01CF7B9}" dt="2025-07-28T02:05:34.492" v="72" actId="1076"/>
          <ac:spMkLst>
            <pc:docMk/>
            <pc:sldMk cId="0" sldId="295"/>
            <ac:spMk id="17" creationId="{00000000-0000-0000-0000-000000000000}"/>
          </ac:spMkLst>
        </pc:spChg>
        <pc:spChg chg="mod">
          <ac:chgData name="葉靜蓉" userId="S::d000000442@cgu.edu.tw::e0a7f05e-54e7-41fc-aabf-66c72b51898d" providerId="AD" clId="Web-{837A130D-378C-49D4-9CE2-D0CEE01CF7B9}" dt="2025-07-28T02:04:25.833" v="61" actId="20577"/>
          <ac:spMkLst>
            <pc:docMk/>
            <pc:sldMk cId="0" sldId="295"/>
            <ac:spMk id="639" creationId="{00000000-0000-0000-0000-000000000000}"/>
          </ac:spMkLst>
        </pc:spChg>
        <pc:picChg chg="del">
          <ac:chgData name="葉靜蓉" userId="S::d000000442@cgu.edu.tw::e0a7f05e-54e7-41fc-aabf-66c72b51898d" providerId="AD" clId="Web-{837A130D-378C-49D4-9CE2-D0CEE01CF7B9}" dt="2025-07-28T01:59:43.492" v="38"/>
          <ac:picMkLst>
            <pc:docMk/>
            <pc:sldMk cId="0" sldId="295"/>
            <ac:picMk id="2" creationId="{C2BDA97E-EA8F-4251-8FEA-947BD96F3740}"/>
          </ac:picMkLst>
        </pc:picChg>
        <pc:picChg chg="add del mod">
          <ac:chgData name="葉靜蓉" userId="S::d000000442@cgu.edu.tw::e0a7f05e-54e7-41fc-aabf-66c72b51898d" providerId="AD" clId="Web-{837A130D-378C-49D4-9CE2-D0CEE01CF7B9}" dt="2025-07-28T02:01:28.247" v="43"/>
          <ac:picMkLst>
            <pc:docMk/>
            <pc:sldMk cId="0" sldId="295"/>
            <ac:picMk id="3" creationId="{07977161-5F90-A9C0-B990-CC75C61A37C0}"/>
          </ac:picMkLst>
        </pc:picChg>
        <pc:picChg chg="add mod ord">
          <ac:chgData name="葉靜蓉" userId="S::d000000442@cgu.edu.tw::e0a7f05e-54e7-41fc-aabf-66c72b51898d" providerId="AD" clId="Web-{837A130D-378C-49D4-9CE2-D0CEE01CF7B9}" dt="2025-07-28T02:05:30.898" v="71" actId="14100"/>
          <ac:picMkLst>
            <pc:docMk/>
            <pc:sldMk cId="0" sldId="295"/>
            <ac:picMk id="4" creationId="{E1C211AC-33DE-8B0E-5315-4EF94C3F86B7}"/>
          </ac:picMkLst>
        </pc:picChg>
      </pc:sldChg>
    </pc:docChg>
  </pc:docChgLst>
  <pc:docChgLst>
    <pc:chgData name="吳凱威" userId="S::d000000602@cgu.edu.tw::258906f1-d948-4375-b4b8-c65fb89827d8" providerId="AD" clId="Web-{83837421-95F2-407B-922C-D1EDA95B4F1F}"/>
    <pc:docChg chg="modSld">
      <pc:chgData name="吳凱威" userId="S::d000000602@cgu.edu.tw::258906f1-d948-4375-b4b8-c65fb89827d8" providerId="AD" clId="Web-{83837421-95F2-407B-922C-D1EDA95B4F1F}" dt="2021-07-30T01:34:01.844" v="37" actId="20577"/>
      <pc:docMkLst>
        <pc:docMk/>
      </pc:docMkLst>
      <pc:sldChg chg="modSp">
        <pc:chgData name="吳凱威" userId="S::d000000602@cgu.edu.tw::258906f1-d948-4375-b4b8-c65fb89827d8" providerId="AD" clId="Web-{83837421-95F2-407B-922C-D1EDA95B4F1F}" dt="2021-07-30T01:21:58.133" v="31" actId="20577"/>
        <pc:sldMkLst>
          <pc:docMk/>
          <pc:sldMk cId="1614585254" sldId="333"/>
        </pc:sldMkLst>
      </pc:sldChg>
      <pc:sldChg chg="modSp">
        <pc:chgData name="吳凱威" userId="S::d000000602@cgu.edu.tw::258906f1-d948-4375-b4b8-c65fb89827d8" providerId="AD" clId="Web-{83837421-95F2-407B-922C-D1EDA95B4F1F}" dt="2021-07-30T01:34:01.844" v="37" actId="20577"/>
        <pc:sldMkLst>
          <pc:docMk/>
          <pc:sldMk cId="4053601222" sldId="338"/>
        </pc:sldMkLst>
      </pc:sldChg>
      <pc:sldChg chg="modSp">
        <pc:chgData name="吳凱威" userId="S::d000000602@cgu.edu.tw::258906f1-d948-4375-b4b8-c65fb89827d8" providerId="AD" clId="Web-{83837421-95F2-407B-922C-D1EDA95B4F1F}" dt="2021-07-30T01:33:10.904" v="36" actId="20577"/>
        <pc:sldMkLst>
          <pc:docMk/>
          <pc:sldMk cId="1921373379" sldId="346"/>
        </pc:sldMkLst>
      </pc:sldChg>
      <pc:sldChg chg="modSp">
        <pc:chgData name="吳凱威" userId="S::d000000602@cgu.edu.tw::258906f1-d948-4375-b4b8-c65fb89827d8" providerId="AD" clId="Web-{83837421-95F2-407B-922C-D1EDA95B4F1F}" dt="2021-07-30T01:04:53.373" v="0" actId="20577"/>
        <pc:sldMkLst>
          <pc:docMk/>
          <pc:sldMk cId="1368928723" sldId="349"/>
        </pc:sldMkLst>
      </pc:sldChg>
    </pc:docChg>
  </pc:docChgLst>
  <pc:docChgLst>
    <pc:chgData name="陳龍雲" userId="S::d000000321@cgu.edu.tw::af50d9f6-a177-45ab-bfce-bbc75c8d5118" providerId="AD" clId="Web-{F9D243B1-2206-FBC6-64F0-0D0755C9B4EC}"/>
    <pc:docChg chg="modSld">
      <pc:chgData name="陳龍雲" userId="S::d000000321@cgu.edu.tw::af50d9f6-a177-45ab-bfce-bbc75c8d5118" providerId="AD" clId="Web-{F9D243B1-2206-FBC6-64F0-0D0755C9B4EC}" dt="2024-08-09T08:39:22.674" v="30" actId="20577"/>
      <pc:docMkLst>
        <pc:docMk/>
      </pc:docMkLst>
      <pc:sldChg chg="modSp">
        <pc:chgData name="陳龍雲" userId="S::d000000321@cgu.edu.tw::af50d9f6-a177-45ab-bfce-bbc75c8d5118" providerId="AD" clId="Web-{F9D243B1-2206-FBC6-64F0-0D0755C9B4EC}" dt="2024-08-09T08:39:22.674" v="30" actId="20577"/>
        <pc:sldMkLst>
          <pc:docMk/>
          <pc:sldMk cId="1661266668" sldId="355"/>
        </pc:sldMkLst>
      </pc:sldChg>
    </pc:docChg>
  </pc:docChgLst>
  <pc:docChgLst>
    <pc:chgData name="吳凱威" userId="S::d000000602@cgu.edu.tw::258906f1-d948-4375-b4b8-c65fb89827d8" providerId="AD" clId="Web-{6AEED4C7-EACA-43A2-9116-719A83C643B2}"/>
    <pc:docChg chg="modSld">
      <pc:chgData name="吳凱威" userId="S::d000000602@cgu.edu.tw::258906f1-d948-4375-b4b8-c65fb89827d8" providerId="AD" clId="Web-{6AEED4C7-EACA-43A2-9116-719A83C643B2}" dt="2021-08-06T00:47:47.392" v="37" actId="1076"/>
      <pc:docMkLst>
        <pc:docMk/>
      </pc:docMkLst>
      <pc:sldChg chg="modSp">
        <pc:chgData name="吳凱威" userId="S::d000000602@cgu.edu.tw::258906f1-d948-4375-b4b8-c65fb89827d8" providerId="AD" clId="Web-{6AEED4C7-EACA-43A2-9116-719A83C643B2}" dt="2021-08-06T00:47:47.392" v="37" actId="1076"/>
        <pc:sldMkLst>
          <pc:docMk/>
          <pc:sldMk cId="3105283007" sldId="339"/>
        </pc:sldMkLst>
      </pc:sldChg>
    </pc:docChg>
  </pc:docChgLst>
  <pc:docChgLst>
    <pc:chgData name="陳龍雲" userId="S::d000000321@cgu.edu.tw::af50d9f6-a177-45ab-bfce-bbc75c8d5118" providerId="AD" clId="Web-{DAD5FCBF-C790-E270-2E6F-96F79BCC3EDF}"/>
    <pc:docChg chg="modSld">
      <pc:chgData name="陳龍雲" userId="S::d000000321@cgu.edu.tw::af50d9f6-a177-45ab-bfce-bbc75c8d5118" providerId="AD" clId="Web-{DAD5FCBF-C790-E270-2E6F-96F79BCC3EDF}" dt="2019-08-12T02:32:47.571" v="1" actId="1076"/>
      <pc:docMkLst>
        <pc:docMk/>
      </pc:docMkLst>
      <pc:sldChg chg="modSp">
        <pc:chgData name="陳龍雲" userId="S::d000000321@cgu.edu.tw::af50d9f6-a177-45ab-bfce-bbc75c8d5118" providerId="AD" clId="Web-{DAD5FCBF-C790-E270-2E6F-96F79BCC3EDF}" dt="2019-08-12T02:32:47.571" v="1" actId="1076"/>
        <pc:sldMkLst>
          <pc:docMk/>
          <pc:sldMk cId="2882702118" sldId="329"/>
        </pc:sldMkLst>
      </pc:sldChg>
    </pc:docChg>
  </pc:docChgLst>
  <pc:docChgLst>
    <pc:chgData name="謝炳順" userId="S::d000000166@cgu.edu.tw::98ffe693-018b-47b7-9799-737b5100e4f0" providerId="AD" clId="Web-{47FA5417-E58C-4CB9-8E3C-773852FA4A8E}"/>
    <pc:docChg chg="modSld sldOrd">
      <pc:chgData name="謝炳順" userId="S::d000000166@cgu.edu.tw::98ffe693-018b-47b7-9799-737b5100e4f0" providerId="AD" clId="Web-{47FA5417-E58C-4CB9-8E3C-773852FA4A8E}" dt="2024-08-07T01:54:01.411" v="4"/>
      <pc:docMkLst>
        <pc:docMk/>
      </pc:docMkLst>
      <pc:sldChg chg="addSp delSp modSp ord">
        <pc:chgData name="謝炳順" userId="S::d000000166@cgu.edu.tw::98ffe693-018b-47b7-9799-737b5100e4f0" providerId="AD" clId="Web-{47FA5417-E58C-4CB9-8E3C-773852FA4A8E}" dt="2024-08-07T01:54:01.411" v="4"/>
        <pc:sldMkLst>
          <pc:docMk/>
          <pc:sldMk cId="95800074" sldId="341"/>
        </pc:sldMkLst>
      </pc:sldChg>
    </pc:docChg>
  </pc:docChgLst>
  <pc:docChgLst>
    <pc:chgData name="葉靜蓉" userId="S::d000000442@cgu.edu.tw::e0a7f05e-54e7-41fc-aabf-66c72b51898d" providerId="AD" clId="Web-{DE3F5393-D686-4052-B4D9-FC85C4FE6647}"/>
    <pc:docChg chg="modSld">
      <pc:chgData name="葉靜蓉" userId="S::d000000442@cgu.edu.tw::e0a7f05e-54e7-41fc-aabf-66c72b51898d" providerId="AD" clId="Web-{DE3F5393-D686-4052-B4D9-FC85C4FE6647}" dt="2024-08-15T06:51:46.824" v="11" actId="20577"/>
      <pc:docMkLst>
        <pc:docMk/>
      </pc:docMkLst>
      <pc:sldChg chg="modSp">
        <pc:chgData name="葉靜蓉" userId="S::d000000442@cgu.edu.tw::e0a7f05e-54e7-41fc-aabf-66c72b51898d" providerId="AD" clId="Web-{DE3F5393-D686-4052-B4D9-FC85C4FE6647}" dt="2024-08-15T06:51:46.824" v="11" actId="20577"/>
        <pc:sldMkLst>
          <pc:docMk/>
          <pc:sldMk cId="0" sldId="265"/>
        </pc:sldMkLst>
      </pc:sldChg>
    </pc:docChg>
  </pc:docChgLst>
  <pc:docChgLst>
    <pc:chgData name="葉靜蓉" userId="S::d000000442@cgu.edu.tw::e0a7f05e-54e7-41fc-aabf-66c72b51898d" providerId="AD" clId="Web-{32940B36-B89B-416C-BE44-1C44405D0FE2}"/>
    <pc:docChg chg="modSld">
      <pc:chgData name="葉靜蓉" userId="S::d000000442@cgu.edu.tw::e0a7f05e-54e7-41fc-aabf-66c72b51898d" providerId="AD" clId="Web-{32940B36-B89B-416C-BE44-1C44405D0FE2}" dt="2021-08-10T05:48:11.915" v="88" actId="14100"/>
      <pc:docMkLst>
        <pc:docMk/>
      </pc:docMkLst>
      <pc:sldChg chg="modSp">
        <pc:chgData name="葉靜蓉" userId="S::d000000442@cgu.edu.tw::e0a7f05e-54e7-41fc-aabf-66c72b51898d" providerId="AD" clId="Web-{32940B36-B89B-416C-BE44-1C44405D0FE2}" dt="2021-08-10T05:40:14.922" v="63" actId="14100"/>
        <pc:sldMkLst>
          <pc:docMk/>
          <pc:sldMk cId="0" sldId="264"/>
        </pc:sldMkLst>
      </pc:sldChg>
      <pc:sldChg chg="modSp">
        <pc:chgData name="葉靜蓉" userId="S::d000000442@cgu.edu.tw::e0a7f05e-54e7-41fc-aabf-66c72b51898d" providerId="AD" clId="Web-{32940B36-B89B-416C-BE44-1C44405D0FE2}" dt="2021-08-10T05:42:44.378" v="65" actId="20577"/>
        <pc:sldMkLst>
          <pc:docMk/>
          <pc:sldMk cId="0" sldId="266"/>
        </pc:sldMkLst>
      </pc:sldChg>
      <pc:sldChg chg="addSp delSp modSp">
        <pc:chgData name="葉靜蓉" userId="S::d000000442@cgu.edu.tw::e0a7f05e-54e7-41fc-aabf-66c72b51898d" providerId="AD" clId="Web-{32940B36-B89B-416C-BE44-1C44405D0FE2}" dt="2021-08-10T05:48:11.915" v="88" actId="14100"/>
        <pc:sldMkLst>
          <pc:docMk/>
          <pc:sldMk cId="0" sldId="295"/>
        </pc:sldMkLst>
      </pc:sldChg>
      <pc:sldChg chg="modSp">
        <pc:chgData name="葉靜蓉" userId="S::d000000442@cgu.edu.tw::e0a7f05e-54e7-41fc-aabf-66c72b51898d" providerId="AD" clId="Web-{32940B36-B89B-416C-BE44-1C44405D0FE2}" dt="2021-08-10T05:36:28.199" v="20" actId="1076"/>
        <pc:sldMkLst>
          <pc:docMk/>
          <pc:sldMk cId="4089711636" sldId="304"/>
        </pc:sldMkLst>
      </pc:sldChg>
    </pc:docChg>
  </pc:docChgLst>
  <pc:docChgLst>
    <pc:chgData name="謝炳順" userId="S::d000000166@cgu.edu.tw::98ffe693-018b-47b7-9799-737b5100e4f0" providerId="AD" clId="Web-{A8A4D606-43BD-498D-821D-18C3AA522C7C}"/>
    <pc:docChg chg="modSld">
      <pc:chgData name="謝炳順" userId="S::d000000166@cgu.edu.tw::98ffe693-018b-47b7-9799-737b5100e4f0" providerId="AD" clId="Web-{A8A4D606-43BD-498D-821D-18C3AA522C7C}" dt="2025-07-28T05:54:48.240" v="3" actId="20577"/>
      <pc:docMkLst>
        <pc:docMk/>
      </pc:docMkLst>
      <pc:sldChg chg="modSp">
        <pc:chgData name="謝炳順" userId="S::d000000166@cgu.edu.tw::98ffe693-018b-47b7-9799-737b5100e4f0" providerId="AD" clId="Web-{A8A4D606-43BD-498D-821D-18C3AA522C7C}" dt="2025-07-28T05:54:48.240" v="3" actId="20577"/>
        <pc:sldMkLst>
          <pc:docMk/>
          <pc:sldMk cId="1698901983" sldId="306"/>
        </pc:sldMkLst>
        <pc:spChg chg="mod">
          <ac:chgData name="謝炳順" userId="S::d000000166@cgu.edu.tw::98ffe693-018b-47b7-9799-737b5100e4f0" providerId="AD" clId="Web-{A8A4D606-43BD-498D-821D-18C3AA522C7C}" dt="2025-07-28T05:54:48.240" v="3" actId="20577"/>
          <ac:spMkLst>
            <pc:docMk/>
            <pc:sldMk cId="1698901983" sldId="306"/>
            <ac:spMk id="437" creationId="{00000000-0000-0000-0000-000000000000}"/>
          </ac:spMkLst>
        </pc:spChg>
      </pc:sldChg>
    </pc:docChg>
  </pc:docChgLst>
  <pc:docChgLst>
    <pc:chgData name="王彥閔" userId="S::d000013311@cgu.edu.tw::5a73a8fb-c273-4e3b-a8be-7042c44dcd2d" providerId="AD" clId="Web-{EB6676EB-AB24-4FC8-A136-FD51D4EF5870}"/>
    <pc:docChg chg="modSld">
      <pc:chgData name="王彥閔" userId="S::d000013311@cgu.edu.tw::5a73a8fb-c273-4e3b-a8be-7042c44dcd2d" providerId="AD" clId="Web-{EB6676EB-AB24-4FC8-A136-FD51D4EF5870}" dt="2022-08-30T05:24:35.347" v="3" actId="1076"/>
      <pc:docMkLst>
        <pc:docMk/>
      </pc:docMkLst>
      <pc:sldChg chg="modSp">
        <pc:chgData name="王彥閔" userId="S::d000013311@cgu.edu.tw::5a73a8fb-c273-4e3b-a8be-7042c44dcd2d" providerId="AD" clId="Web-{EB6676EB-AB24-4FC8-A136-FD51D4EF5870}" dt="2022-08-30T05:24:35.347" v="3" actId="1076"/>
        <pc:sldMkLst>
          <pc:docMk/>
          <pc:sldMk cId="3757223277" sldId="334"/>
        </pc:sldMkLst>
      </pc:sldChg>
    </pc:docChg>
  </pc:docChgLst>
  <pc:docChgLst>
    <pc:chgData name="陳龍雲" userId="S::d000000321@cgu.edu.tw::af50d9f6-a177-45ab-bfce-bbc75c8d5118" providerId="AD" clId="Web-{ACDE4728-47E1-4005-A782-1EE6B8F836D2}"/>
    <pc:docChg chg="addSld delSld modSld modSection">
      <pc:chgData name="陳龍雲" userId="S::d000000321@cgu.edu.tw::af50d9f6-a177-45ab-bfce-bbc75c8d5118" providerId="AD" clId="Web-{ACDE4728-47E1-4005-A782-1EE6B8F836D2}" dt="2023-08-02T09:06:24.217" v="24"/>
      <pc:docMkLst>
        <pc:docMk/>
      </pc:docMkLst>
      <pc:sldChg chg="modSp">
        <pc:chgData name="陳龍雲" userId="S::d000000321@cgu.edu.tw::af50d9f6-a177-45ab-bfce-bbc75c8d5118" providerId="AD" clId="Web-{ACDE4728-47E1-4005-A782-1EE6B8F836D2}" dt="2023-08-02T09:04:43.137" v="23" actId="20577"/>
        <pc:sldMkLst>
          <pc:docMk/>
          <pc:sldMk cId="304925177" sldId="350"/>
        </pc:sldMkLst>
      </pc:sldChg>
      <pc:sldChg chg="addSp delSp modSp new del">
        <pc:chgData name="陳龍雲" userId="S::d000000321@cgu.edu.tw::af50d9f6-a177-45ab-bfce-bbc75c8d5118" providerId="AD" clId="Web-{ACDE4728-47E1-4005-A782-1EE6B8F836D2}" dt="2023-08-02T09:06:24.217" v="24"/>
        <pc:sldMkLst>
          <pc:docMk/>
          <pc:sldMk cId="890506138" sldId="355"/>
        </pc:sldMkLst>
      </pc:sldChg>
    </pc:docChg>
  </pc:docChgLst>
  <pc:docChgLst>
    <pc:chgData name="吳凱威" userId="S::d000000602@cgu.edu.tw::258906f1-d948-4375-b4b8-c65fb89827d8" providerId="AD" clId="Web-{0734E585-B8C7-4E34-873B-CD952629211A}"/>
    <pc:docChg chg="addSld delSld modSld modSection">
      <pc:chgData name="吳凱威" userId="S::d000000602@cgu.edu.tw::258906f1-d948-4375-b4b8-c65fb89827d8" providerId="AD" clId="Web-{0734E585-B8C7-4E34-873B-CD952629211A}" dt="2024-08-07T05:20:03.937" v="65" actId="1076"/>
      <pc:docMkLst>
        <pc:docMk/>
      </pc:docMkLst>
      <pc:sldChg chg="addSp delSp modSp">
        <pc:chgData name="吳凱威" userId="S::d000000602@cgu.edu.tw::258906f1-d948-4375-b4b8-c65fb89827d8" providerId="AD" clId="Web-{0734E585-B8C7-4E34-873B-CD952629211A}" dt="2024-08-07T05:20:03.937" v="65" actId="1076"/>
        <pc:sldMkLst>
          <pc:docMk/>
          <pc:sldMk cId="4053601222" sldId="338"/>
        </pc:sldMkLst>
      </pc:sldChg>
      <pc:sldChg chg="addSp delSp modSp">
        <pc:chgData name="吳凱威" userId="S::d000000602@cgu.edu.tw::258906f1-d948-4375-b4b8-c65fb89827d8" providerId="AD" clId="Web-{0734E585-B8C7-4E34-873B-CD952629211A}" dt="2024-08-07T05:19:20.233" v="58" actId="1076"/>
        <pc:sldMkLst>
          <pc:docMk/>
          <pc:sldMk cId="3105283007" sldId="339"/>
        </pc:sldMkLst>
      </pc:sldChg>
      <pc:sldChg chg="addSp delSp modSp">
        <pc:chgData name="吳凱威" userId="S::d000000602@cgu.edu.tw::258906f1-d948-4375-b4b8-c65fb89827d8" providerId="AD" clId="Web-{0734E585-B8C7-4E34-873B-CD952629211A}" dt="2024-08-07T05:14:59.785" v="8" actId="1076"/>
        <pc:sldMkLst>
          <pc:docMk/>
          <pc:sldMk cId="1368928723" sldId="349"/>
        </pc:sldMkLst>
      </pc:sldChg>
      <pc:sldChg chg="add del replId">
        <pc:chgData name="吳凱威" userId="S::d000000602@cgu.edu.tw::258906f1-d948-4375-b4b8-c65fb89827d8" providerId="AD" clId="Web-{0734E585-B8C7-4E34-873B-CD952629211A}" dt="2024-08-07T05:15:19.802" v="11"/>
        <pc:sldMkLst>
          <pc:docMk/>
          <pc:sldMk cId="2098309595" sldId="357"/>
        </pc:sldMkLst>
      </pc:sldChg>
    </pc:docChg>
  </pc:docChgLst>
  <pc:docChgLst>
    <pc:chgData name="謝炳順" userId="S::d000000166@cgu.edu.tw::98ffe693-018b-47b7-9799-737b5100e4f0" providerId="AD" clId="Web-{615801F3-D726-48ED-8C0A-1749E7291B3B}"/>
    <pc:docChg chg="delSld modSld modSection">
      <pc:chgData name="謝炳順" userId="S::d000000166@cgu.edu.tw::98ffe693-018b-47b7-9799-737b5100e4f0" providerId="AD" clId="Web-{615801F3-D726-48ED-8C0A-1749E7291B3B}" dt="2022-09-02T01:15:24.450" v="8" actId="20577"/>
      <pc:docMkLst>
        <pc:docMk/>
      </pc:docMkLst>
      <pc:sldChg chg="modSp del">
        <pc:chgData name="謝炳順" userId="S::d000000166@cgu.edu.tw::98ffe693-018b-47b7-9799-737b5100e4f0" providerId="AD" clId="Web-{615801F3-D726-48ED-8C0A-1749E7291B3B}" dt="2022-09-02T01:14:43.230" v="1"/>
        <pc:sldMkLst>
          <pc:docMk/>
          <pc:sldMk cId="0" sldId="292"/>
        </pc:sldMkLst>
      </pc:sldChg>
      <pc:sldChg chg="modSp">
        <pc:chgData name="謝炳順" userId="S::d000000166@cgu.edu.tw::98ffe693-018b-47b7-9799-737b5100e4f0" providerId="AD" clId="Web-{615801F3-D726-48ED-8C0A-1749E7291B3B}" dt="2022-09-02T01:15:24.450" v="8" actId="20577"/>
        <pc:sldMkLst>
          <pc:docMk/>
          <pc:sldMk cId="0" sldId="293"/>
        </pc:sldMkLst>
      </pc:sldChg>
      <pc:sldChg chg="modSp">
        <pc:chgData name="謝炳順" userId="S::d000000166@cgu.edu.tw::98ffe693-018b-47b7-9799-737b5100e4f0" providerId="AD" clId="Web-{615801F3-D726-48ED-8C0A-1749E7291B3B}" dt="2022-09-02T01:15:04.840" v="4" actId="20577"/>
        <pc:sldMkLst>
          <pc:docMk/>
          <pc:sldMk cId="2839358063" sldId="347"/>
        </pc:sldMkLst>
      </pc:sldChg>
    </pc:docChg>
  </pc:docChgLst>
  <pc:docChgLst>
    <pc:chgData name="葉靜蓉" userId="S::d000000442@cgu.edu.tw::e0a7f05e-54e7-41fc-aabf-66c72b51898d" providerId="AD" clId="Web-{2BE82287-61B3-46AA-9407-61E08E854789}"/>
    <pc:docChg chg="delSld modSld modSection">
      <pc:chgData name="葉靜蓉" userId="S::d000000442@cgu.edu.tw::e0a7f05e-54e7-41fc-aabf-66c72b51898d" providerId="AD" clId="Web-{2BE82287-61B3-46AA-9407-61E08E854789}" dt="2024-08-15T06:34:01.952" v="106" actId="20577"/>
      <pc:docMkLst>
        <pc:docMk/>
      </pc:docMkLst>
      <pc:sldChg chg="delSp modSp del">
        <pc:chgData name="葉靜蓉" userId="S::d000000442@cgu.edu.tw::e0a7f05e-54e7-41fc-aabf-66c72b51898d" providerId="AD" clId="Web-{2BE82287-61B3-46AA-9407-61E08E854789}" dt="2024-08-15T06:23:27.340" v="47"/>
        <pc:sldMkLst>
          <pc:docMk/>
          <pc:sldMk cId="0" sldId="264"/>
        </pc:sldMkLst>
      </pc:sldChg>
      <pc:sldChg chg="addSp modSp">
        <pc:chgData name="葉靜蓉" userId="S::d000000442@cgu.edu.tw::e0a7f05e-54e7-41fc-aabf-66c72b51898d" providerId="AD" clId="Web-{2BE82287-61B3-46AA-9407-61E08E854789}" dt="2024-08-15T06:34:01.952" v="106" actId="20577"/>
        <pc:sldMkLst>
          <pc:docMk/>
          <pc:sldMk cId="0" sldId="265"/>
        </pc:sldMkLst>
      </pc:sldChg>
    </pc:docChg>
  </pc:docChgLst>
  <pc:docChgLst>
    <pc:chgData name="葉靜蓉" userId="S::d000000442@cgu.edu.tw::e0a7f05e-54e7-41fc-aabf-66c72b51898d" providerId="AD" clId="Web-{1220EA67-6B70-5308-3993-8B34CA85F303}"/>
    <pc:docChg chg="modSld">
      <pc:chgData name="葉靜蓉" userId="S::d000000442@cgu.edu.tw::e0a7f05e-54e7-41fc-aabf-66c72b51898d" providerId="AD" clId="Web-{1220EA67-6B70-5308-3993-8B34CA85F303}" dt="2019-08-12T01:57:23.414" v="9" actId="20577"/>
      <pc:docMkLst>
        <pc:docMk/>
      </pc:docMkLst>
      <pc:sldChg chg="modSp">
        <pc:chgData name="葉靜蓉" userId="S::d000000442@cgu.edu.tw::e0a7f05e-54e7-41fc-aabf-66c72b51898d" providerId="AD" clId="Web-{1220EA67-6B70-5308-3993-8B34CA85F303}" dt="2019-08-12T01:57:23.396" v="8" actId="20577"/>
        <pc:sldMkLst>
          <pc:docMk/>
          <pc:sldMk cId="4053601222" sldId="338"/>
        </pc:sldMkLst>
      </pc:sldChg>
    </pc:docChg>
  </pc:docChgLst>
  <pc:docChgLst>
    <pc:chgData name="葉靜蓉" userId="S::d000000442@cgu.edu.tw::e0a7f05e-54e7-41fc-aabf-66c72b51898d" providerId="AD" clId="Web-{344A127B-DA8F-9F47-91B9-B6B99BAEEA3B}"/>
    <pc:docChg chg="modSld">
      <pc:chgData name="葉靜蓉" userId="S::d000000442@cgu.edu.tw::e0a7f05e-54e7-41fc-aabf-66c72b51898d" providerId="AD" clId="Web-{344A127B-DA8F-9F47-91B9-B6B99BAEEA3B}" dt="2019-08-07T02:08:35.846" v="7" actId="20577"/>
      <pc:docMkLst>
        <pc:docMk/>
      </pc:docMkLst>
      <pc:sldChg chg="modSp">
        <pc:chgData name="葉靜蓉" userId="S::d000000442@cgu.edu.tw::e0a7f05e-54e7-41fc-aabf-66c72b51898d" providerId="AD" clId="Web-{344A127B-DA8F-9F47-91B9-B6B99BAEEA3B}" dt="2019-08-07T02:08:35.846" v="7" actId="20577"/>
        <pc:sldMkLst>
          <pc:docMk/>
          <pc:sldMk cId="0" sldId="256"/>
        </pc:sldMkLst>
      </pc:sldChg>
    </pc:docChg>
  </pc:docChgLst>
  <pc:docChgLst>
    <pc:chgData name="邱炯訓" userId="cd453782-3c3c-4034-9869-0bc2bf4e4ed7" providerId="ADAL" clId="{9C99BA24-3A7C-4402-8CA0-A83410B4C12E}"/>
    <pc:docChg chg="undo custSel modSld">
      <pc:chgData name="邱炯訓" userId="cd453782-3c3c-4034-9869-0bc2bf4e4ed7" providerId="ADAL" clId="{9C99BA24-3A7C-4402-8CA0-A83410B4C12E}" dt="2020-08-05T06:01:12.773" v="182" actId="1076"/>
      <pc:docMkLst>
        <pc:docMk/>
      </pc:docMkLst>
      <pc:sldChg chg="addSp delSp modSp">
        <pc:chgData name="邱炯訓" userId="cd453782-3c3c-4034-9869-0bc2bf4e4ed7" providerId="ADAL" clId="{9C99BA24-3A7C-4402-8CA0-A83410B4C12E}" dt="2020-08-05T06:01:12.773" v="182" actId="1076"/>
        <pc:sldMkLst>
          <pc:docMk/>
          <pc:sldMk cId="0" sldId="262"/>
        </pc:sldMkLst>
      </pc:sldChg>
      <pc:sldChg chg="modSp">
        <pc:chgData name="邱炯訓" userId="cd453782-3c3c-4034-9869-0bc2bf4e4ed7" providerId="ADAL" clId="{9C99BA24-3A7C-4402-8CA0-A83410B4C12E}" dt="2020-08-05T01:04:33.182" v="89" actId="5793"/>
        <pc:sldMkLst>
          <pc:docMk/>
          <pc:sldMk cId="2291303539" sldId="335"/>
        </pc:sldMkLst>
      </pc:sldChg>
    </pc:docChg>
  </pc:docChgLst>
  <pc:docChgLst>
    <pc:chgData name="葉靜蓉" userId="S::d000000442@cgu.edu.tw::e0a7f05e-54e7-41fc-aabf-66c72b51898d" providerId="AD" clId="Web-{F88F3476-F03C-44CA-91A9-D3D89C0ABEEC}"/>
    <pc:docChg chg="modSld sldOrd">
      <pc:chgData name="葉靜蓉" userId="S::d000000442@cgu.edu.tw::e0a7f05e-54e7-41fc-aabf-66c72b51898d" providerId="AD" clId="Web-{F88F3476-F03C-44CA-91A9-D3D89C0ABEEC}" dt="2025-07-28T06:00:50.549" v="2" actId="20577"/>
      <pc:docMkLst>
        <pc:docMk/>
      </pc:docMkLst>
      <pc:sldChg chg="modSp">
        <pc:chgData name="葉靜蓉" userId="S::d000000442@cgu.edu.tw::e0a7f05e-54e7-41fc-aabf-66c72b51898d" providerId="AD" clId="Web-{F88F3476-F03C-44CA-91A9-D3D89C0ABEEC}" dt="2025-07-28T06:00:50.549" v="2" actId="20577"/>
        <pc:sldMkLst>
          <pc:docMk/>
          <pc:sldMk cId="1698901983" sldId="306"/>
        </pc:sldMkLst>
        <pc:spChg chg="mod">
          <ac:chgData name="葉靜蓉" userId="S::d000000442@cgu.edu.tw::e0a7f05e-54e7-41fc-aabf-66c72b51898d" providerId="AD" clId="Web-{F88F3476-F03C-44CA-91A9-D3D89C0ABEEC}" dt="2025-07-28T06:00:50.549" v="2" actId="20577"/>
          <ac:spMkLst>
            <pc:docMk/>
            <pc:sldMk cId="1698901983" sldId="306"/>
            <ac:spMk id="437" creationId="{00000000-0000-0000-0000-000000000000}"/>
          </ac:spMkLst>
        </pc:spChg>
      </pc:sldChg>
      <pc:sldChg chg="ord">
        <pc:chgData name="葉靜蓉" userId="S::d000000442@cgu.edu.tw::e0a7f05e-54e7-41fc-aabf-66c72b51898d" providerId="AD" clId="Web-{F88F3476-F03C-44CA-91A9-D3D89C0ABEEC}" dt="2025-07-28T05:58:22.029" v="0"/>
        <pc:sldMkLst>
          <pc:docMk/>
          <pc:sldMk cId="304925177" sldId="350"/>
        </pc:sldMkLst>
      </pc:sldChg>
    </pc:docChg>
  </pc:docChgLst>
  <pc:docChgLst>
    <pc:chgData name="呂學成" userId="S::d000020058@cgu.edu.tw::e41c355a-932f-4b31-9c3b-ae5911d7ac65" providerId="AD" clId="Web-{8DC39EAE-46C8-706B-55CD-C43C2C5DC2AC}"/>
    <pc:docChg chg="modSld">
      <pc:chgData name="呂學成" userId="S::d000020058@cgu.edu.tw::e41c355a-932f-4b31-9c3b-ae5911d7ac65" providerId="AD" clId="Web-{8DC39EAE-46C8-706B-55CD-C43C2C5DC2AC}" dt="2025-07-28T02:28:30.013" v="20" actId="20577"/>
      <pc:docMkLst>
        <pc:docMk/>
      </pc:docMkLst>
      <pc:sldChg chg="modSp">
        <pc:chgData name="呂學成" userId="S::d000020058@cgu.edu.tw::e41c355a-932f-4b31-9c3b-ae5911d7ac65" providerId="AD" clId="Web-{8DC39EAE-46C8-706B-55CD-C43C2C5DC2AC}" dt="2025-07-28T02:28:30.013" v="20" actId="20577"/>
        <pc:sldMkLst>
          <pc:docMk/>
          <pc:sldMk cId="2291303539" sldId="335"/>
        </pc:sldMkLst>
        <pc:spChg chg="mod">
          <ac:chgData name="呂學成" userId="S::d000020058@cgu.edu.tw::e41c355a-932f-4b31-9c3b-ae5911d7ac65" providerId="AD" clId="Web-{8DC39EAE-46C8-706B-55CD-C43C2C5DC2AC}" dt="2025-07-28T02:28:30.013" v="20" actId="20577"/>
          <ac:spMkLst>
            <pc:docMk/>
            <pc:sldMk cId="2291303539" sldId="335"/>
            <ac:spMk id="9" creationId="{8610547B-3370-474C-88DE-0773FFAC18A9}"/>
          </ac:spMkLst>
        </pc:spChg>
      </pc:sldChg>
    </pc:docChg>
  </pc:docChgLst>
  <pc:docChgLst>
    <pc:chgData name="葉靜蓉" userId="S::d000000442@cgu.edu.tw::e0a7f05e-54e7-41fc-aabf-66c72b51898d" providerId="AD" clId="Web-{B030E35A-A390-4BFD-AA5D-74F5FFEA9336}"/>
    <pc:docChg chg="modSld">
      <pc:chgData name="葉靜蓉" userId="S::d000000442@cgu.edu.tw::e0a7f05e-54e7-41fc-aabf-66c72b51898d" providerId="AD" clId="Web-{B030E35A-A390-4BFD-AA5D-74F5FFEA9336}" dt="2024-08-15T06:10:03.748" v="16" actId="20577"/>
      <pc:docMkLst>
        <pc:docMk/>
      </pc:docMkLst>
      <pc:sldChg chg="modSp">
        <pc:chgData name="葉靜蓉" userId="S::d000000442@cgu.edu.tw::e0a7f05e-54e7-41fc-aabf-66c72b51898d" providerId="AD" clId="Web-{B030E35A-A390-4BFD-AA5D-74F5FFEA9336}" dt="2024-08-15T05:54:13.825" v="7" actId="20577"/>
        <pc:sldMkLst>
          <pc:docMk/>
          <pc:sldMk cId="4089711636" sldId="304"/>
        </pc:sldMkLst>
      </pc:sldChg>
      <pc:sldChg chg="modSp">
        <pc:chgData name="葉靜蓉" userId="S::d000000442@cgu.edu.tw::e0a7f05e-54e7-41fc-aabf-66c72b51898d" providerId="AD" clId="Web-{B030E35A-A390-4BFD-AA5D-74F5FFEA9336}" dt="2024-08-15T06:10:03.748" v="16" actId="20577"/>
        <pc:sldMkLst>
          <pc:docMk/>
          <pc:sldMk cId="1661266668" sldId="355"/>
        </pc:sldMkLst>
      </pc:sldChg>
    </pc:docChg>
  </pc:docChgLst>
  <pc:docChgLst>
    <pc:chgData name="葉靜蓉" userId="S::d000000442@cgu.edu.tw::e0a7f05e-54e7-41fc-aabf-66c72b51898d" providerId="AD" clId="Web-{39A4DDEE-80EE-4C1E-A4D6-2F84CF1C4841}"/>
    <pc:docChg chg="modSld">
      <pc:chgData name="葉靜蓉" userId="S::d000000442@cgu.edu.tw::e0a7f05e-54e7-41fc-aabf-66c72b51898d" providerId="AD" clId="Web-{39A4DDEE-80EE-4C1E-A4D6-2F84CF1C4841}" dt="2022-09-01T07:42:51.960" v="1" actId="20577"/>
      <pc:docMkLst>
        <pc:docMk/>
      </pc:docMkLst>
      <pc:sldChg chg="modSp">
        <pc:chgData name="葉靜蓉" userId="S::d000000442@cgu.edu.tw::e0a7f05e-54e7-41fc-aabf-66c72b51898d" providerId="AD" clId="Web-{39A4DDEE-80EE-4C1E-A4D6-2F84CF1C4841}" dt="2022-09-01T07:42:51.960" v="1" actId="20577"/>
        <pc:sldMkLst>
          <pc:docMk/>
          <pc:sldMk cId="2291303539" sldId="335"/>
        </pc:sldMkLst>
      </pc:sldChg>
    </pc:docChg>
  </pc:docChgLst>
  <pc:docChgLst>
    <pc:chgData name="吳凱威" userId="S::d000000602@cgu.edu.tw::258906f1-d948-4375-b4b8-c65fb89827d8" providerId="AD" clId="Web-{4721E5C8-7EEA-4E63-85EF-59580C8CF45C}"/>
    <pc:docChg chg="modSld">
      <pc:chgData name="吳凱威" userId="S::d000000602@cgu.edu.tw::258906f1-d948-4375-b4b8-c65fb89827d8" providerId="AD" clId="Web-{4721E5C8-7EEA-4E63-85EF-59580C8CF45C}" dt="2020-07-31T06:11:17.421" v="190" actId="20577"/>
      <pc:docMkLst>
        <pc:docMk/>
      </pc:docMkLst>
      <pc:sldChg chg="modSp">
        <pc:chgData name="吳凱威" userId="S::d000000602@cgu.edu.tw::258906f1-d948-4375-b4b8-c65fb89827d8" providerId="AD" clId="Web-{4721E5C8-7EEA-4E63-85EF-59580C8CF45C}" dt="2020-07-31T06:09:40.809" v="179" actId="20577"/>
        <pc:sldMkLst>
          <pc:docMk/>
          <pc:sldMk cId="4053601222" sldId="338"/>
        </pc:sldMkLst>
      </pc:sldChg>
      <pc:sldChg chg="modSp">
        <pc:chgData name="吳凱威" userId="S::d000000602@cgu.edu.tw::258906f1-d948-4375-b4b8-c65fb89827d8" providerId="AD" clId="Web-{4721E5C8-7EEA-4E63-85EF-59580C8CF45C}" dt="2020-07-31T06:10:51.326" v="188" actId="20577"/>
        <pc:sldMkLst>
          <pc:docMk/>
          <pc:sldMk cId="1368928723" sldId="349"/>
        </pc:sldMkLst>
      </pc:sldChg>
    </pc:docChg>
  </pc:docChgLst>
  <pc:docChgLst>
    <pc:chgData name="吳凱威" userId="S::d000000602@cgu.edu.tw::258906f1-d948-4375-b4b8-c65fb89827d8" providerId="AD" clId="Web-{B16D8608-6A8C-409B-8476-DFA7BEFC9F4C}"/>
    <pc:docChg chg="modSld">
      <pc:chgData name="吳凱威" userId="S::d000000602@cgu.edu.tw::258906f1-d948-4375-b4b8-c65fb89827d8" providerId="AD" clId="Web-{B16D8608-6A8C-409B-8476-DFA7BEFC9F4C}" dt="2025-07-28T03:03:00.354" v="59" actId="20577"/>
      <pc:docMkLst>
        <pc:docMk/>
      </pc:docMkLst>
      <pc:sldChg chg="modSp">
        <pc:chgData name="吳凱威" userId="S::d000000602@cgu.edu.tw::258906f1-d948-4375-b4b8-c65fb89827d8" providerId="AD" clId="Web-{B16D8608-6A8C-409B-8476-DFA7BEFC9F4C}" dt="2025-07-28T02:59:26.940" v="48" actId="20577"/>
        <pc:sldMkLst>
          <pc:docMk/>
          <pc:sldMk cId="4053601222" sldId="338"/>
        </pc:sldMkLst>
        <pc:spChg chg="mod">
          <ac:chgData name="吳凱威" userId="S::d000000602@cgu.edu.tw::258906f1-d948-4375-b4b8-c65fb89827d8" providerId="AD" clId="Web-{B16D8608-6A8C-409B-8476-DFA7BEFC9F4C}" dt="2025-07-28T02:59:26.940" v="48" actId="20577"/>
          <ac:spMkLst>
            <pc:docMk/>
            <pc:sldMk cId="4053601222" sldId="338"/>
            <ac:spMk id="494" creationId="{00000000-0000-0000-0000-000000000000}"/>
          </ac:spMkLst>
        </pc:spChg>
        <pc:picChg chg="mod">
          <ac:chgData name="吳凱威" userId="S::d000000602@cgu.edu.tw::258906f1-d948-4375-b4b8-c65fb89827d8" providerId="AD" clId="Web-{B16D8608-6A8C-409B-8476-DFA7BEFC9F4C}" dt="2025-07-28T02:59:12.892" v="44" actId="1076"/>
          <ac:picMkLst>
            <pc:docMk/>
            <pc:sldMk cId="4053601222" sldId="338"/>
            <ac:picMk id="4" creationId="{6AA77479-14C0-5915-392A-8750EBCE3BCB}"/>
          </ac:picMkLst>
        </pc:picChg>
      </pc:sldChg>
      <pc:sldChg chg="modSp">
        <pc:chgData name="吳凱威" userId="S::d000000602@cgu.edu.tw::258906f1-d948-4375-b4b8-c65fb89827d8" providerId="AD" clId="Web-{B16D8608-6A8C-409B-8476-DFA7BEFC9F4C}" dt="2025-07-28T03:03:00.354" v="59" actId="20577"/>
        <pc:sldMkLst>
          <pc:docMk/>
          <pc:sldMk cId="3105283007" sldId="339"/>
        </pc:sldMkLst>
        <pc:spChg chg="mod">
          <ac:chgData name="吳凱威" userId="S::d000000602@cgu.edu.tw::258906f1-d948-4375-b4b8-c65fb89827d8" providerId="AD" clId="Web-{B16D8608-6A8C-409B-8476-DFA7BEFC9F4C}" dt="2025-07-28T03:03:00.354" v="59" actId="20577"/>
          <ac:spMkLst>
            <pc:docMk/>
            <pc:sldMk cId="3105283007" sldId="339"/>
            <ac:spMk id="557" creationId="{00000000-0000-0000-0000-000000000000}"/>
          </ac:spMkLst>
        </pc:spChg>
      </pc:sldChg>
      <pc:sldChg chg="modSp">
        <pc:chgData name="吳凱威" userId="S::d000000602@cgu.edu.tw::258906f1-d948-4375-b4b8-c65fb89827d8" providerId="AD" clId="Web-{B16D8608-6A8C-409B-8476-DFA7BEFC9F4C}" dt="2025-07-28T02:59:49.644" v="54" actId="14100"/>
        <pc:sldMkLst>
          <pc:docMk/>
          <pc:sldMk cId="1368928723" sldId="349"/>
        </pc:sldMkLst>
        <pc:spChg chg="mod">
          <ac:chgData name="吳凱威" userId="S::d000000602@cgu.edu.tw::258906f1-d948-4375-b4b8-c65fb89827d8" providerId="AD" clId="Web-{B16D8608-6A8C-409B-8476-DFA7BEFC9F4C}" dt="2025-07-28T02:59:49.644" v="54" actId="14100"/>
          <ac:spMkLst>
            <pc:docMk/>
            <pc:sldMk cId="1368928723" sldId="349"/>
            <ac:spMk id="7" creationId="{D2C74797-961D-41CF-A241-092496533459}"/>
          </ac:spMkLst>
        </pc:spChg>
        <pc:picChg chg="mod">
          <ac:chgData name="吳凱威" userId="S::d000000602@cgu.edu.tw::258906f1-d948-4375-b4b8-c65fb89827d8" providerId="AD" clId="Web-{B16D8608-6A8C-409B-8476-DFA7BEFC9F4C}" dt="2025-07-28T02:58:58.720" v="43" actId="1076"/>
          <ac:picMkLst>
            <pc:docMk/>
            <pc:sldMk cId="1368928723" sldId="349"/>
            <ac:picMk id="2" creationId="{17C791A1-7AF6-AF57-EBCD-907DAE15E389}"/>
          </ac:picMkLst>
        </pc:picChg>
      </pc:sldChg>
    </pc:docChg>
  </pc:docChgLst>
  <pc:docChgLst>
    <pc:chgData name="陳俊旭" userId="S::d000001423@cgu.edu.tw::32283c8d-bed6-4fa5-9350-c320475bc997" providerId="AD" clId="Web-{85106B06-ABBD-493D-BAA7-02F6D62DE327}"/>
    <pc:docChg chg="modSld">
      <pc:chgData name="陳俊旭" userId="S::d000001423@cgu.edu.tw::32283c8d-bed6-4fa5-9350-c320475bc997" providerId="AD" clId="Web-{85106B06-ABBD-493D-BAA7-02F6D62DE327}" dt="2020-08-05T07:21:23.709" v="60" actId="20577"/>
      <pc:docMkLst>
        <pc:docMk/>
      </pc:docMkLst>
      <pc:sldChg chg="addSp delSp">
        <pc:chgData name="陳俊旭" userId="S::d000001423@cgu.edu.tw::32283c8d-bed6-4fa5-9350-c320475bc997" providerId="AD" clId="Web-{85106B06-ABBD-493D-BAA7-02F6D62DE327}" dt="2020-08-05T07:18:21.564" v="28"/>
        <pc:sldMkLst>
          <pc:docMk/>
          <pc:sldMk cId="0" sldId="295"/>
        </pc:sldMkLst>
      </pc:sldChg>
      <pc:sldChg chg="addSp delSp modSp">
        <pc:chgData name="陳俊旭" userId="S::d000001423@cgu.edu.tw::32283c8d-bed6-4fa5-9350-c320475bc997" providerId="AD" clId="Web-{85106B06-ABBD-493D-BAA7-02F6D62DE327}" dt="2020-08-05T07:18:47.862" v="33"/>
        <pc:sldMkLst>
          <pc:docMk/>
          <pc:sldMk cId="2381016591" sldId="314"/>
        </pc:sldMkLst>
      </pc:sldChg>
      <pc:sldChg chg="addSp delSp modSp">
        <pc:chgData name="陳俊旭" userId="S::d000001423@cgu.edu.tw::32283c8d-bed6-4fa5-9350-c320475bc997" providerId="AD" clId="Web-{85106B06-ABBD-493D-BAA7-02F6D62DE327}" dt="2020-08-05T07:16:27.014" v="15" actId="1076"/>
        <pc:sldMkLst>
          <pc:docMk/>
          <pc:sldMk cId="2624443926" sldId="315"/>
        </pc:sldMkLst>
      </pc:sldChg>
      <pc:sldChg chg="addSp delSp modSp">
        <pc:chgData name="陳俊旭" userId="S::d000001423@cgu.edu.tw::32283c8d-bed6-4fa5-9350-c320475bc997" providerId="AD" clId="Web-{85106B06-ABBD-493D-BAA7-02F6D62DE327}" dt="2020-08-05T07:21:23.709" v="60" actId="20577"/>
        <pc:sldMkLst>
          <pc:docMk/>
          <pc:sldMk cId="3676447040" sldId="320"/>
        </pc:sldMkLst>
      </pc:sldChg>
    </pc:docChg>
  </pc:docChgLst>
  <pc:docChgLst>
    <pc:chgData name="陳龍雲" userId="S::d000000321@cgu.edu.tw::af50d9f6-a177-45ab-bfce-bbc75c8d5118" providerId="AD" clId="Web-{C459ACD7-3F7C-419A-9372-9B17F4E87457}"/>
    <pc:docChg chg="modSld">
      <pc:chgData name="陳龍雲" userId="S::d000000321@cgu.edu.tw::af50d9f6-a177-45ab-bfce-bbc75c8d5118" providerId="AD" clId="Web-{C459ACD7-3F7C-419A-9372-9B17F4E87457}" dt="2025-07-25T09:14:24.182" v="1" actId="20577"/>
      <pc:docMkLst>
        <pc:docMk/>
      </pc:docMkLst>
      <pc:sldChg chg="modSp">
        <pc:chgData name="陳龍雲" userId="S::d000000321@cgu.edu.tw::af50d9f6-a177-45ab-bfce-bbc75c8d5118" providerId="AD" clId="Web-{C459ACD7-3F7C-419A-9372-9B17F4E87457}" dt="2025-07-25T09:14:24.182" v="1" actId="20577"/>
        <pc:sldMkLst>
          <pc:docMk/>
          <pc:sldMk cId="4003237110" sldId="308"/>
        </pc:sldMkLst>
        <pc:spChg chg="mod">
          <ac:chgData name="陳龍雲" userId="S::d000000321@cgu.edu.tw::af50d9f6-a177-45ab-bfce-bbc75c8d5118" providerId="AD" clId="Web-{C459ACD7-3F7C-419A-9372-9B17F4E87457}" dt="2025-07-25T09:14:24.182" v="1" actId="20577"/>
          <ac:spMkLst>
            <pc:docMk/>
            <pc:sldMk cId="4003237110" sldId="308"/>
            <ac:spMk id="392" creationId="{00000000-0000-0000-0000-000000000000}"/>
          </ac:spMkLst>
        </pc:spChg>
      </pc:sldChg>
    </pc:docChg>
  </pc:docChgLst>
  <pc:docChgLst>
    <pc:chgData name="吳凱威" userId="S::d000000602@cgu.edu.tw::258906f1-d948-4375-b4b8-c65fb89827d8" providerId="AD" clId="Web-{C2B2243A-9B70-4683-9768-E13BF869FA15}"/>
    <pc:docChg chg="modSld">
      <pc:chgData name="吳凱威" userId="S::d000000602@cgu.edu.tw::258906f1-d948-4375-b4b8-c65fb89827d8" providerId="AD" clId="Web-{C2B2243A-9B70-4683-9768-E13BF869FA15}" dt="2023-08-10T04:18:06.213" v="9" actId="20577"/>
      <pc:docMkLst>
        <pc:docMk/>
      </pc:docMkLst>
      <pc:sldChg chg="modSp">
        <pc:chgData name="吳凱威" userId="S::d000000602@cgu.edu.tw::258906f1-d948-4375-b4b8-c65fb89827d8" providerId="AD" clId="Web-{C2B2243A-9B70-4683-9768-E13BF869FA15}" dt="2023-08-10T04:18:06.213" v="9" actId="20577"/>
        <pc:sldMkLst>
          <pc:docMk/>
          <pc:sldMk cId="3105283007" sldId="339"/>
        </pc:sldMkLst>
      </pc:sldChg>
    </pc:docChg>
  </pc:docChgLst>
  <pc:docChgLst>
    <pc:chgData name="陳俊旭" userId="S::d000001423@cgu.edu.tw::32283c8d-bed6-4fa5-9350-c320475bc997" providerId="AD" clId="Web-{9BA06EA9-F52B-42E4-AD34-39F89631C200}"/>
    <pc:docChg chg="modSld">
      <pc:chgData name="陳俊旭" userId="S::d000001423@cgu.edu.tw::32283c8d-bed6-4fa5-9350-c320475bc997" providerId="AD" clId="Web-{9BA06EA9-F52B-42E4-AD34-39F89631C200}" dt="2020-08-05T02:07:21.836" v="381"/>
      <pc:docMkLst>
        <pc:docMk/>
      </pc:docMkLst>
      <pc:sldChg chg="modSp">
        <pc:chgData name="陳俊旭" userId="S::d000001423@cgu.edu.tw::32283c8d-bed6-4fa5-9350-c320475bc997" providerId="AD" clId="Web-{9BA06EA9-F52B-42E4-AD34-39F89631C200}" dt="2020-08-05T01:06:16.271" v="4" actId="20577"/>
        <pc:sldMkLst>
          <pc:docMk/>
          <pc:sldMk cId="0" sldId="266"/>
        </pc:sldMkLst>
      </pc:sldChg>
      <pc:sldChg chg="modSp">
        <pc:chgData name="陳俊旭" userId="S::d000001423@cgu.edu.tw::32283c8d-bed6-4fa5-9350-c320475bc997" providerId="AD" clId="Web-{9BA06EA9-F52B-42E4-AD34-39F89631C200}" dt="2020-08-05T01:21:30.530" v="69" actId="20577"/>
        <pc:sldMkLst>
          <pc:docMk/>
          <pc:sldMk cId="0" sldId="267"/>
        </pc:sldMkLst>
      </pc:sldChg>
      <pc:sldChg chg="addSp delSp modSp">
        <pc:chgData name="陳俊旭" userId="S::d000001423@cgu.edu.tw::32283c8d-bed6-4fa5-9350-c320475bc997" providerId="AD" clId="Web-{9BA06EA9-F52B-42E4-AD34-39F89631C200}" dt="2020-08-05T01:34:50.614" v="349" actId="20577"/>
        <pc:sldMkLst>
          <pc:docMk/>
          <pc:sldMk cId="4078726165" sldId="307"/>
        </pc:sldMkLst>
      </pc:sldChg>
      <pc:sldChg chg="modSp">
        <pc:chgData name="陳俊旭" userId="S::d000001423@cgu.edu.tw::32283c8d-bed6-4fa5-9350-c320475bc997" providerId="AD" clId="Web-{9BA06EA9-F52B-42E4-AD34-39F89631C200}" dt="2020-08-05T02:07:08.430" v="373"/>
        <pc:sldMkLst>
          <pc:docMk/>
          <pc:sldMk cId="1172697311" sldId="327"/>
        </pc:sldMkLst>
      </pc:sldChg>
      <pc:sldChg chg="modSp">
        <pc:chgData name="陳俊旭" userId="S::d000001423@cgu.edu.tw::32283c8d-bed6-4fa5-9350-c320475bc997" providerId="AD" clId="Web-{9BA06EA9-F52B-42E4-AD34-39F89631C200}" dt="2020-08-05T02:07:21.836" v="381"/>
        <pc:sldMkLst>
          <pc:docMk/>
          <pc:sldMk cId="1824001241" sldId="328"/>
        </pc:sldMkLst>
      </pc:sldChg>
      <pc:sldChg chg="addSp delSp modSp">
        <pc:chgData name="陳俊旭" userId="S::d000001423@cgu.edu.tw::32283c8d-bed6-4fa5-9350-c320475bc997" providerId="AD" clId="Web-{9BA06EA9-F52B-42E4-AD34-39F89631C200}" dt="2020-08-05T01:31:01.731" v="266" actId="1076"/>
        <pc:sldMkLst>
          <pc:docMk/>
          <pc:sldMk cId="3661033004" sldId="331"/>
        </pc:sldMkLst>
      </pc:sldChg>
      <pc:sldChg chg="addSp delSp modSp">
        <pc:chgData name="陳俊旭" userId="S::d000001423@cgu.edu.tw::32283c8d-bed6-4fa5-9350-c320475bc997" providerId="AD" clId="Web-{9BA06EA9-F52B-42E4-AD34-39F89631C200}" dt="2020-08-05T01:18:07.026" v="33" actId="14100"/>
        <pc:sldMkLst>
          <pc:docMk/>
          <pc:sldMk cId="3627573868" sldId="342"/>
        </pc:sldMkLst>
      </pc:sldChg>
      <pc:sldChg chg="addSp delSp modSp">
        <pc:chgData name="陳俊旭" userId="S::d000001423@cgu.edu.tw::32283c8d-bed6-4fa5-9350-c320475bc997" providerId="AD" clId="Web-{9BA06EA9-F52B-42E4-AD34-39F89631C200}" dt="2020-08-05T01:25:44.302" v="151" actId="20577"/>
        <pc:sldMkLst>
          <pc:docMk/>
          <pc:sldMk cId="2680384624" sldId="344"/>
        </pc:sldMkLst>
      </pc:sldChg>
      <pc:sldChg chg="addSp delSp modSp">
        <pc:chgData name="陳俊旭" userId="S::d000001423@cgu.edu.tw::32283c8d-bed6-4fa5-9350-c320475bc997" providerId="AD" clId="Web-{9BA06EA9-F52B-42E4-AD34-39F89631C200}" dt="2020-08-05T02:06:33.992" v="359" actId="14100"/>
        <pc:sldMkLst>
          <pc:docMk/>
          <pc:sldMk cId="2823490303" sldId="345"/>
        </pc:sldMkLst>
      </pc:sldChg>
    </pc:docChg>
  </pc:docChgLst>
  <pc:docChgLst>
    <pc:chgData name="陳龍雲" userId="S::d000000321@cgu.edu.tw::af50d9f6-a177-45ab-bfce-bbc75c8d5118" providerId="AD" clId="Web-{87254731-14C6-4D04-BF65-117205226D8C}"/>
    <pc:docChg chg="addSld modSld modSection">
      <pc:chgData name="陳龍雲" userId="S::d000000321@cgu.edu.tw::af50d9f6-a177-45ab-bfce-bbc75c8d5118" providerId="AD" clId="Web-{87254731-14C6-4D04-BF65-117205226D8C}" dt="2023-08-02T09:40:00.812" v="154" actId="20577"/>
      <pc:docMkLst>
        <pc:docMk/>
      </pc:docMkLst>
      <pc:sldChg chg="modSp">
        <pc:chgData name="陳龍雲" userId="S::d000000321@cgu.edu.tw::af50d9f6-a177-45ab-bfce-bbc75c8d5118" providerId="AD" clId="Web-{87254731-14C6-4D04-BF65-117205226D8C}" dt="2023-08-02T09:40:00.812" v="154" actId="20577"/>
        <pc:sldMkLst>
          <pc:docMk/>
          <pc:sldMk cId="4003237110" sldId="308"/>
        </pc:sldMkLst>
      </pc:sldChg>
      <pc:sldChg chg="addSp delSp modSp new">
        <pc:chgData name="陳龍雲" userId="S::d000000321@cgu.edu.tw::af50d9f6-a177-45ab-bfce-bbc75c8d5118" providerId="AD" clId="Web-{87254731-14C6-4D04-BF65-117205226D8C}" dt="2023-08-02T09:39:48.828" v="151" actId="20577"/>
        <pc:sldMkLst>
          <pc:docMk/>
          <pc:sldMk cId="1661266668" sldId="355"/>
        </pc:sldMkLst>
      </pc:sldChg>
    </pc:docChg>
  </pc:docChgLst>
  <pc:docChgLst>
    <pc:chgData name="周哲宇" userId="S::d000019833@cgu.edu.tw::92137e40-6955-4197-ada1-dc9b924f1758" providerId="AD" clId="Web-{330FA828-7331-A6C4-3553-4120DDF31C22}"/>
    <pc:docChg chg="delSld modSld sldOrd modSection">
      <pc:chgData name="周哲宇" userId="S::d000019833@cgu.edu.tw::92137e40-6955-4197-ada1-dc9b924f1758" providerId="AD" clId="Web-{330FA828-7331-A6C4-3553-4120DDF31C22}" dt="2025-07-28T01:37:55.138" v="122" actId="14100"/>
      <pc:docMkLst>
        <pc:docMk/>
      </pc:docMkLst>
      <pc:sldChg chg="addSp delSp modSp">
        <pc:chgData name="周哲宇" userId="S::d000019833@cgu.edu.tw::92137e40-6955-4197-ada1-dc9b924f1758" providerId="AD" clId="Web-{330FA828-7331-A6C4-3553-4120DDF31C22}" dt="2025-07-28T01:20:59.548" v="10" actId="1076"/>
        <pc:sldMkLst>
          <pc:docMk/>
          <pc:sldMk cId="0" sldId="266"/>
        </pc:sldMkLst>
        <pc:spChg chg="del">
          <ac:chgData name="周哲宇" userId="S::d000019833@cgu.edu.tw::92137e40-6955-4197-ada1-dc9b924f1758" providerId="AD" clId="Web-{330FA828-7331-A6C4-3553-4120DDF31C22}" dt="2025-07-28T01:20:28.187" v="4"/>
          <ac:spMkLst>
            <pc:docMk/>
            <pc:sldMk cId="0" sldId="266"/>
            <ac:spMk id="202" creationId="{00000000-0000-0000-0000-000000000000}"/>
          </ac:spMkLst>
        </pc:spChg>
        <pc:picChg chg="del">
          <ac:chgData name="周哲宇" userId="S::d000019833@cgu.edu.tw::92137e40-6955-4197-ada1-dc9b924f1758" providerId="AD" clId="Web-{330FA828-7331-A6C4-3553-4120DDF31C22}" dt="2025-07-28T01:19:40.950" v="0"/>
          <ac:picMkLst>
            <pc:docMk/>
            <pc:sldMk cId="0" sldId="266"/>
            <ac:picMk id="2" creationId="{00000000-0000-0000-0000-000000000000}"/>
          </ac:picMkLst>
        </pc:picChg>
        <pc:picChg chg="add del mod">
          <ac:chgData name="周哲宇" userId="S::d000019833@cgu.edu.tw::92137e40-6955-4197-ada1-dc9b924f1758" providerId="AD" clId="Web-{330FA828-7331-A6C4-3553-4120DDF31C22}" dt="2025-07-28T01:20:32.468" v="6"/>
          <ac:picMkLst>
            <pc:docMk/>
            <pc:sldMk cId="0" sldId="266"/>
            <ac:picMk id="3" creationId="{C42158DC-BF8F-11F4-379F-A9799ECC89C9}"/>
          </ac:picMkLst>
        </pc:picChg>
        <pc:picChg chg="add mod">
          <ac:chgData name="周哲宇" userId="S::d000019833@cgu.edu.tw::92137e40-6955-4197-ada1-dc9b924f1758" providerId="AD" clId="Web-{330FA828-7331-A6C4-3553-4120DDF31C22}" dt="2025-07-28T01:20:59.548" v="10" actId="1076"/>
          <ac:picMkLst>
            <pc:docMk/>
            <pc:sldMk cId="0" sldId="266"/>
            <ac:picMk id="4" creationId="{E4E29C2B-9226-0E98-3750-1A14EA641012}"/>
          </ac:picMkLst>
        </pc:picChg>
      </pc:sldChg>
      <pc:sldChg chg="modSp ord">
        <pc:chgData name="周哲宇" userId="S::d000019833@cgu.edu.tw::92137e40-6955-4197-ada1-dc9b924f1758" providerId="AD" clId="Web-{330FA828-7331-A6C4-3553-4120DDF31C22}" dt="2025-07-28T01:29:34.491" v="52"/>
        <pc:sldMkLst>
          <pc:docMk/>
          <pc:sldMk cId="0" sldId="267"/>
        </pc:sldMkLst>
        <pc:spChg chg="mod">
          <ac:chgData name="周哲宇" userId="S::d000019833@cgu.edu.tw::92137e40-6955-4197-ada1-dc9b924f1758" providerId="AD" clId="Web-{330FA828-7331-A6C4-3553-4120DDF31C22}" dt="2025-07-28T01:23:56.680" v="31" actId="20577"/>
          <ac:spMkLst>
            <pc:docMk/>
            <pc:sldMk cId="0" sldId="267"/>
            <ac:spMk id="220" creationId="{00000000-0000-0000-0000-000000000000}"/>
          </ac:spMkLst>
        </pc:spChg>
      </pc:sldChg>
      <pc:sldChg chg="del">
        <pc:chgData name="周哲宇" userId="S::d000019833@cgu.edu.tw::92137e40-6955-4197-ada1-dc9b924f1758" providerId="AD" clId="Web-{330FA828-7331-A6C4-3553-4120DDF31C22}" dt="2025-07-28T01:25:27.153" v="34"/>
        <pc:sldMkLst>
          <pc:docMk/>
          <pc:sldMk cId="0" sldId="276"/>
        </pc:sldMkLst>
      </pc:sldChg>
      <pc:sldChg chg="del">
        <pc:chgData name="周哲宇" userId="S::d000019833@cgu.edu.tw::92137e40-6955-4197-ada1-dc9b924f1758" providerId="AD" clId="Web-{330FA828-7331-A6C4-3553-4120DDF31C22}" dt="2025-07-28T01:25:25.403" v="33"/>
        <pc:sldMkLst>
          <pc:docMk/>
          <pc:sldMk cId="0" sldId="277"/>
        </pc:sldMkLst>
      </pc:sldChg>
      <pc:sldChg chg="addSp delSp modSp">
        <pc:chgData name="周哲宇" userId="S::d000019833@cgu.edu.tw::92137e40-6955-4197-ada1-dc9b924f1758" providerId="AD" clId="Web-{330FA828-7331-A6C4-3553-4120DDF31C22}" dt="2025-07-28T01:34:07.206" v="81" actId="1076"/>
        <pc:sldMkLst>
          <pc:docMk/>
          <pc:sldMk cId="4078726165" sldId="307"/>
        </pc:sldMkLst>
        <pc:spChg chg="mod">
          <ac:chgData name="周哲宇" userId="S::d000019833@cgu.edu.tw::92137e40-6955-4197-ada1-dc9b924f1758" providerId="AD" clId="Web-{330FA828-7331-A6C4-3553-4120DDF31C22}" dt="2025-07-28T01:33:53.393" v="75" actId="1076"/>
          <ac:spMkLst>
            <pc:docMk/>
            <pc:sldMk cId="4078726165" sldId="307"/>
            <ac:spMk id="2" creationId="{CD8D445B-407A-4EC1-83E0-38DE4D3A9612}"/>
          </ac:spMkLst>
        </pc:spChg>
        <pc:spChg chg="mod">
          <ac:chgData name="周哲宇" userId="S::d000019833@cgu.edu.tw::92137e40-6955-4197-ada1-dc9b924f1758" providerId="AD" clId="Web-{330FA828-7331-A6C4-3553-4120DDF31C22}" dt="2025-07-28T01:33:41.377" v="72" actId="1076"/>
          <ac:spMkLst>
            <pc:docMk/>
            <pc:sldMk cId="4078726165" sldId="307"/>
            <ac:spMk id="4" creationId="{C16E891B-FAFA-4B8E-BF32-8263412A8D4D}"/>
          </ac:spMkLst>
        </pc:spChg>
        <pc:spChg chg="add mod">
          <ac:chgData name="周哲宇" userId="S::d000019833@cgu.edu.tw::92137e40-6955-4197-ada1-dc9b924f1758" providerId="AD" clId="Web-{330FA828-7331-A6C4-3553-4120DDF31C22}" dt="2025-07-28T01:34:07.206" v="81" actId="1076"/>
          <ac:spMkLst>
            <pc:docMk/>
            <pc:sldMk cId="4078726165" sldId="307"/>
            <ac:spMk id="7" creationId="{C19B9A50-68A8-44A2-8772-BB6461F74DD8}"/>
          </ac:spMkLst>
        </pc:spChg>
        <pc:picChg chg="del">
          <ac:chgData name="周哲宇" userId="S::d000019833@cgu.edu.tw::92137e40-6955-4197-ada1-dc9b924f1758" providerId="AD" clId="Web-{330FA828-7331-A6C4-3553-4120DDF31C22}" dt="2025-07-28T01:31:41.169" v="53"/>
          <ac:picMkLst>
            <pc:docMk/>
            <pc:sldMk cId="4078726165" sldId="307"/>
            <ac:picMk id="3" creationId="{E333FE99-07A5-4ACE-9D3C-38CC4DF6A809}"/>
          </ac:picMkLst>
        </pc:picChg>
        <pc:picChg chg="add mod ord">
          <ac:chgData name="周哲宇" userId="S::d000019833@cgu.edu.tw::92137e40-6955-4197-ada1-dc9b924f1758" providerId="AD" clId="Web-{330FA828-7331-A6C4-3553-4120DDF31C22}" dt="2025-07-28T01:32:24.280" v="63" actId="1076"/>
          <ac:picMkLst>
            <pc:docMk/>
            <pc:sldMk cId="4078726165" sldId="307"/>
            <ac:picMk id="5" creationId="{B5AC18EE-9F3E-E05C-4306-C421178DD2ED}"/>
          </ac:picMkLst>
        </pc:picChg>
        <pc:picChg chg="add mod ord">
          <ac:chgData name="周哲宇" userId="S::d000019833@cgu.edu.tw::92137e40-6955-4197-ada1-dc9b924f1758" providerId="AD" clId="Web-{330FA828-7331-A6C4-3553-4120DDF31C22}" dt="2025-07-28T01:34:03.097" v="80" actId="1076"/>
          <ac:picMkLst>
            <pc:docMk/>
            <pc:sldMk cId="4078726165" sldId="307"/>
            <ac:picMk id="6" creationId="{78FCEBC7-2589-8E8F-5A6D-5F0DA84E2739}"/>
          </ac:picMkLst>
        </pc:picChg>
        <pc:picChg chg="del">
          <ac:chgData name="周哲宇" userId="S::d000019833@cgu.edu.tw::92137e40-6955-4197-ada1-dc9b924f1758" providerId="AD" clId="Web-{330FA828-7331-A6C4-3553-4120DDF31C22}" dt="2025-07-28T01:32:25.264" v="64"/>
          <ac:picMkLst>
            <pc:docMk/>
            <pc:sldMk cId="4078726165" sldId="307"/>
            <ac:picMk id="11" creationId="{8EB89FDF-F55B-42D0-8741-B5BC7A2DAA38}"/>
          </ac:picMkLst>
        </pc:picChg>
      </pc:sldChg>
      <pc:sldChg chg="del ord">
        <pc:chgData name="周哲宇" userId="S::d000019833@cgu.edu.tw::92137e40-6955-4197-ada1-dc9b924f1758" providerId="AD" clId="Web-{330FA828-7331-A6C4-3553-4120DDF31C22}" dt="2025-07-28T01:25:41.810" v="36"/>
        <pc:sldMkLst>
          <pc:docMk/>
          <pc:sldMk cId="3661033004" sldId="331"/>
        </pc:sldMkLst>
      </pc:sldChg>
      <pc:sldChg chg="addSp delSp modSp">
        <pc:chgData name="周哲宇" userId="S::d000019833@cgu.edu.tw::92137e40-6955-4197-ada1-dc9b924f1758" providerId="AD" clId="Web-{330FA828-7331-A6C4-3553-4120DDF31C22}" dt="2025-07-28T01:28:59.927" v="51" actId="1076"/>
        <pc:sldMkLst>
          <pc:docMk/>
          <pc:sldMk cId="3627573868" sldId="342"/>
        </pc:sldMkLst>
        <pc:spChg chg="del">
          <ac:chgData name="周哲宇" userId="S::d000019833@cgu.edu.tw::92137e40-6955-4197-ada1-dc9b924f1758" providerId="AD" clId="Web-{330FA828-7331-A6C4-3553-4120DDF31C22}" dt="2025-07-28T01:21:53.644" v="15"/>
          <ac:spMkLst>
            <pc:docMk/>
            <pc:sldMk cId="3627573868" sldId="342"/>
            <ac:spMk id="2" creationId="{DE6DA19A-B769-41A6-BC2D-F64511C44EC2}"/>
          </ac:spMkLst>
        </pc:spChg>
        <pc:spChg chg="mod">
          <ac:chgData name="周哲宇" userId="S::d000019833@cgu.edu.tw::92137e40-6955-4197-ada1-dc9b924f1758" providerId="AD" clId="Web-{330FA828-7331-A6C4-3553-4120DDF31C22}" dt="2025-07-28T01:27:35.439" v="43" actId="20577"/>
          <ac:spMkLst>
            <pc:docMk/>
            <pc:sldMk cId="3627573868" sldId="342"/>
            <ac:spMk id="338" creationId="{00000000-0000-0000-0000-000000000000}"/>
          </ac:spMkLst>
        </pc:spChg>
        <pc:picChg chg="add mod modCrop">
          <ac:chgData name="周哲宇" userId="S::d000019833@cgu.edu.tw::92137e40-6955-4197-ada1-dc9b924f1758" providerId="AD" clId="Web-{330FA828-7331-A6C4-3553-4120DDF31C22}" dt="2025-07-28T01:28:59.927" v="51" actId="1076"/>
          <ac:picMkLst>
            <pc:docMk/>
            <pc:sldMk cId="3627573868" sldId="342"/>
            <ac:picMk id="3" creationId="{73AC86D7-D408-E1F2-59BA-F9C844B28436}"/>
          </ac:picMkLst>
        </pc:picChg>
        <pc:picChg chg="add mod">
          <ac:chgData name="周哲宇" userId="S::d000019833@cgu.edu.tw::92137e40-6955-4197-ada1-dc9b924f1758" providerId="AD" clId="Web-{330FA828-7331-A6C4-3553-4120DDF31C22}" dt="2025-07-28T01:28:44.849" v="50" actId="1076"/>
          <ac:picMkLst>
            <pc:docMk/>
            <pc:sldMk cId="3627573868" sldId="342"/>
            <ac:picMk id="4" creationId="{A1A09434-747B-E7A2-BAFF-096DFA35D86F}"/>
          </ac:picMkLst>
        </pc:picChg>
        <pc:picChg chg="add del">
          <ac:chgData name="周哲宇" userId="S::d000019833@cgu.edu.tw::92137e40-6955-4197-ada1-dc9b924f1758" providerId="AD" clId="Web-{330FA828-7331-A6C4-3553-4120DDF31C22}" dt="2025-07-28T01:21:51.175" v="14"/>
          <ac:picMkLst>
            <pc:docMk/>
            <pc:sldMk cId="3627573868" sldId="342"/>
            <ac:picMk id="5" creationId="{86DD6994-00D5-47F7-AACF-A866828492BE}"/>
          </ac:picMkLst>
        </pc:picChg>
        <pc:picChg chg="del">
          <ac:chgData name="周哲宇" userId="S::d000019833@cgu.edu.tw::92137e40-6955-4197-ada1-dc9b924f1758" providerId="AD" clId="Web-{330FA828-7331-A6C4-3553-4120DDF31C22}" dt="2025-07-28T01:21:48.409" v="13"/>
          <ac:picMkLst>
            <pc:docMk/>
            <pc:sldMk cId="3627573868" sldId="342"/>
            <ac:picMk id="6" creationId="{CBBF66E1-D138-4F02-B617-107A4C10C67A}"/>
          </ac:picMkLst>
        </pc:picChg>
      </pc:sldChg>
      <pc:sldChg chg="del">
        <pc:chgData name="周哲宇" userId="S::d000019833@cgu.edu.tw::92137e40-6955-4197-ada1-dc9b924f1758" providerId="AD" clId="Web-{330FA828-7331-A6C4-3553-4120DDF31C22}" dt="2025-07-28T01:25:29.262" v="35"/>
        <pc:sldMkLst>
          <pc:docMk/>
          <pc:sldMk cId="2680384624" sldId="344"/>
        </pc:sldMkLst>
      </pc:sldChg>
      <pc:sldChg chg="addSp delSp modSp">
        <pc:chgData name="周哲宇" userId="S::d000019833@cgu.edu.tw::92137e40-6955-4197-ada1-dc9b924f1758" providerId="AD" clId="Web-{330FA828-7331-A6C4-3553-4120DDF31C22}" dt="2025-07-28T01:37:55.138" v="122" actId="14100"/>
        <pc:sldMkLst>
          <pc:docMk/>
          <pc:sldMk cId="1270872003" sldId="354"/>
        </pc:sldMkLst>
        <pc:spChg chg="mod">
          <ac:chgData name="周哲宇" userId="S::d000019833@cgu.edu.tw::92137e40-6955-4197-ada1-dc9b924f1758" providerId="AD" clId="Web-{330FA828-7331-A6C4-3553-4120DDF31C22}" dt="2025-07-28T01:36:38.041" v="106" actId="14100"/>
          <ac:spMkLst>
            <pc:docMk/>
            <pc:sldMk cId="1270872003" sldId="354"/>
            <ac:spMk id="7" creationId="{D990C884-D70A-8923-B99B-9FB0C2D09BCD}"/>
          </ac:spMkLst>
        </pc:spChg>
        <pc:spChg chg="add mod">
          <ac:chgData name="周哲宇" userId="S::d000019833@cgu.edu.tw::92137e40-6955-4197-ada1-dc9b924f1758" providerId="AD" clId="Web-{330FA828-7331-A6C4-3553-4120DDF31C22}" dt="2025-07-28T01:37:55.138" v="122" actId="14100"/>
          <ac:spMkLst>
            <pc:docMk/>
            <pc:sldMk cId="1270872003" sldId="354"/>
            <ac:spMk id="11" creationId="{9D3302D5-E958-4A9A-B772-67E80A5122C7}"/>
          </ac:spMkLst>
        </pc:spChg>
        <pc:picChg chg="del ord">
          <ac:chgData name="周哲宇" userId="S::d000019833@cgu.edu.tw::92137e40-6955-4197-ada1-dc9b924f1758" providerId="AD" clId="Web-{330FA828-7331-A6C4-3553-4120DDF31C22}" dt="2025-07-28T01:37:02.932" v="107"/>
          <ac:picMkLst>
            <pc:docMk/>
            <pc:sldMk cId="1270872003" sldId="354"/>
            <ac:picMk id="3" creationId="{E333FE99-07A5-4ACE-9D3C-38CC4DF6A809}"/>
          </ac:picMkLst>
        </pc:picChg>
        <pc:picChg chg="add mod ord modCrop">
          <ac:chgData name="周哲宇" userId="S::d000019833@cgu.edu.tw::92137e40-6955-4197-ada1-dc9b924f1758" providerId="AD" clId="Web-{330FA828-7331-A6C4-3553-4120DDF31C22}" dt="2025-07-28T01:36:34.120" v="105" actId="1076"/>
          <ac:picMkLst>
            <pc:docMk/>
            <pc:sldMk cId="1270872003" sldId="354"/>
            <ac:picMk id="4" creationId="{89F980A5-E925-9E90-C613-B9BE8BE57DB9}"/>
          </ac:picMkLst>
        </pc:picChg>
        <pc:picChg chg="del">
          <ac:chgData name="周哲宇" userId="S::d000019833@cgu.edu.tw::92137e40-6955-4197-ada1-dc9b924f1758" providerId="AD" clId="Web-{330FA828-7331-A6C4-3553-4120DDF31C22}" dt="2025-07-28T01:34:33.629" v="82"/>
          <ac:picMkLst>
            <pc:docMk/>
            <pc:sldMk cId="1270872003" sldId="354"/>
            <ac:picMk id="5" creationId="{0768B075-A95C-7F13-F65B-21947F77F604}"/>
          </ac:picMkLst>
        </pc:picChg>
        <pc:picChg chg="ord">
          <ac:chgData name="周哲宇" userId="S::d000019833@cgu.edu.tw::92137e40-6955-4197-ada1-dc9b924f1758" providerId="AD" clId="Web-{330FA828-7331-A6C4-3553-4120DDF31C22}" dt="2025-07-28T01:36:13.571" v="101"/>
          <ac:picMkLst>
            <pc:docMk/>
            <pc:sldMk cId="1270872003" sldId="354"/>
            <ac:picMk id="9" creationId="{84377026-1D77-C7B6-C860-AD9D1B28D351}"/>
          </ac:picMkLst>
        </pc:picChg>
        <pc:picChg chg="add mod ord">
          <ac:chgData name="周哲宇" userId="S::d000019833@cgu.edu.tw::92137e40-6955-4197-ada1-dc9b924f1758" providerId="AD" clId="Web-{330FA828-7331-A6C4-3553-4120DDF31C22}" dt="2025-07-28T01:37:36.449" v="115" actId="1076"/>
          <ac:picMkLst>
            <pc:docMk/>
            <pc:sldMk cId="1270872003" sldId="354"/>
            <ac:picMk id="10" creationId="{BC2E3D03-12AA-A802-7675-12BAE6A0A4B1}"/>
          </ac:picMkLst>
        </pc:picChg>
      </pc:sldChg>
    </pc:docChg>
  </pc:docChgLst>
  <pc:docChgLst>
    <pc:chgData name="陳龍雲" userId="S::d000000321@cgu.edu.tw::af50d9f6-a177-45ab-bfce-bbc75c8d5118" providerId="AD" clId="Web-{CACFCA11-C00C-412B-994E-DE7C27A3F6E2}"/>
    <pc:docChg chg="modSld">
      <pc:chgData name="陳龍雲" userId="S::d000000321@cgu.edu.tw::af50d9f6-a177-45ab-bfce-bbc75c8d5118" providerId="AD" clId="Web-{CACFCA11-C00C-412B-994E-DE7C27A3F6E2}" dt="2019-08-07T05:12:40.760" v="78"/>
      <pc:docMkLst>
        <pc:docMk/>
      </pc:docMkLst>
      <pc:sldChg chg="modSp">
        <pc:chgData name="陳龍雲" userId="S::d000000321@cgu.edu.tw::af50d9f6-a177-45ab-bfce-bbc75c8d5118" providerId="AD" clId="Web-{CACFCA11-C00C-412B-994E-DE7C27A3F6E2}" dt="2019-08-07T05:12:40.760" v="78"/>
        <pc:sldMkLst>
          <pc:docMk/>
          <pc:sldMk cId="1698901983" sldId="306"/>
        </pc:sldMkLst>
      </pc:sldChg>
      <pc:sldChg chg="addSp delSp modSp">
        <pc:chgData name="陳龍雲" userId="S::d000000321@cgu.edu.tw::af50d9f6-a177-45ab-bfce-bbc75c8d5118" providerId="AD" clId="Web-{CACFCA11-C00C-412B-994E-DE7C27A3F6E2}" dt="2019-08-07T03:59:54.482" v="4" actId="1076"/>
        <pc:sldMkLst>
          <pc:docMk/>
          <pc:sldMk cId="4003237110" sldId="308"/>
        </pc:sldMkLst>
      </pc:sldChg>
    </pc:docChg>
  </pc:docChgLst>
  <pc:docChgLst>
    <pc:chgData name="陳嘉瑋" userId="S::d000000129@cgu.edu.tw::8d73c717-4f10-4dc3-a791-6d02d58ec373" providerId="AD" clId="Web-{D1470774-CAFD-4826-B22E-9C035AD152F2}"/>
    <pc:docChg chg="modSld">
      <pc:chgData name="陳嘉瑋" userId="S::d000000129@cgu.edu.tw::8d73c717-4f10-4dc3-a791-6d02d58ec373" providerId="AD" clId="Web-{D1470774-CAFD-4826-B22E-9C035AD152F2}" dt="2019-08-12T01:35:46.935" v="8" actId="14100"/>
      <pc:docMkLst>
        <pc:docMk/>
      </pc:docMkLst>
      <pc:sldChg chg="addSp delSp modSp">
        <pc:chgData name="陳嘉瑋" userId="S::d000000129@cgu.edu.tw::8d73c717-4f10-4dc3-a791-6d02d58ec373" providerId="AD" clId="Web-{D1470774-CAFD-4826-B22E-9C035AD152F2}" dt="2019-08-12T01:35:46.935" v="8" actId="14100"/>
        <pc:sldMkLst>
          <pc:docMk/>
          <pc:sldMk cId="1478045380" sldId="326"/>
        </pc:sldMkLst>
      </pc:sldChg>
    </pc:docChg>
  </pc:docChgLst>
  <pc:docChgLst>
    <pc:chgData name="炯訓 邱" userId="cd453782-3c3c-4034-9869-0bc2bf4e4ed7" providerId="ADAL" clId="{A6C0D61E-1F11-4669-9E63-16AE562CEBF2}"/>
    <pc:docChg chg="addSld modSld sldOrd">
      <pc:chgData name="炯訓 邱" userId="cd453782-3c3c-4034-9869-0bc2bf4e4ed7" providerId="ADAL" clId="{A6C0D61E-1F11-4669-9E63-16AE562CEBF2}" dt="2018-08-07T01:53:06.156" v="359"/>
      <pc:docMkLst>
        <pc:docMk/>
      </pc:docMkLst>
      <pc:sldChg chg="modSp">
        <pc:chgData name="炯訓 邱" userId="cd453782-3c3c-4034-9869-0bc2bf4e4ed7" providerId="ADAL" clId="{A6C0D61E-1F11-4669-9E63-16AE562CEBF2}" dt="2018-08-07T01:28:04.927" v="70"/>
        <pc:sldMkLst>
          <pc:docMk/>
          <pc:sldMk cId="0" sldId="262"/>
        </pc:sldMkLst>
      </pc:sldChg>
      <pc:sldChg chg="modSp">
        <pc:chgData name="炯訓 邱" userId="cd453782-3c3c-4034-9869-0bc2bf4e4ed7" providerId="ADAL" clId="{A6C0D61E-1F11-4669-9E63-16AE562CEBF2}" dt="2018-08-07T01:25:51.237" v="68"/>
        <pc:sldMkLst>
          <pc:docMk/>
          <pc:sldMk cId="0" sldId="264"/>
        </pc:sldMkLst>
      </pc:sldChg>
      <pc:sldChg chg="modSp">
        <pc:chgData name="炯訓 邱" userId="cd453782-3c3c-4034-9869-0bc2bf4e4ed7" providerId="ADAL" clId="{A6C0D61E-1F11-4669-9E63-16AE562CEBF2}" dt="2018-08-07T01:30:20.304" v="73" actId="6549"/>
        <pc:sldMkLst>
          <pc:docMk/>
          <pc:sldMk cId="0" sldId="265"/>
        </pc:sldMkLst>
      </pc:sldChg>
      <pc:sldChg chg="modSp">
        <pc:chgData name="炯訓 邱" userId="cd453782-3c3c-4034-9869-0bc2bf4e4ed7" providerId="ADAL" clId="{A6C0D61E-1F11-4669-9E63-16AE562CEBF2}" dt="2018-08-07T01:21:20.702" v="13" actId="6549"/>
        <pc:sldMkLst>
          <pc:docMk/>
          <pc:sldMk cId="3757223277" sldId="334"/>
        </pc:sldMkLst>
      </pc:sldChg>
      <pc:sldChg chg="addSp delSp modSp add ord">
        <pc:chgData name="炯訓 邱" userId="cd453782-3c3c-4034-9869-0bc2bf4e4ed7" providerId="ADAL" clId="{A6C0D61E-1F11-4669-9E63-16AE562CEBF2}" dt="2018-08-07T01:53:06.156" v="359"/>
        <pc:sldMkLst>
          <pc:docMk/>
          <pc:sldMk cId="2291303539" sldId="335"/>
        </pc:sldMkLst>
      </pc:sldChg>
    </pc:docChg>
  </pc:docChgLst>
  <pc:docChgLst>
    <pc:chgData name="許子謙" userId="S::d000019692@cgu.edu.tw::4d77ec5e-b132-4a75-bfb4-1ea3bcd339e7" providerId="AD" clId="Web-{A9A4860F-482D-5049-83D8-09D8451A8E94}"/>
    <pc:docChg chg="modSld">
      <pc:chgData name="許子謙" userId="S::d000019692@cgu.edu.tw::4d77ec5e-b132-4a75-bfb4-1ea3bcd339e7" providerId="AD" clId="Web-{A9A4860F-482D-5049-83D8-09D8451A8E94}" dt="2024-08-15T06:16:23.492" v="11" actId="20577"/>
      <pc:docMkLst>
        <pc:docMk/>
      </pc:docMkLst>
      <pc:sldChg chg="modSp">
        <pc:chgData name="許子謙" userId="S::d000019692@cgu.edu.tw::4d77ec5e-b132-4a75-bfb4-1ea3bcd339e7" providerId="AD" clId="Web-{A9A4860F-482D-5049-83D8-09D8451A8E94}" dt="2024-08-15T06:16:23.492" v="11" actId="20577"/>
        <pc:sldMkLst>
          <pc:docMk/>
          <pc:sldMk cId="0" sldId="267"/>
        </pc:sldMkLst>
      </pc:sldChg>
    </pc:docChg>
  </pc:docChgLst>
  <pc:docChgLst>
    <pc:chgData name="王彥閔" userId="S::d000013311@cgu.edu.tw::5a73a8fb-c273-4e3b-a8be-7042c44dcd2d" providerId="AD" clId="Web-{E642D7B1-2FD6-4FE6-BA40-12E680A29638}"/>
    <pc:docChg chg="modSld">
      <pc:chgData name="王彥閔" userId="S::d000013311@cgu.edu.tw::5a73a8fb-c273-4e3b-a8be-7042c44dcd2d" providerId="AD" clId="Web-{E642D7B1-2FD6-4FE6-BA40-12E680A29638}" dt="2022-09-01T08:36:46.174" v="14" actId="20577"/>
      <pc:docMkLst>
        <pc:docMk/>
      </pc:docMkLst>
      <pc:sldChg chg="modSp">
        <pc:chgData name="王彥閔" userId="S::d000013311@cgu.edu.tw::5a73a8fb-c273-4e3b-a8be-7042c44dcd2d" providerId="AD" clId="Web-{E642D7B1-2FD6-4FE6-BA40-12E680A29638}" dt="2022-09-01T08:36:46.174" v="14" actId="20577"/>
        <pc:sldMkLst>
          <pc:docMk/>
          <pc:sldMk cId="3757223277" sldId="334"/>
        </pc:sldMkLst>
      </pc:sldChg>
    </pc:docChg>
  </pc:docChgLst>
  <pc:docChgLst>
    <pc:chgData name="陳俊旭" userId="S::d000001423@cgu.edu.tw::32283c8d-bed6-4fa5-9350-c320475bc997" providerId="AD" clId="Web-{6A3790FC-1165-9F4E-C32F-E982CA4B9582}"/>
    <pc:docChg chg="modSld">
      <pc:chgData name="陳俊旭" userId="S::d000001423@cgu.edu.tw::32283c8d-bed6-4fa5-9350-c320475bc997" providerId="AD" clId="Web-{6A3790FC-1165-9F4E-C32F-E982CA4B9582}" dt="2019-08-08T08:36:13.762" v="3" actId="20577"/>
      <pc:docMkLst>
        <pc:docMk/>
      </pc:docMkLst>
      <pc:sldChg chg="modSp">
        <pc:chgData name="陳俊旭" userId="S::d000001423@cgu.edu.tw::32283c8d-bed6-4fa5-9350-c320475bc997" providerId="AD" clId="Web-{6A3790FC-1165-9F4E-C32F-E982CA4B9582}" dt="2019-08-08T08:36:13.762" v="3" actId="20577"/>
        <pc:sldMkLst>
          <pc:docMk/>
          <pc:sldMk cId="1234688448" sldId="351"/>
        </pc:sldMkLst>
      </pc:sldChg>
    </pc:docChg>
  </pc:docChgLst>
  <pc:docChgLst>
    <pc:chgData name="葉靜蓉" userId="S::d000000442@cgu.edu.tw::e0a7f05e-54e7-41fc-aabf-66c72b51898d" providerId="AD" clId="Web-{E2D1E72E-2442-470C-9AB0-97C354363B3D}"/>
    <pc:docChg chg="modSld">
      <pc:chgData name="葉靜蓉" userId="S::d000000442@cgu.edu.tw::e0a7f05e-54e7-41fc-aabf-66c72b51898d" providerId="AD" clId="Web-{E2D1E72E-2442-470C-9AB0-97C354363B3D}" dt="2022-09-01T08:21:51.568" v="14" actId="20577"/>
      <pc:docMkLst>
        <pc:docMk/>
      </pc:docMkLst>
      <pc:sldChg chg="modSp">
        <pc:chgData name="葉靜蓉" userId="S::d000000442@cgu.edu.tw::e0a7f05e-54e7-41fc-aabf-66c72b51898d" providerId="AD" clId="Web-{E2D1E72E-2442-470C-9AB0-97C354363B3D}" dt="2022-09-01T08:19:47.440" v="5" actId="20577"/>
        <pc:sldMkLst>
          <pc:docMk/>
          <pc:sldMk cId="0" sldId="294"/>
        </pc:sldMkLst>
      </pc:sldChg>
      <pc:sldChg chg="modSp">
        <pc:chgData name="葉靜蓉" userId="S::d000000442@cgu.edu.tw::e0a7f05e-54e7-41fc-aabf-66c72b51898d" providerId="AD" clId="Web-{E2D1E72E-2442-470C-9AB0-97C354363B3D}" dt="2022-09-01T08:21:51.568" v="14" actId="20577"/>
        <pc:sldMkLst>
          <pc:docMk/>
          <pc:sldMk cId="0" sldId="295"/>
        </pc:sldMkLst>
      </pc:sldChg>
    </pc:docChg>
  </pc:docChgLst>
  <pc:docChgLst>
    <pc:chgData name="周哲宇" userId="S::d000019833@cgu.edu.tw::92137e40-6955-4197-ada1-dc9b924f1758" providerId="AD" clId="Web-{CE1569A0-F4FB-2197-BE2E-8D1A04E6FAFF}"/>
    <pc:docChg chg="modSld">
      <pc:chgData name="周哲宇" userId="S::d000019833@cgu.edu.tw::92137e40-6955-4197-ada1-dc9b924f1758" providerId="AD" clId="Web-{CE1569A0-F4FB-2197-BE2E-8D1A04E6FAFF}" dt="2025-07-28T01:53:29.730" v="7" actId="14100"/>
      <pc:docMkLst>
        <pc:docMk/>
      </pc:docMkLst>
      <pc:sldChg chg="addSp delSp modSp">
        <pc:chgData name="周哲宇" userId="S::d000019833@cgu.edu.tw::92137e40-6955-4197-ada1-dc9b924f1758" providerId="AD" clId="Web-{CE1569A0-F4FB-2197-BE2E-8D1A04E6FAFF}" dt="2025-07-28T01:53:29.730" v="7" actId="14100"/>
        <pc:sldMkLst>
          <pc:docMk/>
          <pc:sldMk cId="3627573868" sldId="342"/>
        </pc:sldMkLst>
        <pc:spChg chg="add mod">
          <ac:chgData name="周哲宇" userId="S::d000019833@cgu.edu.tw::92137e40-6955-4197-ada1-dc9b924f1758" providerId="AD" clId="Web-{CE1569A0-F4FB-2197-BE2E-8D1A04E6FAFF}" dt="2025-07-28T01:53:29.730" v="7" actId="14100"/>
          <ac:spMkLst>
            <pc:docMk/>
            <pc:sldMk cId="3627573868" sldId="342"/>
            <ac:spMk id="7" creationId="{FF9E93D1-70B5-055A-AF47-C314D9C68552}"/>
          </ac:spMkLst>
        </pc:spChg>
        <pc:picChg chg="del">
          <ac:chgData name="周哲宇" userId="S::d000019833@cgu.edu.tw::92137e40-6955-4197-ada1-dc9b924f1758" providerId="AD" clId="Web-{CE1569A0-F4FB-2197-BE2E-8D1A04E6FAFF}" dt="2025-07-28T01:52:50.883" v="0"/>
          <ac:picMkLst>
            <pc:docMk/>
            <pc:sldMk cId="3627573868" sldId="342"/>
            <ac:picMk id="3" creationId="{73AC86D7-D408-E1F2-59BA-F9C844B28436}"/>
          </ac:picMkLst>
        </pc:picChg>
        <pc:picChg chg="add mod">
          <ac:chgData name="周哲宇" userId="S::d000019833@cgu.edu.tw::92137e40-6955-4197-ada1-dc9b924f1758" providerId="AD" clId="Web-{CE1569A0-F4FB-2197-BE2E-8D1A04E6FAFF}" dt="2025-07-28T01:53:12.729" v="4" actId="1076"/>
          <ac:picMkLst>
            <pc:docMk/>
            <pc:sldMk cId="3627573868" sldId="342"/>
            <ac:picMk id="5" creationId="{4F6865F3-10E6-DC89-29D5-F93EE8317C44}"/>
          </ac:picMkLst>
        </pc:picChg>
      </pc:sldChg>
    </pc:docChg>
  </pc:docChgLst>
  <pc:docChgLst>
    <pc:chgData name="陳俊旭" userId="S::d000001423@cgu.edu.tw::32283c8d-bed6-4fa5-9350-c320475bc997" providerId="AD" clId="Web-{8AA8FF76-6B86-D2C8-A441-2AF7F19A4C0F}"/>
    <pc:docChg chg="addSld modSld modSection">
      <pc:chgData name="陳俊旭" userId="S::d000001423@cgu.edu.tw::32283c8d-bed6-4fa5-9350-c320475bc997" providerId="AD" clId="Web-{8AA8FF76-6B86-D2C8-A441-2AF7F19A4C0F}" dt="2019-08-08T07:20:12.201" v="129" actId="20577"/>
      <pc:docMkLst>
        <pc:docMk/>
      </pc:docMkLst>
      <pc:sldChg chg="addSp delSp modSp">
        <pc:chgData name="陳俊旭" userId="S::d000001423@cgu.edu.tw::32283c8d-bed6-4fa5-9350-c320475bc997" providerId="AD" clId="Web-{8AA8FF76-6B86-D2C8-A441-2AF7F19A4C0F}" dt="2019-08-08T07:08:02.950" v="20" actId="1076"/>
        <pc:sldMkLst>
          <pc:docMk/>
          <pc:sldMk cId="2784820538" sldId="316"/>
        </pc:sldMkLst>
      </pc:sldChg>
      <pc:sldChg chg="modSp">
        <pc:chgData name="陳俊旭" userId="S::d000001423@cgu.edu.tw::32283c8d-bed6-4fa5-9350-c320475bc997" providerId="AD" clId="Web-{8AA8FF76-6B86-D2C8-A441-2AF7F19A4C0F}" dt="2019-08-08T03:41:57.358" v="1"/>
        <pc:sldMkLst>
          <pc:docMk/>
          <pc:sldMk cId="1172697311" sldId="327"/>
        </pc:sldMkLst>
      </pc:sldChg>
      <pc:sldChg chg="modSp">
        <pc:chgData name="陳俊旭" userId="S::d000001423@cgu.edu.tw::32283c8d-bed6-4fa5-9350-c320475bc997" providerId="AD" clId="Web-{8AA8FF76-6B86-D2C8-A441-2AF7F19A4C0F}" dt="2019-08-08T03:42:04.718" v="3"/>
        <pc:sldMkLst>
          <pc:docMk/>
          <pc:sldMk cId="1824001241" sldId="328"/>
        </pc:sldMkLst>
      </pc:sldChg>
      <pc:sldChg chg="addSp delSp modSp add replId">
        <pc:chgData name="陳俊旭" userId="S::d000001423@cgu.edu.tw::32283c8d-bed6-4fa5-9350-c320475bc997" providerId="AD" clId="Web-{8AA8FF76-6B86-D2C8-A441-2AF7F19A4C0F}" dt="2019-08-08T07:20:12.201" v="129" actId="20577"/>
        <pc:sldMkLst>
          <pc:docMk/>
          <pc:sldMk cId="1234688448" sldId="351"/>
        </pc:sldMkLst>
      </pc:sldChg>
    </pc:docChg>
  </pc:docChgLst>
  <pc:docChgLst>
    <pc:chgData name="陳龍雲" userId="S::d000000321@cgu.edu.tw::af50d9f6-a177-45ab-bfce-bbc75c8d5118" providerId="AD" clId="Web-{FE89D54D-0397-4BC8-AB12-9D17E270A524}"/>
    <pc:docChg chg="modSld">
      <pc:chgData name="陳龍雲" userId="S::d000000321@cgu.edu.tw::af50d9f6-a177-45ab-bfce-bbc75c8d5118" providerId="AD" clId="Web-{FE89D54D-0397-4BC8-AB12-9D17E270A524}" dt="2023-08-03T02:18:35.669" v="54" actId="14100"/>
      <pc:docMkLst>
        <pc:docMk/>
      </pc:docMkLst>
      <pc:sldChg chg="modSp">
        <pc:chgData name="陳龍雲" userId="S::d000000321@cgu.edu.tw::af50d9f6-a177-45ab-bfce-bbc75c8d5118" providerId="AD" clId="Web-{FE89D54D-0397-4BC8-AB12-9D17E270A524}" dt="2023-08-03T02:18:35.669" v="54" actId="14100"/>
        <pc:sldMkLst>
          <pc:docMk/>
          <pc:sldMk cId="4003237110" sldId="308"/>
        </pc:sldMkLst>
      </pc:sldChg>
      <pc:sldChg chg="modSp">
        <pc:chgData name="陳龍雲" userId="S::d000000321@cgu.edu.tw::af50d9f6-a177-45ab-bfce-bbc75c8d5118" providerId="AD" clId="Web-{FE89D54D-0397-4BC8-AB12-9D17E270A524}" dt="2023-08-03T02:17:15.839" v="38" actId="20577"/>
        <pc:sldMkLst>
          <pc:docMk/>
          <pc:sldMk cId="1661266668" sldId="355"/>
        </pc:sldMkLst>
      </pc:sldChg>
    </pc:docChg>
  </pc:docChgLst>
  <pc:docChgLst>
    <pc:chgData name="吳凱威" userId="S::d000000602@cgu.edu.tw::258906f1-d948-4375-b4b8-c65fb89827d8" providerId="AD" clId="Web-{6FA99BAD-7DCB-44AC-9E1D-CB33C3838DE3}"/>
    <pc:docChg chg="modSld">
      <pc:chgData name="吳凱威" userId="S::d000000602@cgu.edu.tw::258906f1-d948-4375-b4b8-c65fb89827d8" providerId="AD" clId="Web-{6FA99BAD-7DCB-44AC-9E1D-CB33C3838DE3}" dt="2021-08-06T00:41:07.167" v="5"/>
      <pc:docMkLst>
        <pc:docMk/>
      </pc:docMkLst>
      <pc:sldChg chg="modSp">
        <pc:chgData name="吳凱威" userId="S::d000000602@cgu.edu.tw::258906f1-d948-4375-b4b8-c65fb89827d8" providerId="AD" clId="Web-{6FA99BAD-7DCB-44AC-9E1D-CB33C3838DE3}" dt="2021-08-06T00:41:07.167" v="5"/>
        <pc:sldMkLst>
          <pc:docMk/>
          <pc:sldMk cId="3105283007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3500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45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77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59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943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68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100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80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212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16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40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900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722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095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852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98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673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233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399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743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9052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947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9948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Shape 7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85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87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419475" y="2565400"/>
            <a:ext cx="5561012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403350" y="5487987"/>
            <a:ext cx="64007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742950" marR="0" indent="-19430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2pPr>
            <a:lvl3pPr marL="1143000" marR="0" indent="-1371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4068761" cy="534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16450" y="981075"/>
            <a:ext cx="4070350" cy="534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❖"/>
              <a:defRPr/>
            </a:lvl1pPr>
            <a:lvl2pPr marL="742950" indent="-19430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2pPr>
            <a:lvl3pPr marL="1143000" indent="-1371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 rot="5400000">
            <a:off x="4602162" y="2239963"/>
            <a:ext cx="6097587" cy="2071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380206" y="242094"/>
            <a:ext cx="6097587" cy="6067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❖"/>
              <a:defRPr/>
            </a:lvl1pPr>
            <a:lvl2pPr marL="742950" indent="-19430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2pPr>
            <a:lvl3pPr marL="1143000" indent="-1371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1869280" y="-492918"/>
            <a:ext cx="5343525" cy="8291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❖"/>
              <a:defRPr/>
            </a:lvl1pPr>
            <a:lvl2pPr marL="742950" indent="-19430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2pPr>
            <a:lvl3pPr marL="1143000" indent="-1371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/>
        </p:nvSpPr>
        <p:spPr>
          <a:xfrm>
            <a:off x="0" y="0"/>
            <a:ext cx="9144000" cy="17732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323850" y="606425"/>
            <a:ext cx="2238374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❖"/>
              <a:defRPr/>
            </a:lvl1pPr>
            <a:lvl2pPr marL="742950" marR="0" indent="-19430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2pPr>
            <a:lvl3pPr marL="1143000" marR="0" indent="-1371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/>
        </p:nvSpPr>
        <p:spPr>
          <a:xfrm>
            <a:off x="0" y="260350"/>
            <a:ext cx="7596186" cy="5762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0" y="333375"/>
            <a:ext cx="7596186" cy="4175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39975" y="1441450"/>
            <a:ext cx="6804024" cy="5416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hape 28"/>
          <p:cNvCxnSpPr/>
          <p:nvPr/>
        </p:nvCxnSpPr>
        <p:spPr>
          <a:xfrm>
            <a:off x="468312" y="6526212"/>
            <a:ext cx="8351836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" name="Shape 29"/>
          <p:cNvSpPr txBox="1"/>
          <p:nvPr/>
        </p:nvSpPr>
        <p:spPr>
          <a:xfrm>
            <a:off x="0" y="763587"/>
            <a:ext cx="9144000" cy="730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❖"/>
              <a:defRPr/>
            </a:lvl1pPr>
            <a:lvl2pPr marL="742950" marR="0" indent="-19430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2pPr>
            <a:lvl3pPr marL="1143000" marR="0" indent="-1371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327025" y="6477000"/>
            <a:ext cx="2514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7667625" y="260350"/>
            <a:ext cx="1312862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mycgu.blogspot.com/search/label/%E9%95%B7%E5%BA%9A%E5%A4%A7%E5%AD%B8APP%E6%93%8D%E4%BD%9C%E8%AA%AA%E6%98%8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mailto:&#21934;&#19968;&#30331;&#20837;&#24115;&#34399;@cgu.edu.t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s://web&#12557;p.cgu.edu.t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ffice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gu.edu.tw/ic/Contents/?nodeId=1127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hyperlink" Target="https://www.cgu.edu.tw/ic/Contents/?nodeId=1146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hyperlink" Target="https://library.cgu.edu.tw/p/412-1018-9309-1.php?Lang=zh-tw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hyperlink" Target="https://163.25.114.206/block.php?personal=no" TargetMode="Externa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hyperlink" Target="http://flow.cgu.edu.tw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low.cgu.edu.tw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low.cgu.edu.tw/BPM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r="31606"/>
          <a:stretch/>
        </p:blipFill>
        <p:spPr>
          <a:xfrm>
            <a:off x="0" y="0"/>
            <a:ext cx="9144000" cy="184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3125" y="2846386"/>
            <a:ext cx="5651499" cy="903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337766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539552" y="1057257"/>
            <a:ext cx="8291512" cy="55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lvl="0" indent="-266700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3200" b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校園行動</a:t>
            </a:r>
            <a:r>
              <a:rPr lang="en-US" altLang="zh-TW" sz="3200" b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en-US" sz="2800" b="1" i="0" u="none" strike="noStrike" cap="none" baseline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 </a:t>
            </a:r>
          </a:p>
          <a:p>
            <a:pPr marL="266700" marR="0" lvl="0" indent="-2667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043608" y="1196752"/>
            <a:ext cx="6829697" cy="8747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APP </a:t>
            </a: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帳號</a:t>
            </a: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/</a:t>
            </a: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密碼 </a:t>
            </a: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= </a:t>
            </a: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單一登入帳號</a:t>
            </a: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/</a:t>
            </a: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密碼</a:t>
            </a: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提供最新公告、校園導覽、動態交通資訊、課程查詢、活動報名報到/簽退、分機查詢、場地借用查詢等行動化服務。</a:t>
            </a:r>
            <a:r>
              <a:rPr lang="zh-TW" altLang="en-US" sz="1800">
                <a:solidFill>
                  <a:schemeClr val="dk1"/>
                </a:solidFill>
                <a:latin typeface="標楷體"/>
                <a:ea typeface="標楷體"/>
              </a:rPr>
              <a:t> </a:t>
            </a: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安裝方式：在「</a:t>
            </a: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App Store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」或「</a:t>
            </a: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Google Play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」搜尋「長庚大學」即可搜尋到</a:t>
            </a: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APP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進行安裝。或者透過</a:t>
            </a:r>
            <a:r>
              <a:rPr lang="en-US" altLang="zh-TW" sz="2000" b="1" err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QRcode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辨識軟體分別掃描以下</a:t>
            </a:r>
            <a:r>
              <a:rPr lang="en-US" altLang="zh-TW" sz="2000" b="1" err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QRcode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進行安裝。</a:t>
            </a:r>
            <a:endParaRPr lang="en-US" altLang="zh-TW" sz="2000" b="1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Bef>
                <a:spcPts val="480"/>
              </a:spcBef>
              <a:buClr>
                <a:schemeClr val="accent1"/>
              </a:buClr>
              <a:buSzPct val="120000"/>
            </a:pP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操作說明 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hlinkClick r:id="rId4"/>
              </a:rPr>
              <a:t>連結</a:t>
            </a:r>
            <a:endParaRPr lang="en-US" altLang="zh-TW" sz="2000" b="1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>
              <a:spcBef>
                <a:spcPts val="480"/>
              </a:spcBef>
              <a:buClr>
                <a:schemeClr val="accent1"/>
              </a:buClr>
              <a:buSzPct val="120000"/>
            </a:pP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       </a:t>
            </a:r>
            <a:endParaRPr lang="en-US" sz="28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E8141BB-1C7C-4B77-A23A-0800BF2F6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008" y="4345630"/>
            <a:ext cx="1400175" cy="14001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4D8CF49-D320-4E97-9BE7-994C015BC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589" y="4345630"/>
            <a:ext cx="1400175" cy="1400175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09F1DF2F-48F0-4B8A-80BE-9D078075BF02}"/>
              </a:ext>
            </a:extLst>
          </p:cNvPr>
          <p:cNvSpPr txBox="1"/>
          <p:nvPr/>
        </p:nvSpPr>
        <p:spPr>
          <a:xfrm>
            <a:off x="1740023" y="3929716"/>
            <a:ext cx="17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>
                <a:solidFill>
                  <a:srgbClr val="A5054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iOS (App Store)</a:t>
            </a:r>
            <a:endParaRPr lang="zh-TW" altLang="en-US" sz="1800" b="1">
              <a:solidFill>
                <a:srgbClr val="A5054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3B3389D-00E6-419D-88D7-5D7FEB7453D9}"/>
              </a:ext>
            </a:extLst>
          </p:cNvPr>
          <p:cNvSpPr txBox="1"/>
          <p:nvPr/>
        </p:nvSpPr>
        <p:spPr>
          <a:xfrm>
            <a:off x="4076909" y="3930275"/>
            <a:ext cx="244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>
                <a:solidFill>
                  <a:srgbClr val="A5054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Android (Google play)</a:t>
            </a:r>
            <a:endParaRPr lang="zh-TW" altLang="en-US" sz="1800" b="1">
              <a:solidFill>
                <a:srgbClr val="A5054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23277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539552" y="1057257"/>
            <a:ext cx="8291512" cy="55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lvl="0" indent="-266700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altLang="zh-TW" sz="3200" b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Teams</a:t>
            </a:r>
            <a:r>
              <a:rPr lang="zh-TW" altLang="en-US" sz="3200" b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107616" y="1734331"/>
            <a:ext cx="6637352" cy="3945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支援 </a:t>
            </a:r>
            <a:r>
              <a:rPr lang="en-US" altLang="zh-TW" sz="2000">
                <a:solidFill>
                  <a:schemeClr val="dk1"/>
                </a:solidFill>
                <a:latin typeface="標楷體"/>
                <a:ea typeface="標楷體"/>
              </a:rPr>
              <a:t>Android</a:t>
            </a: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 、</a:t>
            </a:r>
            <a:r>
              <a:rPr lang="en-US" altLang="zh-TW" sz="2000">
                <a:solidFill>
                  <a:schemeClr val="dk1"/>
                </a:solidFill>
                <a:latin typeface="標楷體"/>
                <a:ea typeface="標楷體"/>
              </a:rPr>
              <a:t>iOS</a:t>
            </a: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 、</a:t>
            </a:r>
            <a:r>
              <a:rPr lang="en-US" altLang="zh-TW" sz="2000">
                <a:solidFill>
                  <a:schemeClr val="dk1"/>
                </a:solidFill>
                <a:latin typeface="標楷體"/>
                <a:ea typeface="標楷體"/>
              </a:rPr>
              <a:t>Windows</a:t>
            </a: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 、</a:t>
            </a:r>
            <a:r>
              <a:rPr lang="en-US" altLang="zh-TW" sz="2000">
                <a:solidFill>
                  <a:schemeClr val="dk1"/>
                </a:solidFill>
                <a:latin typeface="標楷體"/>
                <a:ea typeface="標楷體"/>
              </a:rPr>
              <a:t>Mac</a:t>
            </a: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 、瀏覽器 </a:t>
            </a:r>
            <a:endParaRPr lang="en-US" altLang="zh-TW" sz="2000">
              <a:solidFill>
                <a:schemeClr val="dk1"/>
              </a:solidFill>
              <a:latin typeface="標楷體"/>
              <a:ea typeface="標楷體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以交談為基礎的雲端協同作業平台，登入後可看到所屬的班級團隊，可快速的進行訊息傳遞，也可透過聊天進行</a:t>
            </a:r>
            <a:r>
              <a:rPr lang="en-US" altLang="zh-TW" sz="2000">
                <a:solidFill>
                  <a:schemeClr val="dk1"/>
                </a:solidFill>
                <a:latin typeface="標楷體"/>
                <a:ea typeface="標楷體"/>
              </a:rPr>
              <a:t>1</a:t>
            </a: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對</a:t>
            </a:r>
            <a:r>
              <a:rPr lang="en-US" altLang="zh-TW" sz="2000">
                <a:solidFill>
                  <a:schemeClr val="dk1"/>
                </a:solidFill>
                <a:latin typeface="標楷體"/>
                <a:ea typeface="標楷體"/>
              </a:rPr>
              <a:t>1</a:t>
            </a: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或群組的交談，以及線上協同合作編修各種</a:t>
            </a:r>
            <a:r>
              <a:rPr lang="en-US" altLang="zh-TW" sz="2000">
                <a:solidFill>
                  <a:schemeClr val="dk1"/>
                </a:solidFill>
                <a:latin typeface="標楷體"/>
                <a:ea typeface="標楷體"/>
              </a:rPr>
              <a:t>Office</a:t>
            </a: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 文件。</a:t>
            </a:r>
            <a:endParaRPr lang="en-US" altLang="zh-TW" sz="2000">
              <a:solidFill>
                <a:schemeClr val="dk1"/>
              </a:solidFill>
              <a:latin typeface="標楷體"/>
              <a:ea typeface="標楷體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下載：於應用程式商店搜尋 </a:t>
            </a:r>
            <a:r>
              <a:rPr lang="en-US" altLang="zh-TW" sz="2000">
                <a:solidFill>
                  <a:schemeClr val="dk1"/>
                </a:solidFill>
                <a:latin typeface="標楷體"/>
                <a:ea typeface="標楷體"/>
              </a:rPr>
              <a:t>Teams</a:t>
            </a: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登入</a:t>
            </a:r>
            <a:endParaRPr lang="en-US" altLang="zh-TW" sz="2000">
              <a:solidFill>
                <a:schemeClr val="dk1"/>
              </a:solidFill>
              <a:latin typeface="標楷體"/>
              <a:ea typeface="標楷體"/>
            </a:endParaRPr>
          </a:p>
          <a:p>
            <a:pPr>
              <a:spcBef>
                <a:spcPts val="480"/>
              </a:spcBef>
              <a:buClr>
                <a:schemeClr val="accent1"/>
              </a:buClr>
              <a:buSzPct val="120000"/>
            </a:pP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帳號：</a:t>
            </a: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  <a:hlinkClick r:id="rId4"/>
              </a:rPr>
              <a:t>單一登入帳號</a:t>
            </a:r>
            <a:r>
              <a:rPr lang="en-US" altLang="zh-TW" sz="2000">
                <a:solidFill>
                  <a:schemeClr val="dk1"/>
                </a:solidFill>
                <a:latin typeface="標楷體"/>
                <a:ea typeface="標楷體"/>
                <a:hlinkClick r:id="rId4"/>
              </a:rPr>
              <a:t>@cgu.edu.tw</a:t>
            </a:r>
            <a:endParaRPr lang="en-US" altLang="zh-TW" sz="2000">
              <a:solidFill>
                <a:schemeClr val="dk1"/>
              </a:solidFill>
              <a:latin typeface="標楷體"/>
              <a:ea typeface="標楷體"/>
            </a:endParaRPr>
          </a:p>
          <a:p>
            <a:pPr>
              <a:spcBef>
                <a:spcPts val="480"/>
              </a:spcBef>
              <a:buClr>
                <a:schemeClr val="accent1"/>
              </a:buClr>
              <a:buSzPct val="120000"/>
            </a:pP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</a:rPr>
              <a:t>密碼：單一登入密碼</a:t>
            </a: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Bef>
                <a:spcPts val="480"/>
              </a:spcBef>
              <a:buClr>
                <a:schemeClr val="accent1"/>
              </a:buClr>
              <a:buSzPct val="120000"/>
            </a:pPr>
            <a:endParaRPr lang="en-US" altLang="zh-TW" sz="2000" b="1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480"/>
              </a:spcBef>
              <a:buClr>
                <a:schemeClr val="accent1"/>
              </a:buClr>
              <a:buSzPct val="120000"/>
            </a:pP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       </a:t>
            </a:r>
            <a:endParaRPr lang="en-US" sz="28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204EC02-8C2B-4701-9A50-F122CA912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219" y="38553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264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615948" y="1058638"/>
            <a:ext cx="8137525" cy="5040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Web 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MIS與Notes服務</a:t>
            </a:r>
            <a:endParaRPr lang="en-US" sz="3200" b="1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Shape 216"/>
          <p:cNvGrpSpPr/>
          <p:nvPr/>
        </p:nvGrpSpPr>
        <p:grpSpPr>
          <a:xfrm>
            <a:off x="788986" y="1608848"/>
            <a:ext cx="7966236" cy="4840286"/>
            <a:chOff x="827087" y="2133600"/>
            <a:chExt cx="7966236" cy="4840286"/>
          </a:xfrm>
        </p:grpSpPr>
        <p:cxnSp>
          <p:nvCxnSpPr>
            <p:cNvPr id="217" name="Shape 217"/>
            <p:cNvCxnSpPr/>
            <p:nvPr/>
          </p:nvCxnSpPr>
          <p:spPr>
            <a:xfrm>
              <a:off x="4643437" y="3068636"/>
              <a:ext cx="0" cy="43179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218" name="Shape 218"/>
            <p:cNvSpPr/>
            <p:nvPr/>
          </p:nvSpPr>
          <p:spPr>
            <a:xfrm>
              <a:off x="827087" y="2133600"/>
              <a:ext cx="7921625" cy="1152525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054D"/>
                </a:buClr>
                <a:buSzPct val="25000"/>
                <a:buFont typeface="Calibri"/>
                <a:buNone/>
              </a:pPr>
              <a:r>
                <a:rPr lang="zh-TW" altLang="en-US" sz="1800" b="1" i="0" u="none" strike="noStrike" cap="none" baseline="0">
                  <a:solidFill>
                    <a:srgbClr val="A5054D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申請</a:t>
              </a:r>
              <a:r>
                <a:rPr lang="en-US" altLang="zh-TW" sz="1800" b="1">
                  <a:solidFill>
                    <a:srgbClr val="A5054D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MIS(NT)</a:t>
              </a:r>
              <a:r>
                <a:rPr lang="zh-TW" altLang="en-US" sz="1800" b="1" i="0" u="none" strike="noStrike" cap="none" baseline="0">
                  <a:solidFill>
                    <a:srgbClr val="A5054D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登入權限</a:t>
              </a:r>
              <a:endParaRPr lang="en-US" altLang="zh-TW" sz="1800" b="1" i="0" u="none" strike="noStrike" cap="none" baseline="0">
                <a:solidFill>
                  <a:srgbClr val="A5054D"/>
                </a:solidFill>
                <a:latin typeface="Times New Roman"/>
                <a:ea typeface="標楷體"/>
                <a:cs typeface="Times New Roman"/>
              </a:endParaRPr>
            </a:p>
            <a:p>
              <a: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AutoNum type="arabicPeriod"/>
              </a:pP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請</a:t>
              </a:r>
              <a:r>
                <a:rPr lang="zh-TW" altLang="en-US" sz="1800" b="1" u="sng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單位同仁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協助進入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Notes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內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「NT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及NOTES帳號申請單」填單。</a:t>
              </a:r>
              <a:endPara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</a:endParaRPr>
            </a:p>
            <a:p>
              <a:pPr marL="457200" indent="-342900">
                <a:buClr>
                  <a:schemeClr val="dk2"/>
                </a:buClr>
                <a:buSzPct val="100000"/>
                <a:buFont typeface="Calibri"/>
                <a:buAutoNum type="arabicPeriod"/>
              </a:pP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完成線上簽核後，總管理處處理人員會回覆Notes信件給填單人員，告知處理結果與MIS初始密碼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。(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台北電腦處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 400-6992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)</a:t>
              </a:r>
              <a:endPara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</a:endParaRPr>
            </a:p>
          </p:txBody>
        </p:sp>
        <p:cxnSp>
          <p:nvCxnSpPr>
            <p:cNvPr id="219" name="Shape 219"/>
            <p:cNvCxnSpPr/>
            <p:nvPr/>
          </p:nvCxnSpPr>
          <p:spPr>
            <a:xfrm>
              <a:off x="4634401" y="4292599"/>
              <a:ext cx="36141" cy="73990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220" name="Shape 220"/>
            <p:cNvSpPr/>
            <p:nvPr/>
          </p:nvSpPr>
          <p:spPr>
            <a:xfrm>
              <a:off x="827087" y="5067432"/>
              <a:ext cx="7966236" cy="1906454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indent="-342900" algn="ctr">
                <a:buClr>
                  <a:srgbClr val="A5054D"/>
                </a:buClr>
                <a:buSzPct val="25000"/>
              </a:pPr>
              <a:r>
                <a:rPr lang="en-US" altLang="zh-TW" sz="1800" b="1" err="1">
                  <a:solidFill>
                    <a:srgbClr val="A5054D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Web</a:t>
              </a:r>
              <a:r>
                <a:rPr lang="en-US" sz="1800" b="1" err="1">
                  <a:solidFill>
                    <a:srgbClr val="A5054D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服務權限</a:t>
              </a:r>
              <a:r>
                <a:rPr lang="en-US" sz="1800" b="1" i="0" u="none" strike="noStrike" cap="none" baseline="0" err="1">
                  <a:solidFill>
                    <a:srgbClr val="A5054D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申請</a:t>
              </a:r>
              <a:r>
                <a:rPr lang="en-US" sz="1800" b="1">
                  <a:solidFill>
                    <a:srgbClr val="A5054D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 </a:t>
              </a:r>
              <a:endParaRPr lang="en-US" sz="1800" b="1" i="0" u="none" strike="noStrike" cap="none" baseline="0">
                <a:solidFill>
                  <a:srgbClr val="A5054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endParaRPr>
            </a:p>
            <a:p>
              <a:pPr marL="457200" indent="-342900">
                <a:buClr>
                  <a:schemeClr val="dk2"/>
                </a:buClr>
                <a:buSzPct val="100000"/>
                <a:buAutoNum type="arabicPeriod"/>
              </a:pPr>
              <a:r>
                <a:rPr lang="zh-CN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</a:rPr>
                <a:t>先登入</a:t>
              </a:r>
              <a:r>
                <a:rPr lang="en-US" altLang="zh-CN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</a:rPr>
                <a:t>Web MIS</a:t>
              </a:r>
              <a:r>
                <a:rPr lang="zh-CN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</a:rPr>
                <a:t>與</a:t>
              </a:r>
              <a:r>
                <a:rPr lang="en-US" altLang="zh-CN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</a:rPr>
                <a:t>Notes</a:t>
              </a:r>
              <a:r>
                <a:rPr lang="zh-CN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</a:rPr>
                <a:t>網站 https://weberp.cgu.edu.tw 進行MIS密碼變更</a:t>
              </a:r>
            </a:p>
            <a:p>
              <a:pPr marL="457200" indent="-342900">
                <a:buClr>
                  <a:schemeClr val="dk2"/>
                </a:buClr>
                <a:buSzPct val="100000"/>
                <a:buAutoNum type="arabicPeriod"/>
              </a:pP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至</a:t>
              </a:r>
              <a:r>
                <a:rPr lang="en-US" sz="1800" err="1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Web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 MIS與Notes網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站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https://weberp.cgu.edu.tw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登入頁面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→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點選登入鈕下方的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【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初次使用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】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，</a:t>
              </a:r>
              <a:r>
                <a:rPr lang="zh-CN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並依據</a:t>
              </a:r>
              <a:r>
                <a:rPr lang="zh-CN" altLang="en-US" sz="1800">
                  <a:latin typeface="Consolas"/>
                  <a:ea typeface="標楷體"/>
                  <a:cs typeface="Times New Roman"/>
                  <a:sym typeface="Calibri"/>
                </a:rPr>
                <a:t>流程</a:t>
              </a:r>
              <a:r>
                <a:rPr lang="zh-CN" altLang="en-US" sz="1800">
                  <a:solidFill>
                    <a:schemeClr val="dk2"/>
                  </a:solidFill>
                  <a:latin typeface="Consolas"/>
                  <a:ea typeface="標楷體"/>
                  <a:cs typeface="Times New Roman"/>
                  <a:sym typeface="Calibri"/>
                </a:rPr>
                <a:t>個階段進行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。</a:t>
              </a:r>
              <a:endPara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827087" y="3500437"/>
              <a:ext cx="7965955" cy="1296881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054D"/>
                </a:buClr>
                <a:buSzPct val="25000"/>
                <a:buFont typeface="Calibri"/>
                <a:buNone/>
              </a:pPr>
              <a:r>
                <a:rPr lang="en-US" sz="1800" b="1" i="0" u="none" strike="noStrike" cap="none" baseline="0" err="1">
                  <a:solidFill>
                    <a:srgbClr val="A5054D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申請Notes個人ID檔案</a:t>
              </a:r>
              <a:endParaRPr lang="en-US" sz="1800" b="1" i="0" u="none" strike="noStrike" cap="none" baseline="0">
                <a:solidFill>
                  <a:srgbClr val="A5054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endParaRPr>
            </a:p>
            <a:p>
              <a: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AutoNum type="arabicPeriod"/>
              </a:pP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請</a:t>
              </a:r>
              <a:r>
                <a:rPr lang="zh-TW" altLang="en-US" sz="1800" b="1" u="sng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單位同仁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協助進入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Notes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內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「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NT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及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NOTES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帳號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申請單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」填單。</a:t>
              </a:r>
              <a:endPara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</a:endParaRPr>
            </a:p>
            <a:p>
              <a: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AutoNum type="arabicPeriod"/>
              </a:pP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完成線上簽核後，總管理處處理人員會回覆Notes信件給填單人員，告知處理結果並提供Notes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初始密碼及個人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ID檔案。(台北電腦處 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400-7002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)</a:t>
              </a:r>
              <a:endPara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</a:endParaRPr>
            </a:p>
          </p:txBody>
        </p:sp>
      </p:grpSp>
      <p:sp>
        <p:nvSpPr>
          <p:cNvPr id="222" name="Shape 222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611187" y="1000109"/>
            <a:ext cx="8291512" cy="55403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Web 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MIS與Notes服務</a:t>
            </a:r>
            <a:r>
              <a:rPr lang="en-US" sz="2400" b="1" i="0" u="none" strike="noStrike" cap="none" baseline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 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1142976" y="1214422"/>
            <a:ext cx="7416900" cy="41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</a:pPr>
            <a:endParaRPr lang="en-US" sz="2000" b="1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en-US" sz="200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提供使用者透過瀏覽器使用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MIS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（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採購、費用核銷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等）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與Notes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（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請假、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公文核簽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等）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服務</a:t>
            </a:r>
            <a:r>
              <a:rPr 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。</a:t>
            </a:r>
            <a:endParaRPr lang="en-US" sz="2000" i="0" u="none" strike="noStrike" cap="none" baseline="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MIS與Notes帳號皆為人員代號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（例如：</a:t>
            </a:r>
            <a:r>
              <a:rPr 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D000000001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）</a:t>
            </a:r>
            <a:r>
              <a:rPr 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，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人員代號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請洽人事室詢問；登入本服務時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需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用此帳號，登入的密碼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為</a:t>
            </a: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MIS密碼</a:t>
            </a:r>
            <a:r>
              <a:rPr 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。</a:t>
            </a:r>
            <a:endParaRPr lang="en-US" sz="2000" i="0" u="none" strike="noStrike" cap="none" baseline="0">
              <a:solidFill>
                <a:schemeClr val="dk1"/>
              </a:solidFill>
              <a:latin typeface="Times New Roman"/>
              <a:ea typeface="標楷體"/>
              <a:cs typeface="Times New Roman"/>
              <a:sym typeface="Arial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en-US" sz="200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網址：</a:t>
            </a:r>
            <a:r>
              <a:rPr lang="en-US" sz="2200" u="sng" err="1">
                <a:solidFill>
                  <a:schemeClr val="hlink"/>
                </a:solidFill>
                <a:latin typeface="Times New Roman"/>
                <a:ea typeface="標楷體"/>
                <a:cs typeface="Times New Roman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sz="2200" u="sng">
                <a:solidFill>
                  <a:schemeClr val="hlink"/>
                </a:solidFill>
                <a:latin typeface="Times New Roman"/>
                <a:ea typeface="標楷體"/>
                <a:cs typeface="Times New Roman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://weberp.cgu.edu.tw</a:t>
            </a:r>
            <a:endParaRPr lang="en-US" sz="2200" u="sng">
              <a:solidFill>
                <a:schemeClr val="hlink"/>
              </a:solidFill>
              <a:latin typeface="Times New Roman"/>
              <a:ea typeface="標楷體"/>
              <a:cs typeface="Times New Roman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sz="2000" b="0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Arial"/>
            </a:endParaRPr>
          </a:p>
          <a:p>
            <a:pPr marL="447675" indent="-447675">
              <a:spcBef>
                <a:spcPts val="720"/>
              </a:spcBef>
              <a:buClr>
                <a:schemeClr val="dk1"/>
              </a:buClr>
              <a:buSzPct val="25000"/>
            </a:pPr>
            <a:r>
              <a:rPr lang="en-US" sz="3600">
                <a:solidFill>
                  <a:schemeClr val="dk1"/>
                </a:solidFill>
                <a:ea typeface="Verdana"/>
              </a:rPr>
              <a:t> </a:t>
            </a:r>
            <a:r>
              <a:rPr lang="en-US" sz="28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lang="en-US" sz="28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圖片 3" descr="一張含有 文字, 螢幕擷取畫面, 字型, 軟體 的圖片&#10;&#10;AI 產生的內容可能不正確。">
            <a:extLst>
              <a:ext uri="{FF2B5EF4-FFF2-40B4-BE49-F238E27FC236}">
                <a16:creationId xmlns:a16="http://schemas.microsoft.com/office/drawing/2014/main" id="{E4E29C2B-9226-0E98-3750-1A14EA641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215" y="3767871"/>
            <a:ext cx="7175501" cy="265147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611187" y="11969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Noto Symbol"/>
              <a:buChar char="❖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Web 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MIS與Notes服務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 </a:t>
            </a:r>
            <a:r>
              <a:rPr lang="en-US" sz="3200" b="1" i="0" u="none" strike="noStrike" cap="none" baseline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 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1042987" y="1341437"/>
            <a:ext cx="7632699" cy="417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altLang="zh-TW" sz="2400" b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MIS</a:t>
            </a:r>
            <a:r>
              <a:rPr lang="zh-TW" altLang="en-US" sz="2400" b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與</a:t>
            </a:r>
            <a:r>
              <a:rPr lang="en-US" altLang="zh-TW" sz="2400" b="1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Notes</a:t>
            </a:r>
            <a:r>
              <a:rPr lang="en-US" sz="2400" b="1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權限申請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/>
            </a:r>
            <a:br>
              <a:rPr lang="en-US" sz="24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</a:br>
            <a:endParaRPr lang="en-US" sz="2400" b="1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1349125" y="2276475"/>
            <a:ext cx="7589510" cy="4561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180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點選</a:t>
            </a:r>
            <a:r>
              <a:rPr 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【</a:t>
            </a: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初次使用</a:t>
            </a:r>
            <a:r>
              <a:rPr 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】</a:t>
            </a: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按鈕，網頁內有詳細說明與操作步驟圖示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。</a:t>
            </a:r>
            <a:r>
              <a:rPr 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 </a:t>
            </a:r>
            <a:endParaRPr lang="en-US" sz="1800" b="0" i="0" u="none" strike="noStrike" cap="none" baseline="0">
              <a:solidFill>
                <a:schemeClr val="dk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4393900" y="2330487"/>
            <a:ext cx="3683400" cy="292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en-US" sz="1800" b="0" i="0" u="none" strike="noStrike" cap="none" baseline="0">
              <a:solidFill>
                <a:schemeClr val="dk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</p:txBody>
      </p:sp>
      <p:pic>
        <p:nvPicPr>
          <p:cNvPr id="4" name="圖片 3" descr="一張含有 文字, 螢幕擷取畫面, 字型, 軟體 的圖片&#10;&#10;AI 產生的內容可能不正確。">
            <a:extLst>
              <a:ext uri="{FF2B5EF4-FFF2-40B4-BE49-F238E27FC236}">
                <a16:creationId xmlns:a16="http://schemas.microsoft.com/office/drawing/2014/main" id="{A1A09434-747B-E7A2-BAFF-096DFA35D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70" y="2891532"/>
            <a:ext cx="4323748" cy="2895460"/>
          </a:xfrm>
          <a:prstGeom prst="rect">
            <a:avLst/>
          </a:prstGeom>
        </p:spPr>
      </p:pic>
      <p:pic>
        <p:nvPicPr>
          <p:cNvPr id="5" name="圖片 4" descr="一張含有 文字, 螢幕擷取畫面, 陳列, 軟體 的圖片&#10;&#10;AI 產生的內容可能不正確。">
            <a:extLst>
              <a:ext uri="{FF2B5EF4-FFF2-40B4-BE49-F238E27FC236}">
                <a16:creationId xmlns:a16="http://schemas.microsoft.com/office/drawing/2014/main" id="{4F6865F3-10E6-DC89-29D5-F93EE8317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20" y="3038021"/>
            <a:ext cx="4151086" cy="259624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F9E93D1-70B5-055A-AF47-C314D9C68552}"/>
              </a:ext>
            </a:extLst>
          </p:cNvPr>
          <p:cNvSpPr/>
          <p:nvPr/>
        </p:nvSpPr>
        <p:spPr>
          <a:xfrm>
            <a:off x="871184" y="4967168"/>
            <a:ext cx="703052" cy="363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573868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78FCEBC7-2589-8E8F-5A6D-5F0DA84E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33917"/>
            <a:ext cx="4798786" cy="3130595"/>
          </a:xfrm>
          <a:prstGeom prst="rect">
            <a:avLst/>
          </a:prstGeom>
        </p:spPr>
      </p:pic>
      <p:pic>
        <p:nvPicPr>
          <p:cNvPr id="5" name="圖片 4" descr="一張含有 文字, 螢幕擷取畫面, 陳列, 軟體 的圖片&#10;&#10;AI 產生的內容可能不正確。">
            <a:extLst>
              <a:ext uri="{FF2B5EF4-FFF2-40B4-BE49-F238E27FC236}">
                <a16:creationId xmlns:a16="http://schemas.microsoft.com/office/drawing/2014/main" id="{B5AC18EE-9F3E-E05C-4306-C421178DD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" y="3346450"/>
            <a:ext cx="3960586" cy="2523672"/>
          </a:xfrm>
          <a:prstGeom prst="rect">
            <a:avLst/>
          </a:prstGeom>
        </p:spPr>
      </p:pic>
      <p:sp>
        <p:nvSpPr>
          <p:cNvPr id="333" name="Shape 333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395287" y="981075"/>
            <a:ext cx="8291512" cy="17049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611187" y="1196975"/>
            <a:ext cx="8291512" cy="9613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Noto Symbol"/>
              <a:buChar char="❖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Web 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MIS與Notes服務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 </a:t>
            </a:r>
            <a:r>
              <a:rPr lang="en-US" sz="3200" b="1" i="0" u="none" strike="noStrike" cap="none" baseline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 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1024792" y="1227567"/>
            <a:ext cx="7632699" cy="9003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行動版使用方式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/>
            </a:r>
            <a:br>
              <a:rPr lang="en-US" sz="24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</a:br>
            <a:endParaRPr lang="en-US" sz="2400" b="1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1437252" y="2090667"/>
            <a:ext cx="7220239" cy="6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1.至網站下方選項點選使用文件</a:t>
            </a:r>
          </a:p>
          <a:p>
            <a:pPr>
              <a:buClr>
                <a:schemeClr val="dk2"/>
              </a:buClr>
              <a:buSzPct val="25000"/>
            </a:pP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2.可依據您個人裝置版本進行觀看設定影片。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8D445B-407A-4EC1-83E0-38DE4D3A9612}"/>
              </a:ext>
            </a:extLst>
          </p:cNvPr>
          <p:cNvSpPr/>
          <p:nvPr/>
        </p:nvSpPr>
        <p:spPr>
          <a:xfrm>
            <a:off x="2848755" y="5239311"/>
            <a:ext cx="703052" cy="317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C16E891B-FAFA-4B8E-BF32-8263412A8D4D}"/>
              </a:ext>
            </a:extLst>
          </p:cNvPr>
          <p:cNvSpPr/>
          <p:nvPr/>
        </p:nvSpPr>
        <p:spPr>
          <a:xfrm>
            <a:off x="3958276" y="4487696"/>
            <a:ext cx="435052" cy="2452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9B9A50-68A8-44A2-8772-BB6461F74DD8}"/>
              </a:ext>
            </a:extLst>
          </p:cNvPr>
          <p:cNvSpPr/>
          <p:nvPr/>
        </p:nvSpPr>
        <p:spPr>
          <a:xfrm>
            <a:off x="6223326" y="4921810"/>
            <a:ext cx="1510409" cy="481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726165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9">
            <a:extLst>
              <a:ext uri="{FF2B5EF4-FFF2-40B4-BE49-F238E27FC236}">
                <a16:creationId xmlns:a16="http://schemas.microsoft.com/office/drawing/2014/main" id="{84377026-1D77-C7B6-C860-AD9D1B28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70" y="3377409"/>
            <a:ext cx="3589573" cy="315645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33" name="Shape 333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395287" y="981075"/>
            <a:ext cx="8291512" cy="17049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611187" y="1196975"/>
            <a:ext cx="8291512" cy="9613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Noto Symbol"/>
              <a:buChar char="❖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Web 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MIS與Notes服務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 </a:t>
            </a:r>
            <a:r>
              <a:rPr lang="en-US" sz="3200" b="1" i="0" u="none" strike="noStrike" cap="none" baseline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 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1024792" y="1227567"/>
            <a:ext cx="7632699" cy="9003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Notes信件轉寄到教職員信箱使用方式</a:t>
            </a:r>
            <a:r>
              <a:rPr lang="en-US" sz="2400" b="1" i="0" u="none" strike="noStrike" cap="none" baseline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sz="2400" b="1" i="0" u="none" strike="noStrike" cap="none" baseline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sz="2400" b="1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1437252" y="2079781"/>
            <a:ext cx="7663200" cy="6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1.至網站下方選項點選使用文件</a:t>
            </a:r>
            <a:r>
              <a:rPr lang="zh-TW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。</a:t>
            </a:r>
            <a:endParaRPr lang="zh-TW" altLang="en-US" sz="1800">
              <a:solidFill>
                <a:schemeClr val="dk2"/>
              </a:solidFill>
              <a:latin typeface="Times New Roman"/>
              <a:ea typeface="標楷體"/>
              <a:cs typeface="Times New Roman"/>
            </a:endParaRPr>
          </a:p>
          <a:p>
            <a:pPr>
              <a:buClr>
                <a:schemeClr val="dk2"/>
              </a:buClr>
              <a:buSzPct val="25000"/>
            </a:pP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2.點選 Notes信件自動轉寄教職員信箱設定步驟，依據文件內容進行設定。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8D445B-407A-4EC1-83E0-38DE4D3A9612}"/>
              </a:ext>
            </a:extLst>
          </p:cNvPr>
          <p:cNvSpPr/>
          <p:nvPr/>
        </p:nvSpPr>
        <p:spPr>
          <a:xfrm>
            <a:off x="2390412" y="4316505"/>
            <a:ext cx="506244" cy="166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89F980A5-E925-9E90-C613-B9BE8BE57D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3036" b="-839"/>
          <a:stretch>
            <a:fillRect/>
          </a:stretch>
        </p:blipFill>
        <p:spPr>
          <a:xfrm>
            <a:off x="2975429" y="3285950"/>
            <a:ext cx="3256644" cy="2393161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5649D804-C861-50A6-2F9F-F3FCA776F98F}"/>
              </a:ext>
            </a:extLst>
          </p:cNvPr>
          <p:cNvSpPr/>
          <p:nvPr/>
        </p:nvSpPr>
        <p:spPr>
          <a:xfrm>
            <a:off x="2619439" y="4958531"/>
            <a:ext cx="719813" cy="2452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990C884-D70A-8923-B99B-9FB0C2D09BCD}"/>
              </a:ext>
            </a:extLst>
          </p:cNvPr>
          <p:cNvSpPr/>
          <p:nvPr/>
        </p:nvSpPr>
        <p:spPr>
          <a:xfrm>
            <a:off x="3342881" y="4957217"/>
            <a:ext cx="2766002" cy="245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一張含有 文字, 螢幕擷取畫面, 陳列, 軟體 的圖片&#10;&#10;AI 產生的內容可能不正確。">
            <a:extLst>
              <a:ext uri="{FF2B5EF4-FFF2-40B4-BE49-F238E27FC236}">
                <a16:creationId xmlns:a16="http://schemas.microsoft.com/office/drawing/2014/main" id="{BC2E3D03-12AA-A802-7675-12BAE6A0A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9" y="2684235"/>
            <a:ext cx="3035301" cy="193403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23C15E-B7E0-7797-89FF-916D8F288304}"/>
              </a:ext>
            </a:extLst>
          </p:cNvPr>
          <p:cNvSpPr/>
          <p:nvPr/>
        </p:nvSpPr>
        <p:spPr>
          <a:xfrm>
            <a:off x="4242349" y="5235058"/>
            <a:ext cx="126561" cy="5932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B13B0A2C-8804-AAE8-D1E5-5897EF7A3C31}"/>
              </a:ext>
            </a:extLst>
          </p:cNvPr>
          <p:cNvSpPr/>
          <p:nvPr/>
        </p:nvSpPr>
        <p:spPr>
          <a:xfrm>
            <a:off x="4343826" y="5678344"/>
            <a:ext cx="1091584" cy="197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377BE12-987D-C8E8-859E-B1FC3685875B}"/>
              </a:ext>
            </a:extLst>
          </p:cNvPr>
          <p:cNvSpPr/>
          <p:nvPr/>
        </p:nvSpPr>
        <p:spPr>
          <a:xfrm>
            <a:off x="2557511" y="4483604"/>
            <a:ext cx="126561" cy="6565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3302D5-E958-4A9A-B772-67E80A5122C7}"/>
              </a:ext>
            </a:extLst>
          </p:cNvPr>
          <p:cNvSpPr/>
          <p:nvPr/>
        </p:nvSpPr>
        <p:spPr>
          <a:xfrm>
            <a:off x="2136381" y="4104501"/>
            <a:ext cx="643288" cy="290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872003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442184D-F66A-D833-03B8-E7EC2C921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Shape 333">
            <a:extLst>
              <a:ext uri="{FF2B5EF4-FFF2-40B4-BE49-F238E27FC236}">
                <a16:creationId xmlns:a16="http://schemas.microsoft.com/office/drawing/2014/main" id="{33A55ED2-0E46-F148-C484-FA47A0C737CE}"/>
              </a:ext>
            </a:extLst>
          </p:cNvPr>
          <p:cNvSpPr txBox="1">
            <a:spLocks/>
          </p:cNvSpPr>
          <p:nvPr/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6" name="Shape 334">
            <a:extLst>
              <a:ext uri="{FF2B5EF4-FFF2-40B4-BE49-F238E27FC236}">
                <a16:creationId xmlns:a16="http://schemas.microsoft.com/office/drawing/2014/main" id="{E7A243E3-922D-6C22-D77F-35D31F9A01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85">
            <a:extLst>
              <a:ext uri="{FF2B5EF4-FFF2-40B4-BE49-F238E27FC236}">
                <a16:creationId xmlns:a16="http://schemas.microsoft.com/office/drawing/2014/main" id="{66B16905-071B-1860-D998-37D3FCBDD394}"/>
              </a:ext>
            </a:extLst>
          </p:cNvPr>
          <p:cNvSpPr txBox="1"/>
          <p:nvPr/>
        </p:nvSpPr>
        <p:spPr>
          <a:xfrm>
            <a:off x="611187" y="1000109"/>
            <a:ext cx="8291512" cy="2654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indent="-447675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教師</a:t>
            </a:r>
            <a:r>
              <a:rPr lang="zh-TW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電子郵件</a:t>
            </a:r>
            <a:r>
              <a:rPr lang="zh-TW" altLang="en-US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帳號  M</a:t>
            </a:r>
            <a:r>
              <a:rPr lang="en-US" altLang="zh-TW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365 Outlook</a:t>
            </a:r>
            <a:r>
              <a:rPr lang="zh-TW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雲端</a:t>
            </a:r>
            <a:r>
              <a:rPr lang="zh-TW" altLang="en-US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信箱</a:t>
            </a:r>
            <a:r>
              <a:rPr lang="zh-TW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服務</a:t>
            </a:r>
            <a:r>
              <a:rPr lang="zh-TW" altLang="en-US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 (</a:t>
            </a:r>
            <a:r>
              <a:rPr lang="zh-TW" altLang="en-US" sz="3200" b="1">
                <a:solidFill>
                  <a:srgbClr val="FF0000"/>
                </a:solidFill>
                <a:latin typeface="Times New Roman"/>
                <a:ea typeface="標楷體"/>
                <a:cs typeface="Times New Roman"/>
                <a:sym typeface="Calibri"/>
              </a:rPr>
              <a:t>D0000xxxx@cgu.edu.tw</a:t>
            </a:r>
            <a:r>
              <a:rPr lang="zh-TW" altLang="en-US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)</a:t>
            </a:r>
            <a:endParaRPr lang="zh-TW" sz="2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47675" indent="-447675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不需申請，完成報到程序後自動啟用。</a:t>
            </a:r>
            <a:endParaRPr lang="en-US" altLang="zh-TW" sz="200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447675" indent="-447675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20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標楷體"/>
                <a:cs typeface="Times New Roman"/>
              </a:rPr>
              <a:t>信箱容量50GB(與</a:t>
            </a:r>
            <a:r>
              <a:rPr lang="zh-TW" sz="2000">
                <a:solidFill>
                  <a:schemeClr val="dk1"/>
                </a:solidFill>
                <a:highlight>
                  <a:srgbClr val="FFFF00"/>
                </a:highlight>
                <a:ea typeface="標楷體"/>
              </a:rPr>
              <a:t>OneDrive、SharePoint空間合併</a:t>
            </a:r>
            <a:r>
              <a:rPr lang="zh-TW" altLang="en-US" sz="20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標楷體"/>
                <a:cs typeface="Times New Roman"/>
              </a:rPr>
              <a:t>)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。</a:t>
            </a:r>
          </a:p>
          <a:p>
            <a:pPr marL="447675" indent="-447675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登入網址 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https://office.com</a:t>
            </a:r>
            <a:endParaRPr lang="en-US" altLang="zh-TW" sz="200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285750" indent="-285750">
              <a:spcBef>
                <a:spcPts val="480"/>
              </a:spcBef>
              <a:buFont typeface="Arial"/>
              <a:buChar char="•"/>
            </a:pP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登入帳號：員工編號</a:t>
            </a:r>
            <a:r>
              <a:rPr lang="en-US" altLang="zh-TW" sz="2000" b="1" u="sng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@cgu.edu.tw</a:t>
            </a:r>
            <a:endParaRPr lang="en-US" altLang="zh-TW" sz="200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285750" indent="-285750">
              <a:spcBef>
                <a:spcPts val="480"/>
              </a:spcBef>
              <a:buFont typeface="Arial"/>
              <a:buChar char="•"/>
            </a:pP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登入密碼：單一登入密碼</a:t>
            </a:r>
            <a:endParaRPr lang="en-US" altLang="zh-TW" sz="200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447675" marR="0" lvl="0" indent="-447675" algn="l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endParaRPr lang="zh-TW" sz="2000" i="0" u="none" strike="noStrike" cap="none" baseline="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>
              <a:buClr>
                <a:srgbClr val="1C3A8E"/>
              </a:buClr>
              <a:buSzPct val="100000"/>
            </a:pPr>
            <a:endParaRPr lang="zh-TW" altLang="en-US" sz="2000">
              <a:solidFill>
                <a:srgbClr val="1C3A8E"/>
              </a:solidFill>
              <a:latin typeface="Times New Roman"/>
              <a:ea typeface="標楷體"/>
              <a:cs typeface="Times New Roman"/>
            </a:endParaRPr>
          </a:p>
          <a:p>
            <a:pPr marL="447675" indent="-295275">
              <a:spcBef>
                <a:spcPts val="480"/>
              </a:spcBef>
              <a:buClr>
                <a:srgbClr val="1C3A8E"/>
              </a:buClr>
              <a:buFont typeface="Noto Symbol"/>
            </a:pPr>
            <a:endParaRPr lang="en-US" sz="2400" b="1">
              <a:solidFill>
                <a:srgbClr val="1C3A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indent="-447675">
              <a:spcBef>
                <a:spcPts val="560"/>
              </a:spcBef>
              <a:buClr>
                <a:schemeClr val="accent1"/>
              </a:buClr>
              <a:buSzPct val="25000"/>
            </a:pPr>
            <a:r>
              <a:rPr lang="en-US" sz="2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endParaRPr lang="en-US" sz="2800" b="1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447675" marR="0" lvl="0" indent="-21907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圖片 24" descr="一張含有 文字, 螢幕擷取畫面, 軟體, 電腦圖示 的圖片">
            <a:extLst>
              <a:ext uri="{FF2B5EF4-FFF2-40B4-BE49-F238E27FC236}">
                <a16:creationId xmlns:a16="http://schemas.microsoft.com/office/drawing/2014/main" id="{0A4EA69D-66D0-4398-05A3-5D2ABD0F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87" y="3893718"/>
            <a:ext cx="3971926" cy="2385265"/>
          </a:xfrm>
          <a:prstGeom prst="rect">
            <a:avLst/>
          </a:prstGeom>
        </p:spPr>
      </p:pic>
      <p:pic>
        <p:nvPicPr>
          <p:cNvPr id="25" name="圖片 25" descr="一張含有 文字, 螢幕擷取畫面, 軟體, 網站 的圖片">
            <a:extLst>
              <a:ext uri="{FF2B5EF4-FFF2-40B4-BE49-F238E27FC236}">
                <a16:creationId xmlns:a16="http://schemas.microsoft.com/office/drawing/2014/main" id="{1B1331FA-0DB0-6A4E-398F-BC87FD773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" y="3896895"/>
            <a:ext cx="3914775" cy="23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Verdana"/>
              </a:rPr>
              <a:t> 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611187" y="11969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-60325" y="985821"/>
            <a:ext cx="9548811" cy="54975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教師</a:t>
            </a:r>
            <a:r>
              <a:rPr lang="zh-TW" altLang="en-US" sz="32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電子郵件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帳號申請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（xxxx@mail.cgu.edu.tw）</a:t>
            </a:r>
            <a:endParaRPr sz="2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-2952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indent="-447675">
              <a:spcBef>
                <a:spcPts val="560"/>
              </a:spcBef>
              <a:buClr>
                <a:schemeClr val="accent1"/>
              </a:buClr>
              <a:buSzPct val="25000"/>
            </a:pPr>
            <a:r>
              <a:rPr lang="en-US" sz="2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endParaRPr lang="en-US" sz="2800" b="1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447675" marR="0" lvl="0" indent="-21907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Shape 386"/>
          <p:cNvGrpSpPr/>
          <p:nvPr/>
        </p:nvGrpSpPr>
        <p:grpSpPr>
          <a:xfrm>
            <a:off x="366280" y="1829750"/>
            <a:ext cx="4752974" cy="3313111"/>
            <a:chOff x="6134100" y="7677150"/>
            <a:chExt cx="7315200" cy="6953250"/>
          </a:xfrm>
        </p:grpSpPr>
        <p:sp>
          <p:nvSpPr>
            <p:cNvPr id="387" name="Shape 387"/>
            <p:cNvSpPr/>
            <p:nvPr/>
          </p:nvSpPr>
          <p:spPr>
            <a:xfrm>
              <a:off x="6172200" y="7677150"/>
              <a:ext cx="7277100" cy="1466850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資訊中心網站</a:t>
              </a:r>
              <a:r>
                <a:rPr lang="en-US" altLang="zh-TW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Wingdings 3"/>
                </a:rPr>
                <a:t>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服務簡介</a:t>
              </a:r>
              <a:r>
                <a:rPr lang="en-US" altLang="zh-TW" sz="180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Wingdings 3"/>
                </a:rPr>
                <a:t>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教職員E-mail帳號申請，填寫申請表並附教職員證影本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。</a:t>
              </a:r>
            </a:p>
          </p:txBody>
        </p:sp>
        <p:cxnSp>
          <p:nvCxnSpPr>
            <p:cNvPr id="388" name="Shape 388"/>
            <p:cNvCxnSpPr/>
            <p:nvPr/>
          </p:nvCxnSpPr>
          <p:spPr>
            <a:xfrm rot="5400000">
              <a:off x="9067799" y="9791700"/>
              <a:ext cx="12954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389" name="Shape 389"/>
            <p:cNvSpPr/>
            <p:nvPr/>
          </p:nvSpPr>
          <p:spPr>
            <a:xfrm>
              <a:off x="6134100" y="10420350"/>
              <a:ext cx="7277100" cy="1447800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單位主管核簽後，寄至資訊中心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。承辦人員收件處理，3個工作天內完成建立帳號 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。</a:t>
              </a:r>
            </a:p>
          </p:txBody>
        </p:sp>
        <p:cxnSp>
          <p:nvCxnSpPr>
            <p:cNvPr id="390" name="Shape 390"/>
            <p:cNvCxnSpPr/>
            <p:nvPr/>
          </p:nvCxnSpPr>
          <p:spPr>
            <a:xfrm rot="5400000">
              <a:off x="9067799" y="12534900"/>
              <a:ext cx="12954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391" name="Shape 391"/>
            <p:cNvSpPr/>
            <p:nvPr/>
          </p:nvSpPr>
          <p:spPr>
            <a:xfrm>
              <a:off x="6172200" y="13182600"/>
              <a:ext cx="7277100" cy="1447800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當事人可用單一登入帳號及密碼登入使用信箱，並查詢帳號名稱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。</a:t>
              </a:r>
            </a:p>
          </p:txBody>
        </p:sp>
      </p:grpSp>
      <p:sp>
        <p:nvSpPr>
          <p:cNvPr id="392" name="Shape 392"/>
          <p:cNvSpPr txBox="1"/>
          <p:nvPr/>
        </p:nvSpPr>
        <p:spPr>
          <a:xfrm>
            <a:off x="165099" y="5489635"/>
            <a:ext cx="54292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54D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>
                <a:solidFill>
                  <a:srgbClr val="A5054D"/>
                </a:solidFill>
                <a:latin typeface="Times New Roman"/>
                <a:ea typeface="標楷體"/>
                <a:cs typeface="Times New Roman"/>
                <a:sym typeface="Calibri"/>
              </a:rPr>
              <a:t>允許存取容量為</a:t>
            </a:r>
            <a:r>
              <a:rPr lang="en-US" sz="1800" b="1">
                <a:solidFill>
                  <a:srgbClr val="A5054D"/>
                </a:solidFill>
                <a:latin typeface="Times New Roman"/>
                <a:ea typeface="標楷體"/>
                <a:cs typeface="Times New Roman"/>
                <a:sym typeface="Calibri"/>
              </a:rPr>
              <a:t>10GB</a:t>
            </a:r>
            <a:r>
              <a:rPr lang="en-US" sz="1800" b="1" i="0" u="none" strike="noStrike" cap="none" baseline="0">
                <a:solidFill>
                  <a:srgbClr val="A5054D"/>
                </a:solidFill>
                <a:latin typeface="Times New Roman"/>
                <a:ea typeface="標楷體"/>
                <a:cs typeface="Times New Roman"/>
                <a:sym typeface="Calibri"/>
              </a:rPr>
              <a:t>，每封信件限制最大</a:t>
            </a:r>
            <a:r>
              <a:rPr lang="en-US" sz="1800" b="1">
                <a:solidFill>
                  <a:srgbClr val="A5054D"/>
                </a:solidFill>
                <a:latin typeface="Times New Roman"/>
                <a:ea typeface="標楷體"/>
                <a:cs typeface="Times New Roman"/>
                <a:sym typeface="Calibri"/>
              </a:rPr>
              <a:t>50MB</a:t>
            </a:r>
            <a:r>
              <a:rPr lang="en-US" sz="1800" b="1" i="0" u="none" strike="noStrike" cap="none" baseline="0">
                <a:solidFill>
                  <a:srgbClr val="A5054D"/>
                </a:solidFill>
                <a:latin typeface="Times New Roman"/>
                <a:ea typeface="標楷體"/>
                <a:cs typeface="Times New Roman"/>
                <a:sym typeface="Calibri"/>
              </a:rPr>
              <a:t>。</a:t>
            </a:r>
            <a:endParaRPr lang="en-US" sz="1800" b="1" i="0" u="none" strike="noStrike" cap="none" baseline="0">
              <a:solidFill>
                <a:srgbClr val="A5054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3276600" y="6553225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圖片 2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CECC6282-92C1-46CD-B15F-ECEE9AEF6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932" y="1623307"/>
            <a:ext cx="3416536" cy="46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3711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611187" y="11969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611187" y="1125537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學術網路IP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 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申請</a:t>
            </a:r>
            <a:endParaRPr lang="en-US" sz="2800" b="1" i="0" u="none" strike="noStrike" cap="none" baseline="0">
              <a:solidFill>
                <a:schemeClr val="accent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Verdana"/>
            </a:endParaRPr>
          </a:p>
        </p:txBody>
      </p:sp>
      <p:grpSp>
        <p:nvGrpSpPr>
          <p:cNvPr id="406" name="Shape 406"/>
          <p:cNvGrpSpPr/>
          <p:nvPr/>
        </p:nvGrpSpPr>
        <p:grpSpPr>
          <a:xfrm>
            <a:off x="1046410" y="1987474"/>
            <a:ext cx="3671885" cy="3457180"/>
            <a:chOff x="1342873" y="1987474"/>
            <a:chExt cx="3311525" cy="3457180"/>
          </a:xfrm>
        </p:grpSpPr>
        <p:cxnSp>
          <p:nvCxnSpPr>
            <p:cNvPr id="407" name="Shape 407"/>
            <p:cNvCxnSpPr/>
            <p:nvPr/>
          </p:nvCxnSpPr>
          <p:spPr>
            <a:xfrm>
              <a:off x="3028815" y="3356992"/>
              <a:ext cx="0" cy="71951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408" name="Shape 408"/>
            <p:cNvSpPr/>
            <p:nvPr/>
          </p:nvSpPr>
          <p:spPr>
            <a:xfrm>
              <a:off x="1345588" y="4076502"/>
              <a:ext cx="3308810" cy="1368152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buClr>
                  <a:schemeClr val="dk2"/>
                </a:buClr>
                <a:buSzPct val="25000"/>
              </a:pP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其他單位申請</a:t>
              </a:r>
              <a:r>
                <a:rPr lang="en-US" altLang="zh-TW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IP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至資訊中心網站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 </a:t>
              </a:r>
              <a:r>
                <a:rPr lang="en-US" altLang="zh-TW" sz="180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Wingdings 3"/>
                </a:rPr>
                <a:t>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下載專區</a:t>
              </a:r>
              <a:r>
                <a:rPr lang="en-US" altLang="zh-TW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Wingdings 3"/>
                </a:rPr>
                <a:t>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各項申請</a:t>
              </a:r>
              <a:r>
                <a:rPr lang="en-US" altLang="zh-TW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Wingdings 3"/>
                </a:rPr>
                <a:t>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電腦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IP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網址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申請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單</a:t>
              </a:r>
              <a:r>
                <a:rPr lang="en-US" altLang="zh-TW" sz="180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→ </a:t>
              </a:r>
              <a:r>
                <a:rPr lang="zh-TW" altLang="en-US" sz="180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填寫表單後並寄至資訊中心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提出申請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。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1342873" y="1987474"/>
              <a:ext cx="3311525" cy="1368873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8890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lang="zh-TW" altLang="en-US" sz="180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  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化材系、電子系、機械系、資工系、資管系、工管系、工設系、醫管系、通識中心等系所教師請洽所屬單位技士申請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。</a:t>
              </a:r>
            </a:p>
            <a:p>
              <a:pPr marL="1809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 </a:t>
              </a:r>
            </a:p>
            <a:p>
              <a:pPr marL="1809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endParaRPr lang="en-US" sz="1800" b="0" i="0" u="none" strike="noStrike" cap="none" baseline="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410" name="Shape 410"/>
          <p:cNvSpPr txBox="1"/>
          <p:nvPr/>
        </p:nvSpPr>
        <p:spPr>
          <a:xfrm>
            <a:off x="3286116" y="6553201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圖片 1" descr="一張含有 文字, 螢幕擷取畫面, 字型, 收據 的圖片&#10;&#10;自動產生的描述">
            <a:extLst>
              <a:ext uri="{FF2B5EF4-FFF2-40B4-BE49-F238E27FC236}">
                <a16:creationId xmlns:a16="http://schemas.microsoft.com/office/drawing/2014/main" id="{7D5A3DA5-DEAD-1011-C1E2-05C1558CC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562" y="1566548"/>
            <a:ext cx="3538521" cy="48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007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一、組織與職掌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：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8320087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資訊中心下轄「教學服務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」、「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網路系統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」、「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軟體系統」三組，各組工作職掌如下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：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1" i="0" u="sng" strike="noStrike" cap="none" baseline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1" i="0" u="sng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Calibri"/>
              </a:rPr>
              <a:t>教</a:t>
            </a:r>
            <a:r>
              <a:rPr lang="en-US" sz="3200" b="1" i="0" u="sng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學服務組</a:t>
            </a:r>
            <a:endParaRPr lang="en-US" sz="3200" b="1" i="0" u="sng" strike="noStrike" cap="none" baseline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8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全校</a:t>
            </a:r>
            <a:r>
              <a:rPr lang="en-US" sz="2800" b="1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單位</a:t>
            </a:r>
            <a:r>
              <a:rPr lang="en-US" sz="28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網頁管理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。</a:t>
            </a:r>
            <a:endParaRPr lang="en-US" sz="2800" b="1" i="0" u="none" strike="noStrike" cap="none" baseline="0">
              <a:solidFill>
                <a:schemeClr val="dk1"/>
              </a:solidFill>
              <a:latin typeface="標楷體" panose="03000509000000000000" pitchFamily="65" charset="-120"/>
              <a:ea typeface="標楷體"/>
              <a:cs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800" b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入口網頁建置及維護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。</a:t>
            </a:r>
            <a:endParaRPr lang="en-US" sz="2800" b="1" i="0" u="none" strike="noStrike" cap="none" baseline="0">
              <a:solidFill>
                <a:schemeClr val="dk1"/>
              </a:solidFill>
              <a:latin typeface="標楷體" panose="03000509000000000000" pitchFamily="65" charset="-120"/>
              <a:ea typeface="標楷體"/>
              <a:cs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8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全校電腦軟硬體資產管理及維護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。</a:t>
            </a:r>
            <a:endParaRPr lang="en-US" sz="2800" b="1" i="0" u="none" strike="noStrike" cap="none" baseline="0">
              <a:solidFill>
                <a:schemeClr val="dk1"/>
              </a:solidFill>
              <a:latin typeface="標楷體" panose="03000509000000000000" pitchFamily="65" charset="-120"/>
              <a:ea typeface="標楷體"/>
              <a:cs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8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全校性電腦教室之管理維護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。</a:t>
            </a:r>
            <a:endParaRPr lang="en-US" sz="2800" b="1" i="0" u="none" strike="noStrike" cap="none" baseline="0">
              <a:solidFill>
                <a:schemeClr val="dk1"/>
              </a:solidFill>
              <a:latin typeface="標楷體" panose="03000509000000000000" pitchFamily="65" charset="-120"/>
              <a:ea typeface="標楷體"/>
              <a:cs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8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全校授權軟體及共用軟體之請購與管理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Arial"/>
              </a:rPr>
              <a:t>。</a:t>
            </a:r>
            <a:endParaRPr lang="en-US" sz="2800" b="1" i="0" u="none" strike="noStrike" cap="none" baseline="0">
              <a:solidFill>
                <a:schemeClr val="dk1"/>
              </a:solidFill>
              <a:latin typeface="標楷體" panose="03000509000000000000" pitchFamily="65" charset="-120"/>
              <a:ea typeface="標楷體"/>
              <a:cs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Shape 583"/>
          <p:cNvSpPr txBox="1">
            <a:spLocks/>
          </p:cNvSpPr>
          <p:nvPr/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三、資訊服務：</a:t>
            </a:r>
            <a:r>
              <a:rPr lang="en-US" sz="3200" b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5" name="Shape 5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86"/>
          <p:cNvSpPr txBox="1"/>
          <p:nvPr/>
        </p:nvSpPr>
        <p:spPr>
          <a:xfrm>
            <a:off x="107504" y="981075"/>
            <a:ext cx="8784976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IP衝突</a:t>
            </a:r>
            <a:endParaRPr lang="en-US" sz="1800" b="0" i="0" u="none" strike="noStrike" cap="none" baseline="0">
              <a:solidFill>
                <a:schemeClr val="dk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  <a:p>
            <a:pPr marL="361950" indent="-361950">
              <a:spcBef>
                <a:spcPts val="560"/>
              </a:spcBef>
              <a:buClr>
                <a:schemeClr val="dk2"/>
              </a:buClr>
              <a:buSzPct val="25000"/>
            </a:pPr>
            <a:r>
              <a:rPr 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     1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. Windows </a:t>
            </a:r>
            <a:r>
              <a:rPr 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10、11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按左下角的「</a:t>
            </a: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搜尋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」，</a:t>
            </a:r>
            <a:r>
              <a:rPr lang="zh-TW" alt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並輸入</a:t>
            </a:r>
            <a:r>
              <a:rPr lang="en-US" altLang="zh-TW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「 </a:t>
            </a:r>
            <a:r>
              <a:rPr lang="en-US" altLang="zh-TW" sz="180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控制台</a:t>
            </a:r>
            <a:r>
              <a:rPr lang="en-US" altLang="zh-TW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 」→</a:t>
            </a: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系統及安全性</a:t>
            </a:r>
            <a:r>
              <a:rPr lang="en-US" altLang="zh-TW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→</a:t>
            </a: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檢視事件紀錄檔</a:t>
            </a:r>
            <a:r>
              <a:rPr lang="en-US" altLang="zh-TW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 </a:t>
            </a: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。</a:t>
            </a:r>
            <a:endParaRPr lang="en-US" altLang="zh-TW" sz="1800">
              <a:solidFill>
                <a:schemeClr val="dk2"/>
              </a:solidFill>
              <a:latin typeface="Times New Roman"/>
              <a:ea typeface="標楷體"/>
              <a:cs typeface="Times New Roman"/>
            </a:endParaRPr>
          </a:p>
          <a:p>
            <a:pPr marL="361950" indent="-361950">
              <a:spcBef>
                <a:spcPts val="560"/>
              </a:spcBef>
              <a:buClr>
                <a:schemeClr val="dk2"/>
              </a:buClr>
              <a:buSzPct val="25000"/>
            </a:pP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          </a:t>
            </a:r>
            <a:endParaRPr lang="en-US" altLang="zh-TW" sz="1800">
              <a:solidFill>
                <a:schemeClr val="dk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61950" indent="-361950">
              <a:spcBef>
                <a:spcPts val="560"/>
              </a:spcBef>
              <a:buClr>
                <a:schemeClr val="dk2"/>
              </a:buClr>
              <a:buSzPct val="25000"/>
            </a:pPr>
            <a:r>
              <a:rPr lang="en-US" sz="1800" b="0" i="0" u="none" strike="noStrike" cap="none" baseline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sz="1800" b="0" i="0" u="none" strike="noStrike" cap="none" baseline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  </a:t>
            </a:r>
            <a:r>
              <a:rPr 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 </a:t>
            </a:r>
            <a:r>
              <a:rPr lang="en-US" sz="2800" b="1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 </a:t>
            </a:r>
            <a:endParaRPr lang="en-US" sz="2800" b="1" i="0" u="none" strike="noStrike" cap="none" baseline="0">
              <a:solidFill>
                <a:schemeClr val="dk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indent="-361950">
              <a:spcBef>
                <a:spcPts val="480"/>
              </a:spcBef>
              <a:buClr>
                <a:schemeClr val="dk1"/>
              </a:buClr>
            </a:pPr>
            <a:r>
              <a:rPr lang="zh-TW" altLang="en-US" sz="2400" b="1">
                <a:solidFill>
                  <a:schemeClr val="dk2"/>
                </a:solidFill>
              </a:rPr>
              <a:t>      </a:t>
            </a: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indent="-361950"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</a:rPr>
              <a:t>    </a:t>
            </a:r>
            <a:endParaRPr lang="en-US"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9" y="2132856"/>
            <a:ext cx="3619259" cy="166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" y="4149080"/>
            <a:ext cx="3619047" cy="20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44" y="2852936"/>
            <a:ext cx="4369883" cy="319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0290" y="2699047"/>
            <a:ext cx="29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>
                <a:solidFill>
                  <a:srgbClr val="FF0000"/>
                </a:solidFill>
              </a:rPr>
              <a:t>1</a:t>
            </a:r>
            <a:endParaRPr lang="zh-TW" altLang="en-US" sz="1600" b="1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26594" y="4705399"/>
            <a:ext cx="29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>
                <a:solidFill>
                  <a:srgbClr val="FF0000"/>
                </a:solidFill>
              </a:rPr>
              <a:t>2</a:t>
            </a:r>
            <a:endParaRPr lang="zh-TW" altLang="en-US" sz="1600" b="1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91090" y="3717032"/>
            <a:ext cx="29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>
                <a:solidFill>
                  <a:srgbClr val="FF0000"/>
                </a:solidFill>
              </a:rPr>
              <a:t>3</a:t>
            </a:r>
            <a:endParaRPr lang="zh-TW" altLang="en-US" sz="1600" b="1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952F02F-6BC8-8ACC-7869-0145A78A399C}"/>
              </a:ext>
            </a:extLst>
          </p:cNvPr>
          <p:cNvSpPr/>
          <p:nvPr/>
        </p:nvSpPr>
        <p:spPr>
          <a:xfrm>
            <a:off x="3472457" y="2290730"/>
            <a:ext cx="763576" cy="363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35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Shape 600"/>
          <p:cNvSpPr txBox="1"/>
          <p:nvPr/>
        </p:nvSpPr>
        <p:spPr>
          <a:xfrm>
            <a:off x="611187" y="11969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179386" y="981075"/>
            <a:ext cx="864076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IP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衝突</a:t>
            </a:r>
            <a:endParaRPr lang="en-US" sz="2400" b="1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0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800" b="0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2800" b="0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Shape 602"/>
          <p:cNvSpPr txBox="1"/>
          <p:nvPr/>
        </p:nvSpPr>
        <p:spPr>
          <a:xfrm>
            <a:off x="4613275" y="2103436"/>
            <a:ext cx="73025" cy="647700"/>
          </a:xfrm>
          <a:prstGeom prst="rect">
            <a:avLst/>
          </a:prstGeom>
          <a:noFill/>
          <a:ln>
            <a:noFill/>
          </a:ln>
        </p:spPr>
        <p:txBody>
          <a:bodyPr lIns="36500" tIns="45700" rIns="365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Shape 603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4" name="Shape 604"/>
          <p:cNvSpPr txBox="1"/>
          <p:nvPr/>
        </p:nvSpPr>
        <p:spPr>
          <a:xfrm>
            <a:off x="528637" y="1549400"/>
            <a:ext cx="4186239" cy="1755774"/>
          </a:xfrm>
          <a:prstGeom prst="rect">
            <a:avLst/>
          </a:prstGeom>
          <a:noFill/>
          <a:ln>
            <a:noFill/>
          </a:ln>
        </p:spPr>
        <p:txBody>
          <a:bodyPr lIns="36500" tIns="45700" rIns="365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2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.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進入「事件紀錄檔」後，在左邊選擇系統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記錄檔，如果在右邊出現錯誤而且來源是Tcpip的事件，表示IP有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可能被盜用，雙擊該筆資料查看其內容。</a:t>
            </a:r>
            <a:r>
              <a:rPr lang="en-US" sz="1800" b="0" i="0" u="none" strike="noStrike" cap="none" baseline="0">
                <a:latin typeface="Arial"/>
                <a:ea typeface="Arial"/>
                <a:cs typeface="Arial"/>
              </a:rPr>
              <a:t/>
            </a:r>
            <a:br>
              <a:rPr lang="en-US" sz="1800" b="0" i="0" u="none" strike="noStrike" cap="none" baseline="0">
                <a:latin typeface="Arial"/>
                <a:ea typeface="Arial"/>
                <a:cs typeface="Arial"/>
              </a:rPr>
            </a:br>
            <a:r>
              <a:rPr lang="en-US" sz="1800" b="0" i="0" u="none" strike="noStrike" cap="none" baseline="0">
                <a:latin typeface="Arial"/>
                <a:ea typeface="Arial"/>
                <a:cs typeface="Arial"/>
              </a:rPr>
              <a:t/>
            </a:r>
            <a:br>
              <a:rPr lang="en-US" sz="1800" b="0" i="0" u="none" strike="noStrike" cap="none" baseline="0">
                <a:latin typeface="Arial"/>
                <a:ea typeface="Arial"/>
                <a:cs typeface="Arial"/>
              </a:rPr>
            </a:br>
            <a:endParaRPr lang="en-US"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Shape 6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34" y="2928934"/>
            <a:ext cx="4230686" cy="3074987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 txBox="1"/>
          <p:nvPr/>
        </p:nvSpPr>
        <p:spPr>
          <a:xfrm>
            <a:off x="4756943" y="1549400"/>
            <a:ext cx="4572000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0975" indent="-180975">
              <a:buClr>
                <a:schemeClr val="dk2"/>
              </a:buClr>
              <a:buSzPct val="25000"/>
            </a:pPr>
            <a:r>
              <a:rPr 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3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.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標楷體" pitchFamily="65" charset="-120"/>
                <a:ea typeface="標楷體"/>
                <a:sym typeface="Arial"/>
              </a:rPr>
              <a:t>點進去後可看到網卡卡號，將此網卡卡 </a:t>
            </a:r>
            <a:r>
              <a:rPr lang="en-US" sz="1800" b="0" i="0" u="none" strike="noStrike" cap="none" baseline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1800" b="0" i="0" u="none" strike="noStrike" cap="none" baseline="0">
                <a:latin typeface="標楷體" pitchFamily="65" charset="-120"/>
                <a:ea typeface="標楷體" pitchFamily="65" charset="-120"/>
              </a:rPr>
            </a:br>
            <a:r>
              <a:rPr lang="en-US" sz="1800" b="0" i="0" u="none" strike="noStrike" cap="none" baseline="0" err="1">
                <a:solidFill>
                  <a:schemeClr val="dk2"/>
                </a:solidFill>
                <a:latin typeface="標楷體" pitchFamily="65" charset="-120"/>
                <a:ea typeface="標楷體"/>
                <a:sym typeface="Arial"/>
              </a:rPr>
              <a:t>號登記下來，並告知資訊中心人員即可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標楷體" pitchFamily="65" charset="-120"/>
                <a:ea typeface="標楷體"/>
                <a:sym typeface="Arial"/>
              </a:rPr>
              <a:t>。</a:t>
            </a:r>
            <a:r>
              <a:rPr lang="en-US" sz="1800" b="1">
                <a:solidFill>
                  <a:schemeClr val="dk2"/>
                </a:solidFill>
                <a:latin typeface="標楷體" pitchFamily="65" charset="-120"/>
                <a:ea typeface="標楷體"/>
              </a:rPr>
              <a:t> </a:t>
            </a:r>
            <a:endParaRPr lang="en-US" sz="1800" b="1" i="0" u="none" strike="noStrike" cap="none" baseline="0">
              <a:solidFill>
                <a:schemeClr val="dk2"/>
              </a:solidFill>
              <a:latin typeface="標楷體" pitchFamily="65" charset="-120"/>
              <a:ea typeface="標楷體" pitchFamily="65" charset="-120"/>
              <a:sym typeface="Arial"/>
            </a:endParaRPr>
          </a:p>
        </p:txBody>
      </p:sp>
      <p:pic>
        <p:nvPicPr>
          <p:cNvPr id="607" name="Shape 607"/>
          <p:cNvPicPr preferRelativeResize="0"/>
          <p:nvPr/>
        </p:nvPicPr>
        <p:blipFill rotWithShape="1">
          <a:blip r:embed="rId5">
            <a:alphaModFix/>
          </a:blip>
          <a:srcRect r="16535" b="21354"/>
          <a:stretch/>
        </p:blipFill>
        <p:spPr>
          <a:xfrm>
            <a:off x="5000628" y="2928934"/>
            <a:ext cx="3914774" cy="2908301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Shape 608"/>
          <p:cNvSpPr txBox="1"/>
          <p:nvPr/>
        </p:nvSpPr>
        <p:spPr>
          <a:xfrm>
            <a:off x="6804248" y="3419261"/>
            <a:ext cx="795337" cy="21589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611187" y="11969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395288" y="1071546"/>
            <a:ext cx="87487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學術網路網域名稱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(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DNS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)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申請</a:t>
            </a:r>
            <a:endParaRPr lang="en-US" sz="2400" b="1" i="0" u="none" strike="noStrike" cap="none" baseline="0">
              <a:solidFill>
                <a:schemeClr val="accent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1116012" y="1773236"/>
            <a:ext cx="3887786" cy="93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1950" marR="0" lvl="0" indent="-2095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2" name="Shape 422"/>
          <p:cNvGrpSpPr/>
          <p:nvPr/>
        </p:nvGrpSpPr>
        <p:grpSpPr>
          <a:xfrm>
            <a:off x="857224" y="1857364"/>
            <a:ext cx="3960812" cy="3219469"/>
            <a:chOff x="857224" y="1857364"/>
            <a:chExt cx="3960812" cy="3219469"/>
          </a:xfrm>
        </p:grpSpPr>
        <p:cxnSp>
          <p:nvCxnSpPr>
            <p:cNvPr id="423" name="Shape 423"/>
            <p:cNvCxnSpPr/>
            <p:nvPr/>
          </p:nvCxnSpPr>
          <p:spPr>
            <a:xfrm rot="5400000">
              <a:off x="2215339" y="4142587"/>
              <a:ext cx="1000134" cy="158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424" name="Shape 424"/>
            <p:cNvSpPr/>
            <p:nvPr/>
          </p:nvSpPr>
          <p:spPr>
            <a:xfrm>
              <a:off x="857224" y="4643446"/>
              <a:ext cx="3960812" cy="433387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單位主管簽核後送至資訊中心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。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857224" y="1857364"/>
              <a:ext cx="3879850" cy="1800225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1809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1. 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電子系、化材系、資工系、資管系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 </a:t>
              </a:r>
            </a:p>
            <a:p>
              <a:pPr marL="1809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    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教師請洽所屬單位技士申請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。 </a:t>
              </a:r>
            </a:p>
            <a:p>
              <a:pPr marL="1809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endParaRPr sz="1800" b="0" i="0" u="none" strike="noStrike" cap="none" baseline="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endParaRPr>
            </a:p>
            <a:p>
              <a:pPr marL="180975" lvl="0" indent="-180975">
                <a:buClr>
                  <a:schemeClr val="dk2"/>
                </a:buClr>
                <a:buSzPct val="25000"/>
              </a:pP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2. 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其他系所請至資訊中心網站</a:t>
              </a:r>
              <a:r>
                <a:rPr lang="en-US" altLang="zh-TW" sz="180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 → 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網路服務</a:t>
              </a:r>
              <a:r>
                <a:rPr lang="en-US" altLang="zh-TW" sz="180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Calibri"/>
                </a:rPr>
                <a:t> → 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相關申請</a:t>
              </a:r>
              <a:r>
                <a:rPr lang="en-US" altLang="zh-TW" sz="180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Wingdings 3"/>
                </a:rPr>
                <a:t>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填寫學術網路網域名稱申請表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。</a:t>
              </a:r>
            </a:p>
          </p:txBody>
        </p:sp>
      </p:grpSp>
      <p:sp>
        <p:nvSpPr>
          <p:cNvPr id="426" name="Shape 426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6812" y="1633537"/>
            <a:ext cx="3411537" cy="48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611187" y="11969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468312" y="1125536"/>
            <a:ext cx="8291512" cy="53514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無線網路</a:t>
            </a:r>
            <a:endParaRPr lang="en-US" sz="2400" b="1" i="0" u="none" strike="noStrike" cap="none" baseline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  <a:p>
            <a:pPr marL="791845" indent="-361950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400" b="1">
                <a:solidFill>
                  <a:schemeClr val="accent1"/>
                </a:solidFill>
              </a:rPr>
              <a:t> </a:t>
            </a:r>
            <a:r>
              <a:rPr lang="en-US" altLang="zh-TW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SSID:</a:t>
            </a:r>
            <a:r>
              <a:rPr lang="en-US" altLang="zh-TW" sz="2400">
                <a:solidFill>
                  <a:srgbClr val="FF0000"/>
                </a:solidFill>
              </a:rPr>
              <a:t> </a:t>
            </a:r>
            <a:r>
              <a:rPr lang="en-US" altLang="zh-TW" sz="2400" err="1">
                <a:solidFill>
                  <a:srgbClr val="FF0000"/>
                </a:solidFill>
              </a:rPr>
              <a:t>TANetRoaming</a:t>
            </a:r>
            <a:r>
              <a:rPr lang="en-US" altLang="zh-TW" sz="2400">
                <a:solidFill>
                  <a:srgbClr val="FF0000"/>
                </a:solidFill>
              </a:rPr>
              <a:t> </a:t>
            </a:r>
            <a:r>
              <a:rPr lang="zh-TW" altLang="en-US" sz="2400"/>
              <a:t>或</a:t>
            </a:r>
            <a:r>
              <a:rPr lang="zh-TW" altLang="en-US" sz="2400">
                <a:solidFill>
                  <a:srgbClr val="FF0000"/>
                </a:solidFill>
              </a:rPr>
              <a:t>  </a:t>
            </a:r>
            <a:r>
              <a:rPr lang="en-US" altLang="zh-TW" sz="2400" err="1">
                <a:solidFill>
                  <a:srgbClr val="FF0000"/>
                </a:solidFill>
              </a:rPr>
              <a:t>CGU_Wifi</a:t>
            </a:r>
            <a:r>
              <a:rPr lang="en-US" altLang="zh-TW" sz="2400">
                <a:solidFill>
                  <a:srgbClr val="FF0000"/>
                </a:solidFill>
              </a:rPr>
              <a:t> </a:t>
            </a:r>
          </a:p>
          <a:p>
            <a:pPr marL="791845" indent="-361950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登入頁面</a:t>
            </a:r>
            <a:endParaRPr lang="en-US" altLang="zh-TW" sz="2400" b="1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791845" indent="-361950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帳號</a:t>
            </a:r>
            <a:r>
              <a:rPr lang="en-US" altLang="zh-TW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/</a:t>
            </a: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密碼： </a:t>
            </a:r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單一登入帳號</a:t>
            </a:r>
            <a:r>
              <a:rPr lang="en-US" altLang="zh-TW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endParaRPr lang="en-US" altLang="zh-TW" sz="24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91845" indent="-361950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endParaRPr lang="en-US" altLang="zh-TW" sz="2400" b="1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72" y="3131368"/>
            <a:ext cx="5412854" cy="33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25177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/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611187" y="11969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503237" y="1025524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無線網路</a:t>
            </a:r>
            <a:endParaRPr lang="en-US" sz="3200" b="1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Arial"/>
            </a:endParaRPr>
          </a:p>
          <a:p>
            <a:pPr marL="791845" indent="-361950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標楷體" pitchFamily="65" charset="-120"/>
                <a:ea typeface="標楷體"/>
                <a:cs typeface="Calibri"/>
              </a:rPr>
              <a:t>無線網路涵蓋範園：</a:t>
            </a:r>
            <a:endParaRPr lang="en-US" altLang="zh-TW" sz="2400" b="1">
              <a:solidFill>
                <a:schemeClr val="dk1"/>
              </a:solidFill>
              <a:latin typeface="標楷體" pitchFamily="65" charset="-120"/>
              <a:ea typeface="標楷體"/>
              <a:cs typeface="Calibri"/>
            </a:endParaRPr>
          </a:p>
          <a:p>
            <a:pPr marL="804545" lvl="1"/>
            <a:endParaRPr lang="zh-TW" altLang="en-US" sz="1900">
              <a:ea typeface="標楷體"/>
            </a:endParaRPr>
          </a:p>
          <a:p>
            <a:pPr marL="804545" lvl="1"/>
            <a:r>
              <a:rPr lang="zh-TW" altLang="en-US" sz="1900">
                <a:ea typeface="標楷體"/>
              </a:rPr>
              <a:t>可參考資訊中心網頁，如下，</a:t>
            </a:r>
          </a:p>
          <a:p>
            <a:pPr marL="804545" lvl="1"/>
            <a:r>
              <a:rPr lang="zh-TW" sz="1900">
                <a:ea typeface="標楷體"/>
                <a:hlinkClick r:id="rId4"/>
              </a:rPr>
              <a:t>https://www.cgu.edu.tw/ic/Contents/?nodeId=11275</a:t>
            </a:r>
            <a:endParaRPr lang="zh-TW"/>
          </a:p>
          <a:p>
            <a:pPr marL="804545" lvl="1"/>
            <a:endParaRPr lang="zh-TW" sz="1900">
              <a:ea typeface="標楷體"/>
            </a:endParaRPr>
          </a:p>
          <a:p>
            <a:pPr marL="791845" indent="-361950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標楷體" pitchFamily="65" charset="-120"/>
                <a:ea typeface="標楷體"/>
                <a:cs typeface="Calibri"/>
              </a:rPr>
              <a:t>跨校漫遊：</a:t>
            </a:r>
            <a:endParaRPr lang="en-US" altLang="zh-TW" sz="2400" b="1">
              <a:solidFill>
                <a:schemeClr val="dk1"/>
              </a:solidFill>
              <a:latin typeface="標楷體" pitchFamily="65" charset="-120"/>
              <a:ea typeface="標楷體"/>
              <a:cs typeface="Calibri"/>
            </a:endParaRPr>
          </a:p>
          <a:p>
            <a:pPr marL="804545" lvl="1">
              <a:buClr>
                <a:schemeClr val="dk1"/>
              </a:buClr>
              <a:buSzPct val="100000"/>
            </a:pPr>
            <a:r>
              <a:rPr lang="zh-TW" altLang="en-US" sz="1900">
                <a:latin typeface="標楷體" panose="03000509000000000000" pitchFamily="65" charset="-120"/>
                <a:ea typeface="標楷體"/>
              </a:rPr>
              <a:t>本校已加入「國家高速網路與計算中心」校園無線漫遊計畫，本校教職員與學生至有參與無線漫遊計畫之大專院校，可利用</a:t>
            </a:r>
            <a:r>
              <a:rPr lang="zh-TW" altLang="en-US" sz="1900">
                <a:solidFill>
                  <a:srgbClr val="FF0000"/>
                </a:solidFill>
                <a:latin typeface="標楷體" panose="03000509000000000000" pitchFamily="65" charset="-120"/>
                <a:ea typeface="標楷體"/>
              </a:rPr>
              <a:t>校內完整</a:t>
            </a:r>
            <a:r>
              <a:rPr lang="en-US" altLang="zh-TW" sz="1900">
                <a:solidFill>
                  <a:srgbClr val="FF0000"/>
                </a:solidFill>
                <a:latin typeface="標楷體" panose="03000509000000000000" pitchFamily="65" charset="-120"/>
                <a:ea typeface="標楷體"/>
              </a:rPr>
              <a:t>e-mail</a:t>
            </a:r>
            <a:r>
              <a:rPr lang="zh-TW" altLang="en-US" sz="1900">
                <a:solidFill>
                  <a:srgbClr val="FF0000"/>
                </a:solidFill>
                <a:latin typeface="標楷體" panose="03000509000000000000" pitchFamily="65" charset="-120"/>
                <a:ea typeface="標楷體"/>
              </a:rPr>
              <a:t>帳號與密碼使用該校無線網路</a:t>
            </a:r>
            <a:r>
              <a:rPr lang="zh-TW" altLang="en-US" sz="1900">
                <a:latin typeface="標楷體" panose="03000509000000000000" pitchFamily="65" charset="-120"/>
                <a:ea typeface="標楷體"/>
              </a:rPr>
              <a:t>，目前已有超過</a:t>
            </a:r>
            <a:r>
              <a:rPr lang="en-US" altLang="zh-TW" sz="1900">
                <a:latin typeface="標楷體" panose="03000509000000000000" pitchFamily="65" charset="-120"/>
                <a:ea typeface="標楷體"/>
              </a:rPr>
              <a:t>140</a:t>
            </a:r>
            <a:r>
              <a:rPr lang="zh-TW" altLang="en-US" sz="1900">
                <a:latin typeface="標楷體" panose="03000509000000000000" pitchFamily="65" charset="-120"/>
                <a:ea typeface="標楷體"/>
              </a:rPr>
              <a:t>個大專院校與機構加入此計畫。</a:t>
            </a:r>
            <a:r>
              <a:rPr lang="en-US" altLang="zh-TW" sz="1900">
                <a:latin typeface="標楷體" panose="03000509000000000000" pitchFamily="65" charset="-120"/>
                <a:ea typeface="標楷體"/>
              </a:rPr>
              <a:t>(</a:t>
            </a:r>
            <a:r>
              <a:rPr lang="en-US" altLang="zh-TW" sz="1900" err="1">
                <a:solidFill>
                  <a:srgbClr val="FF0000"/>
                </a:solidFill>
                <a:latin typeface="標楷體" panose="03000509000000000000" pitchFamily="65" charset="-120"/>
                <a:ea typeface="標楷體"/>
              </a:rPr>
              <a:t>TANetRoaming</a:t>
            </a:r>
            <a:r>
              <a:rPr lang="en-US" altLang="zh-TW" sz="1900">
                <a:latin typeface="標楷體" panose="03000509000000000000" pitchFamily="65" charset="-120"/>
                <a:ea typeface="標楷體"/>
              </a:rPr>
              <a:t>)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endParaRPr lang="en-US" sz="2800" b="1" i="0" u="none" strike="noStrike" cap="none" baseline="0">
              <a:solidFill>
                <a:schemeClr val="accent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98901983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25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C74797-961D-41CF-A241-092496533459}"/>
              </a:ext>
            </a:extLst>
          </p:cNvPr>
          <p:cNvSpPr txBox="1"/>
          <p:nvPr/>
        </p:nvSpPr>
        <p:spPr>
          <a:xfrm>
            <a:off x="482708" y="1993628"/>
            <a:ext cx="8230235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v"/>
            </a:pPr>
            <a:r>
              <a:rPr lang="zh-TW" altLang="en-US" sz="2000" b="1">
                <a:solidFill>
                  <a:srgbClr val="0070C0"/>
                </a:solidFill>
                <a:ea typeface="標楷體"/>
                <a:cs typeface="Times New Roman"/>
              </a:rPr>
              <a:t> </a:t>
            </a:r>
            <a:r>
              <a:rPr lang="zh-TW" altLang="en-US" sz="2400" b="1">
                <a:solidFill>
                  <a:schemeClr val="dk1"/>
                </a:solidFill>
                <a:ea typeface="標楷體"/>
                <a:cs typeface="Calibri"/>
              </a:rPr>
              <a:t>教師可在校外取得校內</a:t>
            </a:r>
            <a:r>
              <a:rPr lang="en-US" altLang="zh-TW" sz="2400" b="1">
                <a:solidFill>
                  <a:schemeClr val="dk1"/>
                </a:solidFill>
                <a:ea typeface="標楷體"/>
                <a:cs typeface="Calibri"/>
              </a:rPr>
              <a:t>IP</a:t>
            </a:r>
            <a:r>
              <a:rPr lang="zh-TW" altLang="en-US" sz="2400" b="1">
                <a:solidFill>
                  <a:schemeClr val="dk1"/>
                </a:solidFill>
                <a:ea typeface="標楷體"/>
                <a:cs typeface="Calibri"/>
              </a:rPr>
              <a:t>，並使用大部分校內的網站與資源，例如校園授權軟體之認證；但無法在校外下載校園授權軟體。</a:t>
            </a:r>
            <a:endParaRPr lang="en-US" altLang="zh-TW" sz="2400" b="1">
              <a:solidFill>
                <a:schemeClr val="dk1"/>
              </a:solidFill>
              <a:ea typeface="標楷體"/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zh-TW" altLang="en-US" sz="2000" b="1">
                <a:solidFill>
                  <a:srgbClr val="0070C0"/>
                </a:solidFill>
                <a:ea typeface="標楷體"/>
                <a:cs typeface="Calibri"/>
              </a:rPr>
              <a:t> </a:t>
            </a:r>
            <a:r>
              <a:rPr lang="zh-TW" altLang="en-US" sz="2400" b="1">
                <a:solidFill>
                  <a:schemeClr val="dk1"/>
                </a:solidFill>
                <a:ea typeface="標楷體"/>
                <a:cs typeface="Calibri"/>
              </a:rPr>
              <a:t>第一次安裝使用</a:t>
            </a:r>
            <a:endParaRPr lang="en-US" altLang="zh-TW" sz="2400" b="1">
              <a:solidFill>
                <a:schemeClr val="dk1"/>
              </a:solidFill>
              <a:ea typeface="標楷體"/>
              <a:cs typeface="Calibri"/>
            </a:endParaRPr>
          </a:p>
          <a:p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       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電腦第一次使用</a:t>
            </a:r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VPN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時，須安裝連線軟體，只須安裝一次。</a:t>
            </a:r>
            <a:r>
              <a:rPr lang="en-US" altLang="zh-TW" sz="2000">
                <a:latin typeface="Times New Roman"/>
                <a:ea typeface="標楷體"/>
                <a:cs typeface="Times New Roman"/>
              </a:rPr>
              <a:t/>
            </a:r>
            <a:br>
              <a:rPr lang="en-US" altLang="zh-TW" sz="2000">
                <a:latin typeface="Times New Roman"/>
                <a:ea typeface="標楷體"/>
                <a:cs typeface="Times New Roman"/>
              </a:rPr>
            </a:br>
            <a:r>
              <a:rPr lang="zh-TW" altLang="en-US" sz="2000">
                <a:solidFill>
                  <a:schemeClr val="bg2"/>
                </a:solidFill>
                <a:latin typeface="Times New Roman"/>
                <a:cs typeface="Times New Roman"/>
              </a:rPr>
              <a:t>       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爾後重新連線使用時，直接執行電腦裏該連線軟體即可。</a:t>
            </a:r>
          </a:p>
          <a:p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       1.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至資訊中心</a:t>
            </a:r>
            <a:r>
              <a:rPr lang="en-US" altLang="zh-TW" sz="2000" err="1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vpn使用說明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網頁</a:t>
            </a:r>
          </a:p>
          <a:p>
            <a:r>
              <a:rPr lang="zh-TW" altLang="en-US" sz="2000">
                <a:solidFill>
                  <a:schemeClr val="bg2"/>
                </a:solidFill>
              </a:rPr>
              <a:t>    </a:t>
            </a:r>
            <a:r>
              <a:rPr lang="zh-TW" sz="2000">
                <a:solidFill>
                  <a:schemeClr val="bg2"/>
                </a:solidFill>
              </a:rPr>
              <a:t>  </a:t>
            </a:r>
            <a:r>
              <a:rPr lang="zh-TW" altLang="en-US" sz="2000">
                <a:solidFill>
                  <a:schemeClr val="bg2"/>
                </a:solidFill>
                <a:ea typeface="標楷體"/>
              </a:rPr>
              <a:t> </a:t>
            </a:r>
            <a:r>
              <a:rPr lang="zh-TW" sz="2000">
                <a:solidFill>
                  <a:srgbClr val="FF0000"/>
                </a:solidFill>
                <a:ea typeface="標楷體"/>
                <a:hlinkClick r:id="rId4"/>
              </a:rPr>
              <a:t>https://www.cgu.edu.tw/ic/Contents/?nodeId=11463</a:t>
            </a:r>
            <a:endParaRPr lang="en-US" altLang="zh-TW" sz="2000">
              <a:solidFill>
                <a:schemeClr val="bg2"/>
              </a:solidFill>
              <a:ea typeface="標楷體"/>
            </a:endParaRPr>
          </a:p>
          <a:p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       2.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於網頁「備註說明」處選擇適合自己電腦版本軟體下載並安裝</a:t>
            </a:r>
            <a:r>
              <a:rPr lang="zh-TW" altLang="en-US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。</a:t>
            </a:r>
            <a:r>
              <a:rPr lang="en-US" altLang="zh-TW" sz="2000">
                <a:latin typeface="Times New Roman"/>
                <a:ea typeface="標楷體"/>
                <a:cs typeface="Times New Roman"/>
              </a:rPr>
              <a:t/>
            </a:r>
            <a:br>
              <a:rPr lang="en-US" altLang="zh-TW" sz="2000">
                <a:latin typeface="Times New Roman"/>
                <a:ea typeface="標楷體"/>
                <a:cs typeface="Times New Roman"/>
              </a:rPr>
            </a:br>
            <a:r>
              <a:rPr lang="zh-TW" altLang="en-US" sz="2000">
                <a:solidFill>
                  <a:schemeClr val="bg2"/>
                </a:solidFill>
                <a:latin typeface="Times New Roman"/>
                <a:cs typeface="Times New Roman"/>
              </a:rPr>
              <a:t>       </a:t>
            </a:r>
            <a:r>
              <a:rPr lang="zh-TW" sz="2000">
                <a:solidFill>
                  <a:schemeClr val="bg2"/>
                </a:solidFill>
                <a:latin typeface="Times New Roman"/>
                <a:cs typeface="Times New Roman"/>
              </a:rPr>
              <a:t> 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完成後，下次要使用時，</a:t>
            </a:r>
            <a:r>
              <a:rPr lang="zh-TW" sz="2000">
                <a:solidFill>
                  <a:schemeClr val="bg2"/>
                </a:solidFill>
                <a:latin typeface="DFKai-SB"/>
                <a:ea typeface="標楷體"/>
                <a:cs typeface="Times New Roman"/>
              </a:rPr>
              <a:t>便直接執行電腦裏的</a:t>
            </a:r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Ivanti</a:t>
            </a:r>
            <a:r>
              <a:rPr lang="zh-TW" altLang="en-US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 </a:t>
            </a:r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(</a:t>
            </a:r>
            <a:r>
              <a:rPr lang="zh-TW" altLang="en-US" sz="2000">
                <a:solidFill>
                  <a:schemeClr val="bg2"/>
                </a:solidFill>
                <a:latin typeface="DFKai-SB"/>
                <a:ea typeface="標楷體"/>
                <a:cs typeface="Times New Roman"/>
              </a:rPr>
              <a:t>舊版為</a:t>
            </a:r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Pulse</a:t>
            </a:r>
            <a:r>
              <a:rPr lang="zh-TW" altLang="en-US" sz="2000">
                <a:latin typeface="Times New Roman"/>
                <a:ea typeface="標楷體"/>
                <a:cs typeface="Times New Roman"/>
              </a:rPr>
              <a:t/>
            </a:r>
            <a:br>
              <a:rPr lang="zh-TW" altLang="en-US" sz="2000">
                <a:latin typeface="Times New Roman"/>
                <a:ea typeface="標楷體"/>
                <a:cs typeface="Times New Roman"/>
              </a:rPr>
            </a:br>
            <a:r>
              <a:rPr lang="zh-TW" altLang="en-US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         </a:t>
            </a:r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S</a:t>
            </a:r>
            <a:r>
              <a:rPr lang="zh-TW" sz="2000">
                <a:solidFill>
                  <a:schemeClr val="bg2"/>
                </a:solidFill>
                <a:latin typeface="Times New Roman"/>
                <a:cs typeface="Times New Roman"/>
              </a:rPr>
              <a:t>ecure)</a:t>
            </a:r>
            <a:r>
              <a:rPr lang="zh-TW" sz="2000">
                <a:solidFill>
                  <a:schemeClr val="bg2"/>
                </a:solidFill>
                <a:latin typeface="DFKai-SB"/>
                <a:ea typeface="標楷體"/>
                <a:cs typeface="Times New Roman"/>
              </a:rPr>
              <a:t>連線軟體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。</a:t>
            </a:r>
          </a:p>
          <a:p>
            <a:r>
              <a:rPr lang="zh-TW" altLang="en-US" sz="2000">
                <a:solidFill>
                  <a:schemeClr val="bg2"/>
                </a:solidFill>
                <a:latin typeface="Times New Roman"/>
                <a:cs typeface="Times New Roman"/>
              </a:rPr>
              <a:t>    </a:t>
            </a:r>
            <a:r>
              <a:rPr lang="zh-TW" sz="2000">
                <a:solidFill>
                  <a:schemeClr val="bg2"/>
                </a:solidFill>
                <a:latin typeface="Times New Roman"/>
                <a:cs typeface="Times New Roman"/>
              </a:rPr>
              <a:t>   </a:t>
            </a:r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3.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使用後請中斷</a:t>
            </a:r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VPN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連線，請在連線小圖示上    </a:t>
            </a:r>
            <a:r>
              <a:rPr lang="zh-TW" altLang="en-US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 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點選</a:t>
            </a:r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”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中斷連線</a:t>
            </a:r>
            <a:r>
              <a:rPr lang="en-US" alt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”</a:t>
            </a:r>
            <a:r>
              <a:rPr lang="zh-TW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DB0D623-C9B3-4FA8-B87F-1CA04F60CBC4}"/>
              </a:ext>
            </a:extLst>
          </p:cNvPr>
          <p:cNvSpPr txBox="1"/>
          <p:nvPr/>
        </p:nvSpPr>
        <p:spPr>
          <a:xfrm>
            <a:off x="276674" y="1287224"/>
            <a:ext cx="82178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zh-TW" sz="3200" b="1">
                <a:solidFill>
                  <a:schemeClr val="dk1"/>
                </a:solidFill>
                <a:ea typeface="標楷體"/>
              </a:rPr>
              <a:t>校園</a:t>
            </a:r>
            <a:r>
              <a:rPr lang="zh-TW" altLang="en-US" sz="3200" b="1">
                <a:solidFill>
                  <a:schemeClr val="dk1"/>
                </a:solidFill>
                <a:ea typeface="標楷體"/>
                <a:cs typeface="Calibri"/>
              </a:rPr>
              <a:t>虛擬網路服務(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VPN)</a:t>
            </a:r>
            <a:endParaRPr lang="en-US" sz="3200" b="1">
              <a:solidFill>
                <a:schemeClr val="dk1"/>
              </a:solidFill>
              <a:ea typeface="標楷體"/>
              <a:cs typeface="Calibri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7C791A1-7AF6-AF57-EBCD-907DAE15E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089" y="5731957"/>
            <a:ext cx="296220" cy="2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28723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/>
        </p:nvSpPr>
        <p:spPr>
          <a:xfrm>
            <a:off x="179386" y="1052512"/>
            <a:ext cx="8640762" cy="504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校園虛擬網路服務(</a:t>
            </a:r>
            <a:r>
              <a:rPr lang="en-US" altLang="zh-TW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VPN)</a:t>
            </a:r>
            <a:endParaRPr lang="en-US" sz="2800" b="1" i="0" u="none" strike="noStrike" cap="none" baseline="0" err="1">
              <a:solidFill>
                <a:schemeClr val="dk1"/>
              </a:solidFill>
              <a:latin typeface="Times New Roman"/>
              <a:ea typeface="標楷體"/>
              <a:cs typeface="Times New Roman"/>
              <a:sym typeface="Calibri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250622" y="1801209"/>
            <a:ext cx="8321928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56870" indent="-356870">
              <a:buClr>
                <a:schemeClr val="accent1"/>
              </a:buClr>
              <a:buSzPct val="100000"/>
            </a:pPr>
            <a:r>
              <a:rPr lang="en-US" altLang="zh-TW" sz="2000" b="1">
                <a:solidFill>
                  <a:srgbClr val="0070C0"/>
                </a:solidFill>
                <a:ea typeface="標楷體"/>
                <a:cs typeface="Times New Roman"/>
              </a:rPr>
              <a:t>❖ 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安裝完畢後，螢幕右下角會出現連線圖形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     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，即表示完成，可點選圖示，做基本檢視，確認是否取得校內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IP。</a:t>
            </a:r>
            <a:endParaRPr lang="zh-TW" altLang="en-US">
              <a:solidFill>
                <a:schemeClr val="tx1">
                  <a:lumMod val="75000"/>
                </a:schemeClr>
              </a:solidFill>
            </a:endParaRPr>
          </a:p>
          <a:p>
            <a:pPr marL="356870" indent="-356870">
              <a:buClr>
                <a:schemeClr val="accent1"/>
              </a:buClr>
              <a:buSzPct val="100000"/>
            </a:pPr>
            <a:r>
              <a:rPr lang="en-US" altLang="zh-TW" sz="2400" b="1">
                <a:solidFill>
                  <a:srgbClr val="0070C0"/>
                </a:solidFill>
                <a:ea typeface="標楷體"/>
                <a:cs typeface="Times New Roman"/>
              </a:rPr>
              <a:t>❖ 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使用後請中斷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VPN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連線程式，請在螢幕右下角連線小圖示   上     ，按右鍵點選</a:t>
            </a:r>
            <a:r>
              <a:rPr lang="en-US" altLang="zh-TW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”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中斷連線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”。</a:t>
            </a:r>
          </a:p>
          <a:p>
            <a:pPr marL="356870" indent="-356870">
              <a:buClr>
                <a:schemeClr val="accent1"/>
              </a:buClr>
              <a:buSzPct val="100000"/>
            </a:pPr>
            <a:r>
              <a:rPr lang="en-US" altLang="zh-TW" sz="2400" b="1">
                <a:solidFill>
                  <a:srgbClr val="0070C0"/>
                </a:solidFill>
                <a:ea typeface="標楷體"/>
                <a:cs typeface="Times New Roman"/>
              </a:rPr>
              <a:t>❖ 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安裝連線程式後，會成為系統開機預設自動啟動程式，每次重開機皆會自動執行連線，避免開機自動執行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VPN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連線程式，請參閱網頁說明取消開機自動執行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VPN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連線程式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。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altLang="zh-TW" sz="2400" b="1">
                <a:solidFill>
                  <a:srgbClr val="0070C0"/>
                </a:solidFill>
                <a:ea typeface="標楷體"/>
                <a:cs typeface="Times New Roman"/>
              </a:rPr>
              <a:t>❖ 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有關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VPN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使用詳細內容可參閱資中網頁說明。</a:t>
            </a:r>
            <a:endParaRPr lang="en-US" sz="2400" b="1">
              <a:solidFill>
                <a:schemeClr val="tx1">
                  <a:lumMod val="75000"/>
                </a:schemeClr>
              </a:solidFill>
              <a:ea typeface="標楷體"/>
              <a:cs typeface="Times New Roman"/>
            </a:endParaRPr>
          </a:p>
          <a:p>
            <a:pPr marL="356870" indent="-356870">
              <a:buClr>
                <a:schemeClr val="accent1"/>
              </a:buClr>
              <a:buSzPct val="100000"/>
            </a:pPr>
            <a:r>
              <a:rPr lang="zh-TW" altLang="en-US" sz="2400" b="1">
                <a:solidFill>
                  <a:srgbClr val="0070C0"/>
                </a:solidFill>
                <a:ea typeface="標楷體"/>
                <a:cs typeface="Times New Roman"/>
              </a:rPr>
              <a:t>❖ 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若須使用本校圖書館提供之電子資源，請勿連線</a:t>
            </a:r>
            <a:r>
              <a:rPr lang="en-US" altLang="zh-TW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VPN</a:t>
            </a:r>
            <a:r>
              <a:rPr lang="zh-TW" altLang="en-US" sz="2400" b="1">
                <a:solidFill>
                  <a:schemeClr val="tx1">
                    <a:lumMod val="75000"/>
                  </a:schemeClr>
                </a:solidFill>
                <a:ea typeface="標楷體"/>
                <a:cs typeface="Times New Roman"/>
              </a:rPr>
              <a:t>，這些資源幾乎都在校外，會造無法使用，須按照圖書館提供的方式進行。</a:t>
            </a:r>
            <a:r>
              <a:rPr lang="zh-TW" altLang="en-US" sz="1500" b="1">
                <a:solidFill>
                  <a:srgbClr val="0070C0"/>
                </a:solidFill>
                <a:ea typeface="標楷體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altLang="zh-TW" sz="1500" b="1">
                <a:solidFill>
                  <a:srgbClr val="0070C0"/>
                </a:solidFill>
                <a:ea typeface="標楷體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https://library.cgu.edu.tw/p/412-1018-9309-1.php?Lang=zh-tw</a:t>
            </a:r>
            <a:endParaRPr lang="zh-TW" altLang="en-US" sz="1500" b="1">
              <a:solidFill>
                <a:srgbClr val="0070C0"/>
              </a:solidFill>
              <a:ea typeface="標楷體"/>
              <a:cs typeface="Times New Roman"/>
            </a:endParaRPr>
          </a:p>
          <a:p>
            <a:endParaRPr lang="zh-TW" altLang="en-US" sz="2400" b="1">
              <a:solidFill>
                <a:schemeClr val="tx1">
                  <a:lumMod val="75000"/>
                </a:schemeClr>
              </a:solidFill>
              <a:ea typeface="標楷體"/>
              <a:cs typeface="Times New Roman"/>
            </a:endParaRPr>
          </a:p>
          <a:p>
            <a:pPr>
              <a:buClr>
                <a:schemeClr val="accent1"/>
              </a:buClr>
              <a:buSzPct val="100000"/>
            </a:pPr>
            <a:r>
              <a:rPr lang="en-US" sz="2400" b="1">
                <a:solidFill>
                  <a:srgbClr val="0070C0"/>
                </a:solidFill>
                <a:ea typeface="標楷體"/>
                <a:cs typeface="Times New Roman"/>
              </a:rPr>
              <a:t>   </a:t>
            </a:r>
            <a:r>
              <a:rPr lang="en-US" sz="2400" b="1">
                <a:solidFill>
                  <a:schemeClr val="bg2"/>
                </a:solidFill>
                <a:ea typeface="標楷體"/>
                <a:cs typeface="Times New Roman"/>
              </a:rPr>
              <a:t>  </a:t>
            </a:r>
            <a:endParaRPr lang="en-US" sz="2000" b="1">
              <a:solidFill>
                <a:schemeClr val="bg2"/>
              </a:solidFill>
              <a:ea typeface="標楷體"/>
              <a:cs typeface="Times New Roman"/>
            </a:endParaRPr>
          </a:p>
          <a:p>
            <a:pPr marL="0" lvl="0" indent="0">
              <a:buNone/>
            </a:pPr>
            <a:endParaRPr sz="2000" b="1">
              <a:solidFill>
                <a:srgbClr val="0070C0"/>
              </a:solidFill>
              <a:ea typeface="標楷體"/>
              <a:cs typeface="Times New Roman"/>
              <a:sym typeface="Calibri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26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1C4619-99D5-C570-6E6B-6D1955E39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601" y="2992818"/>
            <a:ext cx="315114" cy="31503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AA77479-14C0-5915-392A-8750EBCE3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353" y="1887603"/>
            <a:ext cx="315114" cy="3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01222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/>
        </p:nvSpPr>
        <p:spPr>
          <a:xfrm>
            <a:off x="179386" y="981075"/>
            <a:ext cx="864076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itchFamily="65" charset="-120"/>
                <a:ea typeface="標楷體"/>
                <a:sym typeface="Arial"/>
              </a:rPr>
              <a:t>行政區網路無法連線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標楷體" pitchFamily="65" charset="-120"/>
                <a:ea typeface="標楷體"/>
                <a:sym typeface="Arial"/>
              </a:rPr>
              <a:t>:</a:t>
            </a:r>
          </a:p>
          <a:p>
            <a:pPr marL="361950" indent="-361950">
              <a:spcBef>
                <a:spcPts val="360"/>
              </a:spcBef>
              <a:buClr>
                <a:schemeClr val="dk1"/>
              </a:buClr>
              <a:buSzPct val="25000"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 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 </a:t>
            </a:r>
            <a:r>
              <a:rPr lang="en-US" sz="16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1. </a:t>
            </a:r>
            <a:r>
              <a:rPr lang="en-US" sz="1600" b="0" i="0" u="none" strike="noStrike" cap="none" baseline="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連網路時網頁出現遭阻斷的畫面</a:t>
            </a:r>
            <a:r>
              <a:rPr lang="en-US" sz="16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，</a:t>
            </a:r>
            <a:endParaRPr lang="en-US" sz="1600" b="0" i="0" u="none" strike="noStrike" cap="none" baseline="0">
              <a:solidFill>
                <a:schemeClr val="dk2"/>
              </a:solidFill>
              <a:latin typeface="Times New Roman"/>
              <a:ea typeface="標楷體"/>
              <a:cs typeface="Times New Roman"/>
            </a:endParaRPr>
          </a:p>
          <a:p>
            <a:pPr marL="361950" indent="-361950">
              <a:buClr>
                <a:schemeClr val="dk2"/>
              </a:buClr>
              <a:buSzPct val="25000"/>
            </a:pPr>
            <a:r>
              <a:rPr lang="en-US" sz="16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   </a:t>
            </a:r>
            <a:r>
              <a:rPr lang="en-US" sz="16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 </a:t>
            </a:r>
            <a:r>
              <a:rPr lang="en-US" sz="1600" b="0" i="0" u="none" strike="noStrike" cap="none" baseline="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請點擊「詳情請點此處</a:t>
            </a:r>
            <a:r>
              <a:rPr lang="en-US" sz="16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」，</a:t>
            </a:r>
            <a:r>
              <a:rPr lang="en-US" sz="1600" b="0" i="0" u="none" strike="noStrike" cap="none" baseline="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查看異</a:t>
            </a:r>
            <a:endParaRPr lang="en-US" sz="1600" b="0" i="0" u="none" strike="noStrike" cap="none" baseline="0">
              <a:solidFill>
                <a:schemeClr val="dk2"/>
              </a:solidFill>
              <a:latin typeface="Times New Roman"/>
              <a:ea typeface="標楷體"/>
              <a:cs typeface="Times New Roman"/>
            </a:endParaRPr>
          </a:p>
          <a:p>
            <a:pPr marL="361950" indent="-361950">
              <a:buClr>
                <a:schemeClr val="dk2"/>
              </a:buClr>
              <a:buSzPct val="25000"/>
            </a:pPr>
            <a:r>
              <a:rPr lang="en-US" sz="16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   </a:t>
            </a:r>
            <a:r>
              <a:rPr lang="en-US" sz="16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 </a:t>
            </a:r>
            <a:r>
              <a:rPr lang="en-US" sz="1600" b="0" i="0" u="none" strike="noStrike" cap="none" baseline="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常原因</a:t>
            </a:r>
            <a:r>
              <a:rPr lang="en-US" sz="16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Arial"/>
              </a:rPr>
              <a:t>。</a:t>
            </a:r>
            <a:endParaRPr lang="en-US" sz="1600" b="0" i="0" u="none" strike="noStrike" cap="none" baseline="0">
              <a:solidFill>
                <a:schemeClr val="dk2"/>
              </a:solidFill>
              <a:latin typeface="Times New Roman"/>
              <a:ea typeface="標楷體"/>
              <a:cs typeface="Times New Roman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indent="-361950">
              <a:spcBef>
                <a:spcPts val="480"/>
              </a:spcBef>
              <a:buClr>
                <a:schemeClr val="dk2"/>
              </a:buClr>
              <a:buSzPct val="25000"/>
            </a:pPr>
            <a:endParaRPr lang="en-US" sz="2400">
              <a:solidFill>
                <a:schemeClr val="dk2"/>
              </a:solidFill>
            </a:endParaRPr>
          </a:p>
          <a:p>
            <a:pPr marL="361950" indent="-361950">
              <a:spcBef>
                <a:spcPts val="360"/>
              </a:spcBef>
              <a:buClr>
                <a:schemeClr val="dk2"/>
              </a:buClr>
              <a:buSzPct val="25000"/>
            </a:pPr>
            <a:endParaRPr lang="en-US" sz="1800">
              <a:solidFill>
                <a:schemeClr val="dk2"/>
              </a:solidFill>
            </a:endParaRPr>
          </a:p>
          <a:p>
            <a:pPr marL="361950" indent="-361950">
              <a:spcBef>
                <a:spcPts val="480"/>
              </a:spcBef>
              <a:buClr>
                <a:schemeClr val="dk2"/>
              </a:buClr>
              <a:buSzPct val="25000"/>
            </a:pPr>
            <a:r>
              <a:rPr lang="en-US" sz="1800">
                <a:solidFill>
                  <a:schemeClr val="dk2"/>
                </a:solidFill>
              </a:rPr>
              <a:t>   </a:t>
            </a:r>
            <a:r>
              <a:rPr lang="en-US" sz="2400"/>
              <a:t/>
            </a:r>
            <a:br>
              <a:rPr lang="en-US" sz="2400"/>
            </a:br>
            <a:endParaRPr lang="en-US" sz="2400">
              <a:solidFill>
                <a:schemeClr val="dk2"/>
              </a:solidFill>
            </a:endParaRPr>
          </a:p>
          <a:p>
            <a:pPr marL="361950" indent="-361950">
              <a:spcBef>
                <a:spcPts val="560"/>
              </a:spcBef>
              <a:buClr>
                <a:schemeClr val="dk2"/>
              </a:buClr>
              <a:buSzPct val="25000"/>
            </a:pPr>
            <a:endParaRPr lang="en-US" sz="2800" b="1">
              <a:solidFill>
                <a:schemeClr val="dk2"/>
              </a:solidFill>
            </a:endParaRPr>
          </a:p>
          <a:p>
            <a:pPr marL="361950" indent="-361950">
              <a:spcBef>
                <a:spcPts val="480"/>
              </a:spcBef>
              <a:buClr>
                <a:srgbClr val="1C3A8E"/>
              </a:buClr>
              <a:buFont typeface="Times New Roman"/>
            </a:pPr>
            <a:endParaRPr lang="en-US" sz="2400" b="1">
              <a:solidFill>
                <a:schemeClr val="dk2"/>
              </a:solidFill>
            </a:endParaRPr>
          </a:p>
          <a:p>
            <a:pPr marL="361950" indent="-361950">
              <a:spcBef>
                <a:spcPts val="480"/>
              </a:spcBef>
              <a:buClr>
                <a:srgbClr val="1C3A8E"/>
              </a:buClr>
              <a:buFont typeface="Times New Roman"/>
            </a:pPr>
            <a:endParaRPr lang="en-US" sz="2400" b="1">
              <a:solidFill>
                <a:schemeClr val="dk2"/>
              </a:solidFill>
            </a:endParaRPr>
          </a:p>
          <a:p>
            <a:pPr marL="361950" indent="-361950">
              <a:spcBef>
                <a:spcPts val="480"/>
              </a:spcBef>
              <a:buClr>
                <a:srgbClr val="1C3A8E"/>
              </a:buClr>
              <a:buSzPct val="25000"/>
            </a:pPr>
            <a:r>
              <a:rPr lang="en-US" sz="2400" b="1">
                <a:solidFill>
                  <a:schemeClr val="dk1"/>
                </a:solidFill>
              </a:rPr>
              <a:t>    </a:t>
            </a:r>
            <a:endParaRPr lang="en-US"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2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EDE68979-0EE1-4E65-A068-0084D829D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08" y="2453269"/>
            <a:ext cx="4734864" cy="4119729"/>
          </a:xfrm>
          <a:prstGeom prst="rect">
            <a:avLst/>
          </a:prstGeom>
        </p:spPr>
      </p:pic>
      <p:sp>
        <p:nvSpPr>
          <p:cNvPr id="555" name="Shape 555"/>
          <p:cNvSpPr txBox="1"/>
          <p:nvPr/>
        </p:nvSpPr>
        <p:spPr>
          <a:xfrm>
            <a:off x="642144" y="1101757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554" name="Shape 5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 txBox="1"/>
          <p:nvPr/>
        </p:nvSpPr>
        <p:spPr>
          <a:xfrm>
            <a:off x="4862546" y="1597088"/>
            <a:ext cx="4341431" cy="1502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1500" b="0" i="0" u="none" strike="noStrike" cap="none" baseline="0">
                <a:ea typeface="標楷體"/>
                <a:sym typeface="Calibri"/>
              </a:rPr>
              <a:t>2. </a:t>
            </a:r>
            <a:r>
              <a:rPr lang="en-US" sz="1500" b="0" i="0" u="none" strike="noStrike" cap="none" baseline="0" err="1">
                <a:ea typeface="標楷體"/>
                <a:sym typeface="Calibri"/>
              </a:rPr>
              <a:t>根據IP位址，可查詢流量異常原因</a:t>
            </a:r>
            <a:r>
              <a:rPr lang="en-US" sz="1500" b="0" i="0" u="none" strike="noStrike" cap="none" baseline="0">
                <a:ea typeface="標楷體"/>
                <a:sym typeface="Calibri"/>
              </a:rPr>
              <a:t>。</a:t>
            </a:r>
            <a:r>
              <a:rPr lang="zh-TW" altLang="en-US" sz="1500">
                <a:ea typeface="標楷體"/>
                <a:sym typeface="Calibri"/>
              </a:rPr>
              <a:t>行政區單一</a:t>
            </a:r>
            <a:r>
              <a:rPr lang="en-US" sz="1500">
                <a:ea typeface="標楷體"/>
                <a:sym typeface="Calibri"/>
              </a:rPr>
              <a:t>IP</a:t>
            </a:r>
            <a:r>
              <a:rPr lang="zh-TW" altLang="en-US" sz="1500">
                <a:ea typeface="標楷體"/>
                <a:sym typeface="Calibri"/>
              </a:rPr>
              <a:t>使用額度(quota)超過</a:t>
            </a:r>
            <a:r>
              <a:rPr lang="en-US" sz="1500" b="0" i="0" u="none" strike="noStrike" cap="none" baseline="0">
                <a:ea typeface="標楷體"/>
                <a:sym typeface="Calibri"/>
              </a:rPr>
              <a:t>20G</a:t>
            </a:r>
            <a:r>
              <a:rPr lang="en-US" sz="1500">
                <a:ea typeface="標楷體"/>
                <a:sym typeface="Calibri"/>
              </a:rPr>
              <a:t>/</a:t>
            </a:r>
            <a:r>
              <a:rPr lang="zh-TW" altLang="en-US" sz="1500">
                <a:ea typeface="標楷體"/>
                <a:sym typeface="Calibri"/>
              </a:rPr>
              <a:t>日</a:t>
            </a:r>
            <a:r>
              <a:rPr lang="en-US" sz="1500">
                <a:ea typeface="標楷體"/>
                <a:sym typeface="Calibri"/>
              </a:rPr>
              <a:t>，</a:t>
            </a:r>
            <a:r>
              <a:rPr lang="zh-TW" altLang="en-US" sz="1500">
                <a:ea typeface="標楷體"/>
                <a:sym typeface="Calibri"/>
              </a:rPr>
              <a:t>封鎖至當晚</a:t>
            </a:r>
            <a:r>
              <a:rPr lang="en-US" sz="1500">
                <a:ea typeface="標楷體"/>
                <a:sym typeface="Calibri"/>
              </a:rPr>
              <a:t>12</a:t>
            </a:r>
            <a:r>
              <a:rPr lang="zh-TW" altLang="en-US" sz="1500">
                <a:ea typeface="標楷體"/>
                <a:sym typeface="Calibri"/>
              </a:rPr>
              <a:t>時</a:t>
            </a:r>
            <a:r>
              <a:rPr lang="en-US" sz="1500" b="0" i="0" u="none" strike="noStrike" cap="none" baseline="0">
                <a:ea typeface="標楷體"/>
                <a:sym typeface="Calibri"/>
              </a:rPr>
              <a:t>，</a:t>
            </a:r>
            <a:r>
              <a:rPr lang="en-US" sz="1500" b="0" i="0" u="none" strike="noStrike" cap="none" baseline="0" err="1">
                <a:ea typeface="標楷體"/>
                <a:sym typeface="Calibri"/>
              </a:rPr>
              <a:t>系統會自動解鎖</a:t>
            </a:r>
            <a:r>
              <a:rPr lang="en-US" sz="1500" b="0" i="0" u="none" strike="noStrike" cap="none" baseline="0">
                <a:ea typeface="標楷體"/>
                <a:sym typeface="Calibri"/>
              </a:rPr>
              <a:t>；</a:t>
            </a:r>
            <a:r>
              <a:rPr lang="zh-TW" altLang="en-US" sz="1500">
                <a:ea typeface="標楷體"/>
                <a:sym typeface="Calibri"/>
              </a:rPr>
              <a:t>單一</a:t>
            </a:r>
            <a:r>
              <a:rPr lang="en-US" sz="1500">
                <a:ea typeface="標楷體"/>
                <a:sym typeface="Calibri"/>
              </a:rPr>
              <a:t>IP</a:t>
            </a:r>
            <a:r>
              <a:rPr lang="zh-TW" altLang="en-US" sz="1500">
                <a:ea typeface="標楷體"/>
                <a:sym typeface="Calibri"/>
              </a:rPr>
              <a:t>總連線數(sessions)超過1650</a:t>
            </a:r>
            <a:r>
              <a:rPr lang="en-US" sz="1500">
                <a:ea typeface="標楷體"/>
                <a:sym typeface="Calibri"/>
              </a:rPr>
              <a:t>0/5</a:t>
            </a:r>
            <a:r>
              <a:rPr lang="zh-TW" altLang="en-US" sz="1500">
                <a:ea typeface="標楷體"/>
                <a:sym typeface="Calibri"/>
              </a:rPr>
              <a:t>分鐘，封鎖</a:t>
            </a:r>
            <a:r>
              <a:rPr lang="en-US" sz="1500" b="0" i="0" u="none" strike="noStrike" cap="none" baseline="0">
                <a:ea typeface="標楷體"/>
                <a:sym typeface="Calibri"/>
              </a:rPr>
              <a:t>24小時</a:t>
            </a:r>
            <a:r>
              <a:rPr lang="en-US" sz="1500">
                <a:ea typeface="標楷體"/>
                <a:sym typeface="Calibri"/>
              </a:rPr>
              <a:t>，</a:t>
            </a:r>
            <a:r>
              <a:rPr lang="zh-TW" altLang="en-US" sz="1500">
                <a:ea typeface="標楷體"/>
                <a:sym typeface="Calibri"/>
              </a:rPr>
              <a:t>並自動解鎖</a:t>
            </a:r>
            <a:r>
              <a:rPr lang="en-US" sz="1500" b="0" i="0" u="none" strike="noStrike" cap="none" baseline="0">
                <a:ea typeface="標楷體"/>
                <a:sym typeface="Calibri"/>
              </a:rPr>
              <a:t>。</a:t>
            </a:r>
          </a:p>
          <a:p>
            <a:r>
              <a:rPr lang="en-US" sz="1500">
                <a:ea typeface="標楷體"/>
              </a:rPr>
              <a:t>3.</a:t>
            </a:r>
            <a:r>
              <a:rPr lang="en-US" sz="1500">
                <a:ea typeface="DFKai-SB"/>
              </a:rPr>
              <a:t>封鎖查詢</a:t>
            </a:r>
            <a:endParaRPr lang="en-US" altLang="zh-TW" sz="1500">
              <a:ea typeface="標楷體"/>
            </a:endParaRPr>
          </a:p>
          <a:p>
            <a:r>
              <a:rPr lang="en-US" sz="1500">
                <a:ea typeface="標楷體"/>
                <a:hlinkClick r:id="rId5"/>
              </a:rPr>
              <a:t>http://163.25.114.206/block.php?personal=no</a:t>
            </a:r>
            <a:endParaRPr lang="en-US" altLang="zh-TW" sz="1500">
              <a:ea typeface="標楷體"/>
              <a:hlinkClick r:id="rId5"/>
            </a:endParaRPr>
          </a:p>
          <a:p>
            <a:endParaRPr lang="en-US" altLang="zh-TW" sz="1500">
              <a:ea typeface="標楷體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27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60" name="Shape 560"/>
          <p:cNvGrpSpPr/>
          <p:nvPr/>
        </p:nvGrpSpPr>
        <p:grpSpPr>
          <a:xfrm>
            <a:off x="4244773" y="3203799"/>
            <a:ext cx="4896495" cy="2227519"/>
            <a:chOff x="0" y="0"/>
            <a:chExt cx="2147483646" cy="2147483647"/>
          </a:xfrm>
        </p:grpSpPr>
        <p:pic>
          <p:nvPicPr>
            <p:cNvPr id="561" name="Shape 561"/>
            <p:cNvPicPr preferRelativeResize="0"/>
            <p:nvPr/>
          </p:nvPicPr>
          <p:blipFill rotWithShape="1">
            <a:blip r:embed="rId6">
              <a:alphaModFix/>
            </a:blip>
            <a:srcRect r="36725" b="63888"/>
            <a:stretch/>
          </p:blipFill>
          <p:spPr>
            <a:xfrm>
              <a:off x="0" y="0"/>
              <a:ext cx="2147483646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Shape 562"/>
            <p:cNvSpPr txBox="1"/>
            <p:nvPr/>
          </p:nvSpPr>
          <p:spPr>
            <a:xfrm>
              <a:off x="0" y="1535643199"/>
              <a:ext cx="1601157959" cy="219963248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283007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569" name="Shape 5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Shape 570"/>
          <p:cNvSpPr txBox="1"/>
          <p:nvPr/>
        </p:nvSpPr>
        <p:spPr>
          <a:xfrm>
            <a:off x="611187" y="11969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179386" y="981075"/>
            <a:ext cx="864076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行政區網路無法連線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:</a:t>
            </a:r>
          </a:p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3. </a:t>
            </a:r>
            <a:r>
              <a:rPr lang="en-US" sz="1800" b="0" i="0" u="none" strike="noStrike" cap="none" baseline="0" err="1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點擊流量異常原因，可了解該原因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/>
            </a:r>
            <a:br>
              <a:rPr lang="en-US" sz="1800" b="0" i="0" u="none" strike="noStrike" cap="none" baseline="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</a:b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 </a:t>
            </a:r>
            <a:r>
              <a:rPr lang="en-US" sz="1800" b="0" i="0" u="none" strike="noStrike" cap="none" baseline="0" err="1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的可能問題及解決方法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。</a:t>
            </a:r>
            <a:r>
              <a:rPr lang="en-US" sz="1800" b="1" i="0" u="none" strike="noStrike" cap="none" baseline="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 </a:t>
            </a:r>
          </a:p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61950" marR="0" lvl="0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61950" marR="0" lvl="0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 txBox="1"/>
          <p:nvPr/>
        </p:nvSpPr>
        <p:spPr>
          <a:xfrm>
            <a:off x="4416587" y="1570037"/>
            <a:ext cx="4478207" cy="1209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66700" lvl="0" indent="-266700">
              <a:buClr>
                <a:schemeClr val="dk2"/>
              </a:buClr>
              <a:buSzPct val="25000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4. </a:t>
            </a:r>
            <a:r>
              <a:rPr lang="en-US" altLang="zh-TW" sz="180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Calibri"/>
              </a:rPr>
              <a:t>若</a:t>
            </a:r>
            <a:r>
              <a:rPr lang="en-US" altLang="zh-TW" sz="180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因中毒或其他原因無法解鎖，可至</a:t>
            </a:r>
            <a:endParaRPr lang="en-US" altLang="zh-TW" sz="1800">
              <a:solidFill>
                <a:schemeClr val="dk2"/>
              </a:solidFill>
              <a:latin typeface="Times New Roman"/>
              <a:ea typeface="標楷體"/>
              <a:cs typeface="Times New Roman"/>
            </a:endParaRPr>
          </a:p>
          <a:p>
            <a:pPr marL="266700" indent="-266700">
              <a:buClr>
                <a:schemeClr val="dk2"/>
              </a:buClr>
              <a:buSzPct val="25000"/>
            </a:pP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    </a:t>
            </a:r>
            <a:r>
              <a:rPr lang="en-US" altLang="zh-TW" sz="180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資訊中心網站</a:t>
            </a:r>
            <a:r>
              <a:rPr lang="en-US" altLang="zh-TW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Wingdings 3"/>
              </a:rPr>
              <a:t></a:t>
            </a:r>
            <a:r>
              <a:rPr lang="zh-TW" altLang="en-US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快速連結</a:t>
            </a:r>
            <a:r>
              <a:rPr lang="en-US" altLang="zh-TW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  <a:sym typeface="Wingdings 3"/>
              </a:rPr>
              <a:t></a:t>
            </a:r>
            <a:r>
              <a:rPr lang="en-US" altLang="zh-TW" sz="1800" err="1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電腦請修系統，填寫請修單或與資訊中心負責技士聯絡</a:t>
            </a:r>
            <a:r>
              <a:rPr lang="en-US" altLang="zh-TW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。</a:t>
            </a:r>
            <a:r>
              <a:rPr lang="zh-TW" altLang="zh-TW" sz="18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請</a:t>
            </a:r>
            <a:r>
              <a:rPr lang="zh-TW" altLang="en-US" sz="1800">
                <a:ea typeface="標楷體"/>
              </a:rPr>
              <a:t>修網址</a:t>
            </a:r>
            <a:r>
              <a:rPr lang="en-US" sz="1600">
                <a:ea typeface="標楷體"/>
              </a:rPr>
              <a:t>: </a:t>
            </a:r>
            <a:r>
              <a:rPr lang="en-US" sz="1600">
                <a:ea typeface="標楷體"/>
                <a:hlinkClick r:id="rId4"/>
              </a:rPr>
              <a:t>http://flow.cgu.edu.tw</a:t>
            </a:r>
            <a:r>
              <a:rPr lang="en-US" altLang="zh-TW" sz="1600">
                <a:solidFill>
                  <a:schemeClr val="dk2"/>
                </a:solidFill>
                <a:latin typeface="Times New Roman"/>
                <a:ea typeface="標楷體"/>
                <a:cs typeface="Times New Roman"/>
              </a:rPr>
              <a:t> </a:t>
            </a:r>
            <a:endParaRPr lang="en-US" altLang="zh-TW" sz="1600">
              <a:solidFill>
                <a:schemeClr val="dk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73" name="Shape 573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28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74" name="Shape 574"/>
          <p:cNvGrpSpPr/>
          <p:nvPr/>
        </p:nvGrpSpPr>
        <p:grpSpPr>
          <a:xfrm>
            <a:off x="571472" y="2786058"/>
            <a:ext cx="7488237" cy="3692524"/>
            <a:chOff x="-52818740" y="-925288"/>
            <a:chExt cx="2147483647" cy="2147483647"/>
          </a:xfrm>
        </p:grpSpPr>
        <p:pic>
          <p:nvPicPr>
            <p:cNvPr id="575" name="Shape 575"/>
            <p:cNvPicPr preferRelativeResize="0"/>
            <p:nvPr/>
          </p:nvPicPr>
          <p:blipFill rotWithShape="1">
            <a:blip r:embed="rId5">
              <a:alphaModFix/>
            </a:blip>
            <a:srcRect l="18046" t="8398" r="19062" b="52833"/>
            <a:stretch/>
          </p:blipFill>
          <p:spPr>
            <a:xfrm>
              <a:off x="-52818740" y="-925288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Shape 576"/>
            <p:cNvSpPr txBox="1"/>
            <p:nvPr/>
          </p:nvSpPr>
          <p:spPr>
            <a:xfrm>
              <a:off x="1351523820" y="1523213262"/>
              <a:ext cx="206488805" cy="125609729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77" name="Shape 577"/>
            <p:cNvCxnSpPr/>
            <p:nvPr/>
          </p:nvCxnSpPr>
          <p:spPr>
            <a:xfrm rot="10800000">
              <a:off x="1177050417" y="1218874488"/>
              <a:ext cx="174473403" cy="311016996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/>
              <a:headEnd type="none" w="med" len="med"/>
              <a:tailEnd type="stealth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1921373379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/>
        </p:nvSpPr>
        <p:spPr>
          <a:xfrm>
            <a:off x="179386" y="1052512"/>
            <a:ext cx="8640762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電腦教室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/>
              </a:rPr>
              <a:t>-</a:t>
            </a:r>
            <a:r>
              <a:rPr lang="en-US" sz="3200" b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en-US" sz="2800" b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管理大樓3F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x="684212" y="1628775"/>
            <a:ext cx="8075612" cy="4006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4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排課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標楷體"/>
                <a:ea typeface="標楷體"/>
                <a:cs typeface="Times New Roman"/>
                <a:sym typeface="Arial"/>
              </a:rPr>
              <a:t>：</a:t>
            </a:r>
            <a:endParaRPr lang="en-US" sz="2400" b="1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/>
              <a:sym typeface="Arial"/>
            </a:endParaRPr>
          </a:p>
          <a:p>
            <a:pPr marL="88900">
              <a:spcBef>
                <a:spcPts val="400"/>
              </a:spcBef>
              <a:buClr>
                <a:schemeClr val="dk1"/>
              </a:buClr>
              <a:buSzPct val="25000"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   </a:t>
            </a: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 </a:t>
            </a:r>
            <a:r>
              <a:rPr lang="en-US" sz="2000" i="0" u="none" strike="noStrike" cap="none" baseline="0">
                <a:solidFill>
                  <a:schemeClr val="bg2"/>
                </a:solidFill>
                <a:latin typeface="Times New Roman"/>
                <a:ea typeface="標楷體"/>
                <a:cs typeface="Times New Roman"/>
                <a:sym typeface="Calibri"/>
              </a:rPr>
              <a:t>提供本校一學期使用</a:t>
            </a:r>
            <a:r>
              <a:rPr lang="en-US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  <a:sym typeface="Calibri"/>
              </a:rPr>
              <a:t>12</a:t>
            </a:r>
            <a:r>
              <a:rPr lang="en-US" sz="2000" i="0" u="none" strike="noStrike" cap="none" baseline="0">
                <a:solidFill>
                  <a:schemeClr val="bg2"/>
                </a:solidFill>
                <a:latin typeface="Times New Roman"/>
                <a:ea typeface="標楷體"/>
                <a:cs typeface="Times New Roman"/>
                <a:sym typeface="Calibri"/>
              </a:rPr>
              <a:t>週以上</a:t>
            </a:r>
            <a:endParaRPr lang="en-US" sz="2000" i="0" u="none" strike="noStrike" cap="none" baseline="0">
              <a:solidFill>
                <a:schemeClr val="bg2"/>
              </a:solidFill>
              <a:latin typeface="Times New Roman"/>
              <a:ea typeface="標楷體"/>
              <a:cs typeface="Times New Roman"/>
            </a:endParaRPr>
          </a:p>
          <a:p>
            <a:pPr marL="356870"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altLang="en-US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  <a:sym typeface="Calibri"/>
              </a:rPr>
              <a:t>之電腦課程申請排課使用</a:t>
            </a:r>
            <a:r>
              <a:rPr lang="en-US" sz="2000" i="0" u="none" strike="noStrike" cap="none" baseline="0">
                <a:solidFill>
                  <a:schemeClr val="bg2"/>
                </a:solidFill>
                <a:latin typeface="Times New Roman"/>
                <a:ea typeface="標楷體"/>
                <a:cs typeface="Times New Roman"/>
                <a:sym typeface="Calibri"/>
              </a:rPr>
              <a:t>。</a:t>
            </a:r>
            <a:endParaRPr lang="en-US" sz="2000" i="0" u="none" strike="noStrike" cap="none" baseline="0">
              <a:solidFill>
                <a:schemeClr val="bg2"/>
              </a:solidFill>
              <a:latin typeface="Times New Roman"/>
              <a:ea typeface="標楷體"/>
              <a:cs typeface="Times New Roman"/>
            </a:endParaRPr>
          </a:p>
          <a:p>
            <a:pPr marL="88900"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000" i="0" u="none" strike="noStrike" cap="none" baseline="0">
              <a:solidFill>
                <a:schemeClr val="bg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  <a:p>
            <a:pPr marL="356870"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000" i="0" u="none" strike="noStrike" cap="none" baseline="0">
              <a:solidFill>
                <a:schemeClr val="bg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617" name="Shape 6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Shape 625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29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" name="Shape 618"/>
          <p:cNvGrpSpPr/>
          <p:nvPr/>
        </p:nvGrpSpPr>
        <p:grpSpPr>
          <a:xfrm>
            <a:off x="1187624" y="3068960"/>
            <a:ext cx="3024337" cy="3015088"/>
            <a:chOff x="900111" y="3429000"/>
            <a:chExt cx="3024337" cy="3015088"/>
          </a:xfrm>
        </p:grpSpPr>
        <p:cxnSp>
          <p:nvCxnSpPr>
            <p:cNvPr id="19" name="Shape 619"/>
            <p:cNvCxnSpPr/>
            <p:nvPr/>
          </p:nvCxnSpPr>
          <p:spPr>
            <a:xfrm>
              <a:off x="2375692" y="5326857"/>
              <a:ext cx="0" cy="51038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2" name="Shape 620"/>
            <p:cNvCxnSpPr/>
            <p:nvPr/>
          </p:nvCxnSpPr>
          <p:spPr>
            <a:xfrm>
              <a:off x="2375692" y="3896519"/>
              <a:ext cx="0" cy="49688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23" name="Shape 621"/>
            <p:cNvSpPr/>
            <p:nvPr/>
          </p:nvSpPr>
          <p:spPr>
            <a:xfrm>
              <a:off x="900111" y="4406899"/>
              <a:ext cx="3024337" cy="919958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系所轉通知教師。教師若有排課需求須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提交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電腦教室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排課申請單至系所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。</a:t>
              </a:r>
            </a:p>
          </p:txBody>
        </p:sp>
        <p:sp>
          <p:nvSpPr>
            <p:cNvPr id="24" name="Shape 622"/>
            <p:cNvSpPr/>
            <p:nvPr/>
          </p:nvSpPr>
          <p:spPr>
            <a:xfrm>
              <a:off x="900112" y="3429000"/>
              <a:ext cx="3024336" cy="545009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buClr>
                  <a:schemeClr val="dk2"/>
                </a:buClr>
                <a:buSzPct val="25000"/>
              </a:pPr>
              <a:r>
                <a:rPr lang="en-US" altLang="zh-TW" sz="1800" err="1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通知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系所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Calibri"/>
                </a:rPr>
                <a:t>電腦教室排課申請</a:t>
              </a:r>
            </a:p>
          </p:txBody>
        </p:sp>
        <p:sp>
          <p:nvSpPr>
            <p:cNvPr id="25" name="Shape 623"/>
            <p:cNvSpPr/>
            <p:nvPr/>
          </p:nvSpPr>
          <p:spPr>
            <a:xfrm>
              <a:off x="900112" y="5837237"/>
              <a:ext cx="3024336" cy="606851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zh-TW" altLang="en-US" sz="1800">
                  <a:solidFill>
                    <a:schemeClr val="dk2"/>
                  </a:solidFill>
                  <a:latin typeface="標楷體" pitchFamily="65" charset="-120"/>
                  <a:ea typeface="標楷體"/>
                  <a:cs typeface="Times New Roman"/>
                  <a:sym typeface="Times New Roman"/>
                </a:rPr>
                <a:t>排定下學期課程教室，並公佈排課結果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標楷體" pitchFamily="65" charset="-120"/>
                  <a:ea typeface="標楷體"/>
                  <a:cs typeface="Times New Roman"/>
                  <a:sym typeface="Times New Roman"/>
                </a:rPr>
                <a:t>。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168" y="1140459"/>
            <a:ext cx="3608208" cy="528892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一、組織與職掌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：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8391524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1" i="0" u="sng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網路系統組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Verdana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8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全校網路之規劃、管理與維護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。</a:t>
            </a:r>
            <a:endParaRPr lang="en-US" sz="2800" b="1" i="0" u="none" strike="noStrike" cap="none" baseline="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indent="-342900">
              <a:buSzPct val="100000"/>
            </a:pPr>
            <a:r>
              <a:rPr lang="zh-TW" sz="28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網路安全之管理與維護</a:t>
            </a:r>
            <a:r>
              <a:rPr lang="zh-TW" altLang="en-US" sz="28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。</a:t>
            </a:r>
          </a:p>
          <a:p>
            <a:pPr marL="342900" marR="0" lvl="0" indent="-3429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8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校園電子郵件服務規劃、管理與維運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。</a:t>
            </a:r>
            <a:endParaRPr lang="en-US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endParaRPr lang="en-US" sz="2800" b="1" i="0" u="none" strike="noStrike" cap="none" baseline="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1" i="0" u="sng" strike="noStrike" cap="none" baseline="0" err="1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Calibri"/>
              </a:rPr>
              <a:t>軟</a:t>
            </a:r>
            <a:r>
              <a:rPr lang="en-US" sz="3200" b="1" i="0" u="sng" strike="noStrike" cap="none" baseline="0" err="1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體系統組</a:t>
            </a:r>
            <a:endParaRPr lang="en-US" sz="3200" b="1" i="0" u="sng" strike="noStrike" cap="none" baseline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8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全校行政作業</a:t>
            </a:r>
            <a:r>
              <a:rPr lang="en-US" sz="28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e</a:t>
            </a:r>
            <a:r>
              <a:rPr lang="en-US" sz="28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化系統之規劃、開發及維護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。</a:t>
            </a:r>
            <a:endParaRPr lang="en-US" sz="2800" b="1" i="0" u="none" strike="noStrike" cap="none" baseline="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8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校務資訊系統各式伺服器主機建置、管理與維護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。</a:t>
            </a:r>
            <a:endParaRPr lang="en-US" sz="2800" b="1" i="0" u="none" strike="noStrike" cap="none" baseline="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8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評估並導入各項應用資訊系統與服務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。</a:t>
            </a:r>
            <a:endParaRPr lang="en-US" sz="2800" b="1" i="0" u="none" strike="noStrike" cap="none" baseline="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179386" y="1052512"/>
            <a:ext cx="8640762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電腦教室</a:t>
            </a:r>
            <a:endParaRPr lang="en-US" sz="3200" b="1" i="0" u="none" strike="noStrike" cap="none" baseline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684212" y="1628775"/>
            <a:ext cx="8075612" cy="2778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4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Arial"/>
              </a:rPr>
              <a:t>借用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標楷體"/>
                <a:ea typeface="標楷體"/>
                <a:cs typeface="Times New Roman"/>
                <a:sym typeface="Arial"/>
              </a:rPr>
              <a:t>：</a:t>
            </a:r>
            <a:endParaRPr lang="en-US" sz="2400" b="1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/>
            </a:endParaRPr>
          </a:p>
          <a:p>
            <a:pPr>
              <a:buClr>
                <a:schemeClr val="accent1"/>
              </a:buClr>
              <a:buSzPct val="100000"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    </a:t>
            </a: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 </a:t>
            </a:r>
            <a:r>
              <a:rPr lang="zh-TW" altLang="en-US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供校內電腦課程</a:t>
            </a:r>
            <a:r>
              <a:rPr lang="en-US" sz="2000" i="0" u="none" strike="noStrike" cap="none" baseline="0">
                <a:solidFill>
                  <a:schemeClr val="bg2"/>
                </a:solidFill>
                <a:latin typeface="Times New Roman"/>
                <a:ea typeface="標楷體"/>
                <a:cs typeface="Times New Roman"/>
                <a:sym typeface="Arial"/>
              </a:rPr>
              <a:t>、</a:t>
            </a:r>
            <a:r>
              <a:rPr lang="zh-TW" altLang="en-US" sz="2000">
                <a:solidFill>
                  <a:schemeClr val="bg2"/>
                </a:solidFill>
                <a:latin typeface="Times New Roman"/>
                <a:ea typeface="標楷體"/>
                <a:cs typeface="Times New Roman"/>
              </a:rPr>
              <a:t>人員教育訓練使用</a:t>
            </a:r>
            <a:r>
              <a:rPr lang="en-US" sz="2000" i="0" u="none" strike="noStrike" cap="none" baseline="0">
                <a:solidFill>
                  <a:schemeClr val="bg2"/>
                </a:solidFill>
                <a:latin typeface="Times New Roman"/>
                <a:ea typeface="標楷體"/>
                <a:cs typeface="Times New Roman"/>
                <a:sym typeface="Arial"/>
              </a:rPr>
              <a:t>。</a:t>
            </a:r>
            <a:endParaRPr lang="en-US" sz="2000" i="0" u="none" strike="noStrike" cap="none" baseline="0">
              <a:solidFill>
                <a:schemeClr val="bg2"/>
              </a:solidFill>
              <a:latin typeface="Times New Roman"/>
              <a:ea typeface="標楷體"/>
              <a:cs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endParaRPr lang="en-US" sz="2000" b="1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7" name="Shape 637"/>
          <p:cNvGrpSpPr/>
          <p:nvPr/>
        </p:nvGrpSpPr>
        <p:grpSpPr>
          <a:xfrm>
            <a:off x="884440" y="2708920"/>
            <a:ext cx="2392161" cy="2778124"/>
            <a:chOff x="998514" y="3643314"/>
            <a:chExt cx="2392161" cy="2778124"/>
          </a:xfrm>
        </p:grpSpPr>
        <p:sp>
          <p:nvSpPr>
            <p:cNvPr id="639" name="Shape 639"/>
            <p:cNvSpPr/>
            <p:nvPr/>
          </p:nvSpPr>
          <p:spPr>
            <a:xfrm>
              <a:off x="998514" y="3643314"/>
              <a:ext cx="2392160" cy="1285883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</a:rPr>
                <a:t>至線上核簽系統</a:t>
              </a:r>
              <a:r>
                <a:rPr lang="en-US" altLang="zh-TW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Wingdings 3"/>
                </a:rPr>
                <a:t></a:t>
              </a:r>
              <a:r>
                <a:rPr lang="en-US" altLang="zh-TW" sz="1800" err="1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Wingdings 3"/>
                </a:rPr>
                <a:t>線上表單</a:t>
              </a:r>
              <a:r>
                <a:rPr lang="en-US" altLang="zh-TW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</a:rPr>
                <a:t>/</a:t>
              </a:r>
              <a:r>
                <a:rPr lang="zh-TW" altLang="zh-TW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</a:rPr>
                <a:t>共通作業</a:t>
              </a:r>
              <a:r>
                <a:rPr 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Wingdings 3"/>
                </a:rPr>
                <a:t></a:t>
              </a:r>
              <a:r>
                <a:rPr lang="en-US" altLang="zh-TW" sz="1800" err="1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Wingdings 3"/>
                </a:rPr>
                <a:t>場地臨時借用</a:t>
              </a:r>
              <a:r>
                <a:rPr lang="en-US" altLang="zh-TW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Wingdings 3"/>
                </a:rPr>
                <a:t>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</a:rPr>
                <a:t>填單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Arial"/>
                </a:rPr>
                <a:t>。</a:t>
              </a:r>
            </a:p>
          </p:txBody>
        </p:sp>
        <p:sp>
          <p:nvSpPr>
            <p:cNvPr id="640" name="Shape 640"/>
            <p:cNvSpPr/>
            <p:nvPr/>
          </p:nvSpPr>
          <p:spPr>
            <a:xfrm>
              <a:off x="998515" y="5500701"/>
              <a:ext cx="2392160" cy="920737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Times New Roman"/>
                </a:rPr>
                <a:t>經授課教師或主管簽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Times New Roman"/>
                </a:rPr>
                <a:t>核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Times New Roman"/>
                </a:rPr>
                <a:t>，</a:t>
              </a:r>
              <a:r>
                <a:rPr lang="zh-TW" altLang="en-US" sz="180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Times New Roman"/>
                </a:rPr>
                <a:t>傳送資訊中心核准後即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Times New Roman"/>
                </a:rPr>
                <a:t>完成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Times New Roman"/>
                </a:rPr>
                <a:t>借用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/>
                  <a:ea typeface="標楷體"/>
                  <a:cs typeface="Times New Roman"/>
                  <a:sym typeface="Times New Roman"/>
                </a:rPr>
                <a:t>。</a:t>
              </a:r>
            </a:p>
          </p:txBody>
        </p:sp>
        <p:cxnSp>
          <p:nvCxnSpPr>
            <p:cNvPr id="642" name="Shape 642"/>
            <p:cNvCxnSpPr/>
            <p:nvPr/>
          </p:nvCxnSpPr>
          <p:spPr>
            <a:xfrm>
              <a:off x="2427274" y="4929198"/>
              <a:ext cx="0" cy="57626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sp>
        <p:nvSpPr>
          <p:cNvPr id="644" name="Shape 644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30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圖片 3" descr="一張含有 文字, 螢幕擷取畫面, 軟體, 陳列 的圖片&#10;&#10;AI 產生的內容可能不正確。">
            <a:extLst>
              <a:ext uri="{FF2B5EF4-FFF2-40B4-BE49-F238E27FC236}">
                <a16:creationId xmlns:a16="http://schemas.microsoft.com/office/drawing/2014/main" id="{E1C211AC-33DE-8B0E-5315-4EF94C3F8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988" y="2390774"/>
            <a:ext cx="4926808" cy="4100514"/>
          </a:xfrm>
          <a:prstGeom prst="rect">
            <a:avLst/>
          </a:prstGeom>
        </p:spPr>
      </p:pic>
      <p:sp>
        <p:nvSpPr>
          <p:cNvPr id="17" name="Shape 576"/>
          <p:cNvSpPr txBox="1"/>
          <p:nvPr/>
        </p:nvSpPr>
        <p:spPr>
          <a:xfrm flipV="1">
            <a:off x="5985888" y="4568351"/>
            <a:ext cx="764146" cy="152981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/>
        </p:nvSpPr>
        <p:spPr>
          <a:xfrm>
            <a:off x="179386" y="1052512"/>
            <a:ext cx="8640900" cy="534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lvl="0" indent="-361950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32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雲端</a:t>
            </a:r>
            <a:r>
              <a:rPr lang="en-US" altLang="zh-TW" sz="3200" b="1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電腦教室</a:t>
            </a:r>
            <a:endParaRPr lang="en-US" altLang="zh-TW" sz="2400" b="1">
              <a:solidFill>
                <a:schemeClr val="dk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Verdana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664" name="Shape 6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Shape 665"/>
          <p:cNvSpPr txBox="1"/>
          <p:nvPr/>
        </p:nvSpPr>
        <p:spPr>
          <a:xfrm>
            <a:off x="395275" y="1541100"/>
            <a:ext cx="8291399" cy="478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Shape 666"/>
          <p:cNvSpPr txBox="1"/>
          <p:nvPr/>
        </p:nvSpPr>
        <p:spPr>
          <a:xfrm>
            <a:off x="395275" y="1757000"/>
            <a:ext cx="8291399" cy="478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0" y="78136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9" name="Shape 669"/>
          <p:cNvSpPr txBox="1"/>
          <p:nvPr/>
        </p:nvSpPr>
        <p:spPr>
          <a:xfrm>
            <a:off x="790575" y="1628774"/>
            <a:ext cx="8353425" cy="720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kern="10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服務介紹</a:t>
            </a:r>
            <a:r>
              <a:rPr lang="en-US" altLang="zh-TW" sz="2400" kern="10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:</a:t>
            </a:r>
            <a:r>
              <a:rPr lang="zh-TW" altLang="en-US" sz="200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透過瀏覽器就能隨時隨地連線使用各種全校授權軟體。</a:t>
            </a:r>
            <a:endParaRPr lang="en-US" altLang="zh-TW" sz="200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kern="10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使用方式</a:t>
            </a:r>
            <a:r>
              <a:rPr lang="en-US" altLang="zh-TW" sz="2800" kern="10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:</a:t>
            </a:r>
            <a:r>
              <a:rPr lang="en-US" altLang="zh-TW" sz="200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https://coc.cgu.edu.tw/</a:t>
            </a:r>
            <a:r>
              <a:rPr lang="zh-TW" altLang="en-US" sz="200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，以單一登入帳號密碼登入即可使用。</a:t>
            </a:r>
            <a:endParaRPr lang="en-US" altLang="zh-TW" sz="200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kern="10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使用說明</a:t>
            </a:r>
            <a:r>
              <a:rPr lang="en-US" altLang="zh-TW" sz="2800" kern="10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: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至資訊中心網站最下方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Wingdings 3"/>
              </a:rPr>
              <a:t>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參閱雲端電腦教室專區。</a:t>
            </a:r>
            <a:endParaRPr lang="en-US" altLang="zh-TW" sz="2000" kern="100">
              <a:solidFill>
                <a:schemeClr val="dk1"/>
              </a:solidFill>
              <a:latin typeface="Times New Roman"/>
              <a:ea typeface="標楷體" panose="03000509000000000000" pitchFamily="65" charset="-12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100000"/>
              <a:buFont typeface="Noto Symbol"/>
              <a:buChar char="❖"/>
            </a:pPr>
            <a:endParaRPr lang="en-US" altLang="zh-TW" sz="2800" b="1" i="0" u="none" strike="noStrike" kern="100" cap="none" baseline="0">
              <a:solidFill>
                <a:schemeClr val="dk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Arial"/>
            </a:endParaRPr>
          </a:p>
        </p:txBody>
      </p:sp>
      <p:sp>
        <p:nvSpPr>
          <p:cNvPr id="670" name="Shape 670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31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475B32D2-3248-49D6-B902-B977F87D1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861889"/>
            <a:ext cx="7101628" cy="3570512"/>
          </a:xfrm>
          <a:prstGeom prst="rect">
            <a:avLst/>
          </a:prstGeom>
        </p:spPr>
      </p:pic>
      <p:sp>
        <p:nvSpPr>
          <p:cNvPr id="14" name="Shape 576">
            <a:extLst>
              <a:ext uri="{FF2B5EF4-FFF2-40B4-BE49-F238E27FC236}">
                <a16:creationId xmlns:a16="http://schemas.microsoft.com/office/drawing/2014/main" id="{6256DB35-A113-4367-80CF-7D8D56A818A0}"/>
              </a:ext>
            </a:extLst>
          </p:cNvPr>
          <p:cNvSpPr txBox="1"/>
          <p:nvPr/>
        </p:nvSpPr>
        <p:spPr>
          <a:xfrm>
            <a:off x="915903" y="4771442"/>
            <a:ext cx="2297490" cy="165598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6447040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/>
        </p:nvSpPr>
        <p:spPr>
          <a:xfrm>
            <a:off x="179386" y="1052512"/>
            <a:ext cx="8640900" cy="534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全校授權軟體</a:t>
            </a: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664" name="Shape 6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Shape 665"/>
          <p:cNvSpPr txBox="1"/>
          <p:nvPr/>
        </p:nvSpPr>
        <p:spPr>
          <a:xfrm>
            <a:off x="395275" y="1541100"/>
            <a:ext cx="8291399" cy="478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Shape 666"/>
          <p:cNvSpPr txBox="1"/>
          <p:nvPr/>
        </p:nvSpPr>
        <p:spPr>
          <a:xfrm>
            <a:off x="395275" y="1757000"/>
            <a:ext cx="8291399" cy="478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提供合法授權軟體供教職員生使用：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>
              <a:spcBef>
                <a:spcPts val="480"/>
              </a:spcBef>
              <a:buClr>
                <a:schemeClr val="accent1"/>
              </a:buClr>
              <a:buSzPct val="120000"/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微軟全校授權、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SAS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Matlab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、卡巴斯基防毒軟體、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SPSS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部分授權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可於全校軟體授權服務網下載使用。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網址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https://software.cgu.edu.tw/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，登入即可使用。</a:t>
            </a:r>
            <a:endParaRPr lang="zh-TW" altLang="en-US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 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單一登入帳號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工號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400">
              <a:solidFill>
                <a:schemeClr val="dk1"/>
              </a:solidFill>
              <a:latin typeface="+mn-ea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endParaRPr lang="en-US" altLang="zh-TW" sz="2400">
              <a:solidFill>
                <a:schemeClr val="dk1"/>
              </a:solidFill>
              <a:latin typeface="+mn-ea"/>
            </a:endParaRPr>
          </a:p>
          <a:p>
            <a:pPr marL="442913" lvl="1">
              <a:spcBef>
                <a:spcPts val="480"/>
              </a:spcBef>
              <a:buClr>
                <a:schemeClr val="accent1"/>
              </a:buClr>
              <a:buSzPct val="120000"/>
            </a:pPr>
            <a:endParaRPr lang="en-US" altLang="zh-TW" sz="2400">
              <a:solidFill>
                <a:schemeClr val="dk1"/>
              </a:solidFill>
              <a:latin typeface="+mn-ea"/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0" y="78136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0" name="Shape 670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32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2697311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600" cy="55889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Shape 694"/>
          <p:cNvSpPr txBox="1"/>
          <p:nvPr/>
        </p:nvSpPr>
        <p:spPr>
          <a:xfrm>
            <a:off x="395287" y="981075"/>
            <a:ext cx="8291399" cy="534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163512" y="1049337"/>
            <a:ext cx="8291399" cy="57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lvl="0" indent="-447675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altLang="zh-TW" sz="3200" b="1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全校授權軟體</a:t>
            </a:r>
            <a:endParaRPr lang="en-US" altLang="zh-TW" sz="2400" b="1">
              <a:solidFill>
                <a:schemeClr val="dk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Verdana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Shape 697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33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8" name="Shape 698"/>
          <p:cNvSpPr txBox="1"/>
          <p:nvPr/>
        </p:nvSpPr>
        <p:spPr>
          <a:xfrm>
            <a:off x="723600" y="1547925"/>
            <a:ext cx="8291399" cy="169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3810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Verdana"/>
                <a:sym typeface="Calibri"/>
              </a:rPr>
              <a:t>授權軟體下載</a:t>
            </a:r>
            <a:endParaRPr lang="en-US" altLang="zh-TW" sz="2400" b="1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Verdana"/>
              <a:sym typeface="Calibri"/>
            </a:endParaRPr>
          </a:p>
          <a:p>
            <a:pPr marL="76200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zh-TW" altLang="en-US" sz="2000">
                <a:solidFill>
                  <a:schemeClr val="dk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Calibri"/>
              </a:rPr>
              <a:t>   </a:t>
            </a:r>
            <a:r>
              <a:rPr lang="en-US" altLang="zh-TW" sz="2000" err="1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輸入個人</a:t>
            </a:r>
            <a:r>
              <a:rPr lang="zh-TW" altLang="en-US" sz="200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單一登入</a:t>
            </a:r>
            <a:r>
              <a:rPr lang="en-US" altLang="zh-TW" sz="2000" err="1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帳號及密碼</a:t>
            </a:r>
            <a:r>
              <a:rPr lang="zh-TW" altLang="en-US" sz="200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，</a:t>
            </a:r>
            <a:r>
              <a:rPr lang="en-US" altLang="zh-TW" sz="2000" err="1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即可</a:t>
            </a:r>
            <a:r>
              <a:rPr lang="zh-TW" altLang="en-US" sz="200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登入。</a:t>
            </a:r>
            <a:endParaRPr lang="en-US" altLang="zh-TW" sz="2000">
              <a:solidFill>
                <a:schemeClr val="dk2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endParaRPr lang="en-US" altLang="zh-TW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圖片 4">
            <a:extLst>
              <a:ext uri="{FF2B5EF4-FFF2-40B4-BE49-F238E27FC236}">
                <a16:creationId xmlns:a16="http://schemas.microsoft.com/office/drawing/2014/main" id="{E29D45A4-7511-40DB-8110-B6505943B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710" y="2699627"/>
            <a:ext cx="7868903" cy="357863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ABE6D1E-AB81-4140-A0DC-3E13207041B3}"/>
              </a:ext>
            </a:extLst>
          </p:cNvPr>
          <p:cNvSpPr/>
          <p:nvPr/>
        </p:nvSpPr>
        <p:spPr>
          <a:xfrm>
            <a:off x="5319632" y="3928489"/>
            <a:ext cx="289041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BC48184-8759-476D-9CD4-CB27BB6C3B47}"/>
              </a:ext>
            </a:extLst>
          </p:cNvPr>
          <p:cNvSpPr/>
          <p:nvPr/>
        </p:nvSpPr>
        <p:spPr>
          <a:xfrm>
            <a:off x="5319632" y="4308494"/>
            <a:ext cx="289041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443926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600" cy="55889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Shape 694"/>
          <p:cNvSpPr txBox="1"/>
          <p:nvPr/>
        </p:nvSpPr>
        <p:spPr>
          <a:xfrm>
            <a:off x="395287" y="981075"/>
            <a:ext cx="8291399" cy="534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163512" y="1049337"/>
            <a:ext cx="8291399" cy="57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lvl="0" indent="-447675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altLang="zh-TW" sz="3200" b="1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全校授權軟體</a:t>
            </a:r>
            <a:endParaRPr lang="en-US"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Shape 697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34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8" name="Shape 698"/>
          <p:cNvSpPr txBox="1"/>
          <p:nvPr/>
        </p:nvSpPr>
        <p:spPr>
          <a:xfrm>
            <a:off x="723600" y="1547925"/>
            <a:ext cx="8291399" cy="10423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Verdana"/>
                <a:sym typeface="Calibri"/>
              </a:rPr>
              <a:t>授權軟體下載</a:t>
            </a:r>
            <a:endParaRPr lang="en-US" altLang="zh-TW" sz="2400" b="1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Verdana"/>
              <a:sym typeface="Calibri"/>
            </a:endParaRPr>
          </a:p>
          <a:p>
            <a:pPr marL="76200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zh-TW" altLang="en-US" sz="1800">
                <a:solidFill>
                  <a:schemeClr val="dk2"/>
                </a:solidFill>
                <a:latin typeface="Calibri"/>
                <a:ea typeface="標楷體"/>
                <a:cs typeface="Calibri"/>
                <a:sym typeface="Calibri"/>
              </a:rPr>
              <a:t>      </a:t>
            </a:r>
            <a:r>
              <a:rPr lang="zh-TW" alt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altLang="en-US" sz="2000">
                <a:solidFill>
                  <a:schemeClr val="bg2"/>
                </a:solidFill>
                <a:latin typeface="標楷體" panose="03000509000000000000" pitchFamily="65" charset="-120"/>
                <a:ea typeface="標楷體"/>
                <a:cs typeface="Calibri"/>
                <a:sym typeface="Calibri"/>
              </a:rPr>
              <a:t>登入後提供微軟作業、MAC及其他項目可下載軟體項目</a:t>
            </a:r>
            <a:endParaRPr lang="en-US" altLang="zh-TW" sz="2000">
              <a:solidFill>
                <a:schemeClr val="bg2"/>
              </a:solidFill>
              <a:latin typeface="標楷體" panose="03000509000000000000" pitchFamily="65" charset="-120"/>
              <a:ea typeface="標楷體"/>
              <a:cs typeface="Calibri"/>
              <a:sym typeface="Calibri"/>
            </a:endParaRP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1BF4DBA4-210C-4199-BAAE-835708B65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36" y="2585658"/>
            <a:ext cx="8361961" cy="37933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9273" y="3429600"/>
            <a:ext cx="2641368" cy="24254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321513" y="3425704"/>
            <a:ext cx="2568482" cy="2418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99BAA8E-5E5E-462E-9E9D-BFAA5C43E7D5}"/>
              </a:ext>
            </a:extLst>
          </p:cNvPr>
          <p:cNvSpPr/>
          <p:nvPr/>
        </p:nvSpPr>
        <p:spPr>
          <a:xfrm>
            <a:off x="6058384" y="3425703"/>
            <a:ext cx="2568482" cy="26956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820538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600" cy="55889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Shape 694"/>
          <p:cNvSpPr txBox="1"/>
          <p:nvPr/>
        </p:nvSpPr>
        <p:spPr>
          <a:xfrm>
            <a:off x="395287" y="981075"/>
            <a:ext cx="8291399" cy="534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163512" y="1049337"/>
            <a:ext cx="8291399" cy="57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lvl="0" indent="-447675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altLang="zh-TW" sz="3200" b="1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全校授權軟體</a:t>
            </a:r>
            <a:endParaRPr lang="en-US"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Shape 697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35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8" name="Shape 698"/>
          <p:cNvSpPr txBox="1"/>
          <p:nvPr/>
        </p:nvSpPr>
        <p:spPr>
          <a:xfrm>
            <a:off x="715690" y="1453005"/>
            <a:ext cx="8291399" cy="9474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Verdana"/>
                <a:sym typeface="Calibri"/>
              </a:rPr>
              <a:t>授權軟體下載</a:t>
            </a:r>
            <a:endParaRPr lang="en-US" altLang="zh-TW" sz="2400" b="1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Verdana"/>
              <a:sym typeface="Calibri"/>
            </a:endParaRPr>
          </a:p>
          <a:p>
            <a:pPr marL="76200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zh-TW" alt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r>
              <a:rPr lang="zh-TW" altLang="en-US" sz="2000">
                <a:solidFill>
                  <a:schemeClr val="bg2"/>
                </a:solidFill>
                <a:latin typeface="標楷體" panose="03000509000000000000" pitchFamily="65" charset="-120"/>
                <a:ea typeface="標楷體"/>
                <a:cs typeface="Calibri"/>
                <a:sym typeface="Calibri"/>
              </a:rPr>
              <a:t>登入可依據需求進行「檔案、認證檔</a:t>
            </a:r>
            <a:r>
              <a:rPr lang="zh-TW" sz="2000">
                <a:solidFill>
                  <a:schemeClr val="bg2"/>
                </a:solidFill>
                <a:latin typeface="標楷體" panose="03000509000000000000" pitchFamily="65" charset="-120"/>
                <a:ea typeface="DFKai-SB"/>
                <a:cs typeface="Calibri"/>
                <a:sym typeface="Calibri"/>
              </a:rPr>
              <a:t>」</a:t>
            </a:r>
            <a:r>
              <a:rPr lang="zh-TW" altLang="en-US" sz="2000">
                <a:solidFill>
                  <a:schemeClr val="bg2"/>
                </a:solidFill>
                <a:latin typeface="標楷體" panose="03000509000000000000" pitchFamily="65" charset="-120"/>
                <a:ea typeface="標楷體"/>
                <a:cs typeface="Calibri"/>
                <a:sym typeface="Calibri"/>
              </a:rPr>
              <a:t>下載及閱覽說明資訊</a:t>
            </a:r>
            <a:endParaRPr lang="en-US" altLang="zh-TW" sz="2000">
              <a:solidFill>
                <a:schemeClr val="bg2"/>
              </a:solidFill>
              <a:latin typeface="標楷體" panose="03000509000000000000" pitchFamily="65" charset="-120"/>
              <a:ea typeface="標楷體"/>
              <a:cs typeface="Calibri"/>
              <a:sym typeface="Calibri"/>
            </a:endParaRPr>
          </a:p>
        </p:txBody>
      </p:sp>
      <p:pic>
        <p:nvPicPr>
          <p:cNvPr id="5" name="圖片 4" descr="一張含有 文字 的圖片&#10;&#10;自動產生的描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1" y="2495402"/>
            <a:ext cx="8484411" cy="40183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5807460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600" cy="55889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Shape 694"/>
          <p:cNvSpPr txBox="1"/>
          <p:nvPr/>
        </p:nvSpPr>
        <p:spPr>
          <a:xfrm>
            <a:off x="395287" y="981075"/>
            <a:ext cx="8291399" cy="534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163512" y="1049337"/>
            <a:ext cx="8291399" cy="57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lvl="0" indent="-447675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altLang="zh-TW" sz="3200" b="1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全校授權軟體</a:t>
            </a:r>
            <a:endParaRPr lang="en-US"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Shape 697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36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8" name="Shape 698"/>
          <p:cNvSpPr txBox="1"/>
          <p:nvPr/>
        </p:nvSpPr>
        <p:spPr>
          <a:xfrm>
            <a:off x="723600" y="1547925"/>
            <a:ext cx="8291399" cy="1026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altLang="en-US" sz="2400" b="1">
                <a:solidFill>
                  <a:schemeClr val="dk1"/>
                </a:solidFill>
                <a:latin typeface="標楷體" pitchFamily="65" charset="-120"/>
                <a:ea typeface="標楷體"/>
                <a:cs typeface="Verdana"/>
              </a:rPr>
              <a:t>提供</a:t>
            </a:r>
            <a:r>
              <a:rPr lang="zh-TW" altLang="en-US" sz="2400" b="1">
                <a:solidFill>
                  <a:schemeClr val="dk1"/>
                </a:solidFill>
                <a:ea typeface="標楷體"/>
                <a:cs typeface="Verdana"/>
              </a:rPr>
              <a:t>合法</a:t>
            </a:r>
            <a:r>
              <a:rPr lang="zh-TW" altLang="en-US" sz="2400" b="1">
                <a:solidFill>
                  <a:schemeClr val="dk1"/>
                </a:solidFill>
                <a:latin typeface="標楷體" pitchFamily="65" charset="-120"/>
                <a:ea typeface="標楷體"/>
                <a:cs typeface="Verdana"/>
              </a:rPr>
              <a:t>防毒軟體協助防護服務</a:t>
            </a:r>
            <a:endParaRPr lang="zh-TW" altLang="en-US" sz="2400" b="1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Verdana"/>
            </a:endParaRPr>
          </a:p>
          <a:p>
            <a:pPr marL="76200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zh-TW" altLang="en-US" sz="1800">
                <a:solidFill>
                  <a:schemeClr val="dk2"/>
                </a:solidFill>
                <a:latin typeface="Calibri"/>
                <a:ea typeface="標楷體"/>
                <a:cs typeface="Calibri"/>
                <a:sym typeface="Calibri"/>
              </a:rPr>
              <a:t>      </a:t>
            </a:r>
            <a:r>
              <a:rPr lang="zh-TW" alt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altLang="en-US" sz="2000">
                <a:solidFill>
                  <a:schemeClr val="bg2"/>
                </a:solidFill>
                <a:latin typeface="Calibri"/>
                <a:ea typeface="標楷體"/>
                <a:cs typeface="Calibri"/>
                <a:sym typeface="Calibri"/>
              </a:rPr>
              <a:t>提供</a:t>
            </a:r>
            <a:r>
              <a:rPr lang="zh-TW" sz="2000">
                <a:ea typeface="標楷體"/>
                <a:sym typeface="Calibri"/>
              </a:rPr>
              <a:t>教職員</a:t>
            </a:r>
            <a:r>
              <a:rPr lang="zh-TW" altLang="en-US" sz="2000">
                <a:ea typeface="標楷體"/>
                <a:sym typeface="Calibri"/>
              </a:rPr>
              <a:t>師生</a:t>
            </a:r>
            <a:r>
              <a:rPr lang="zh-TW" altLang="en-US" sz="2000">
                <a:solidFill>
                  <a:schemeClr val="bg2"/>
                </a:solidFill>
                <a:ea typeface="標楷體"/>
                <a:sym typeface="Calibri"/>
              </a:rPr>
              <a:t>合法</a:t>
            </a:r>
            <a:r>
              <a:rPr lang="zh-TW" sz="2000">
                <a:ea typeface="標楷體"/>
                <a:sym typeface="Calibri"/>
              </a:rPr>
              <a:t>授權</a:t>
            </a:r>
            <a:r>
              <a:rPr lang="zh-TW" altLang="en-US" sz="2000">
                <a:solidFill>
                  <a:schemeClr val="bg2"/>
                </a:solidFill>
                <a:latin typeface="Calibri"/>
                <a:ea typeface="標楷體"/>
                <a:cs typeface="Calibri"/>
                <a:sym typeface="Calibri"/>
              </a:rPr>
              <a:t>防毒軟體</a:t>
            </a:r>
            <a:r>
              <a:rPr lang="zh-TW" altLang="en-US" sz="2000">
                <a:ea typeface="DFKai-SB"/>
                <a:sym typeface="Calibri"/>
              </a:rPr>
              <a:t>強化</a:t>
            </a:r>
            <a:r>
              <a:rPr lang="zh-TW" altLang="en-US" sz="2000">
                <a:solidFill>
                  <a:schemeClr val="bg2"/>
                </a:solidFill>
                <a:ea typeface="DFKai-SB"/>
                <a:sym typeface="Calibri"/>
              </a:rPr>
              <a:t>電腦防護。</a:t>
            </a:r>
            <a:endParaRPr lang="en-US" altLang="zh-TW" sz="2000">
              <a:solidFill>
                <a:schemeClr val="bg2"/>
              </a:solidFill>
              <a:latin typeface="標楷體" panose="03000509000000000000" pitchFamily="65" charset="-120"/>
              <a:ea typeface="標楷體"/>
              <a:cs typeface="Calibri"/>
            </a:endParaRPr>
          </a:p>
        </p:txBody>
      </p:sp>
      <p:pic>
        <p:nvPicPr>
          <p:cNvPr id="3" name="圖片 6">
            <a:extLst>
              <a:ext uri="{FF2B5EF4-FFF2-40B4-BE49-F238E27FC236}">
                <a16:creationId xmlns:a16="http://schemas.microsoft.com/office/drawing/2014/main" id="{D832A1E2-900B-4E9D-B768-ED66809AE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344" y="2739906"/>
            <a:ext cx="7808258" cy="373011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491014" y="5032257"/>
            <a:ext cx="1344833" cy="240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688448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/>
        </p:nvSpPr>
        <p:spPr>
          <a:xfrm>
            <a:off x="179386" y="1052512"/>
            <a:ext cx="864076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校網首頁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公告申請</a:t>
            </a: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Shape 710"/>
          <p:cNvSpPr txBox="1"/>
          <p:nvPr/>
        </p:nvSpPr>
        <p:spPr>
          <a:xfrm>
            <a:off x="611187" y="1628775"/>
            <a:ext cx="8353425" cy="690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TW" altLang="en-US" sz="2400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受理</a:t>
            </a:r>
            <a:r>
              <a:rPr lang="en-US" sz="2400" i="0" u="none" strike="noStrike" cap="none" baseline="0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各單位</a:t>
            </a:r>
            <a:r>
              <a:rPr lang="en-US" altLang="zh-TW" sz="2400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發佈</a:t>
            </a:r>
            <a:r>
              <a:rPr lang="zh-TW" altLang="en-US" sz="2400" i="0" u="none" strike="noStrike" cap="none" baseline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重要訊息於校網首頁</a:t>
            </a:r>
            <a:r>
              <a:rPr lang="en-US" sz="2400" i="0" u="none" strike="noStrike" cap="none" baseline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。</a:t>
            </a:r>
            <a:r>
              <a:rPr lang="en-US" sz="2400" i="0" u="none" strike="noStrike" cap="none" baseline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Shape 711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712" name="Shape 7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Shape 714"/>
          <p:cNvSpPr txBox="1"/>
          <p:nvPr/>
        </p:nvSpPr>
        <p:spPr>
          <a:xfrm>
            <a:off x="395275" y="2319325"/>
            <a:ext cx="8291399" cy="422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grpSp>
        <p:nvGrpSpPr>
          <p:cNvPr id="715" name="Shape 715"/>
          <p:cNvGrpSpPr/>
          <p:nvPr/>
        </p:nvGrpSpPr>
        <p:grpSpPr>
          <a:xfrm>
            <a:off x="1691680" y="2442405"/>
            <a:ext cx="5976665" cy="3600400"/>
            <a:chOff x="35918" y="2492375"/>
            <a:chExt cx="5976665" cy="3600400"/>
          </a:xfrm>
        </p:grpSpPr>
        <p:cxnSp>
          <p:nvCxnSpPr>
            <p:cNvPr id="716" name="Shape 716"/>
            <p:cNvCxnSpPr/>
            <p:nvPr/>
          </p:nvCxnSpPr>
          <p:spPr>
            <a:xfrm>
              <a:off x="2689799" y="5011613"/>
              <a:ext cx="0" cy="65732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717" name="Shape 717"/>
            <p:cNvCxnSpPr/>
            <p:nvPr/>
          </p:nvCxnSpPr>
          <p:spPr>
            <a:xfrm>
              <a:off x="2689799" y="3342124"/>
              <a:ext cx="0" cy="49688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718" name="Shape 718"/>
            <p:cNvSpPr/>
            <p:nvPr/>
          </p:nvSpPr>
          <p:spPr>
            <a:xfrm>
              <a:off x="35918" y="3839010"/>
              <a:ext cx="5976664" cy="1172603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buClr>
                  <a:schemeClr val="dk2"/>
                </a:buClr>
                <a:buSzPct val="25000"/>
              </a:pPr>
              <a:r>
                <a:rPr lang="zh-TW" altLang="en-US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申請人</a:t>
              </a:r>
              <a:r>
                <a:rPr 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至</a:t>
              </a:r>
              <a:r>
                <a:rPr lang="zh-TW" alt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校務資訊系統</a:t>
              </a:r>
              <a:r>
                <a:rPr lang="en-US" altLang="zh-TW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</a:t>
              </a:r>
              <a:r>
                <a:rPr lang="zh-TW" alt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點選</a:t>
              </a:r>
              <a:r>
                <a:rPr lang="zh-TW" altLang="en-US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線上核簽</a:t>
              </a:r>
              <a:r>
                <a:rPr lang="zh-TW" alt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系統</a:t>
              </a:r>
              <a:r>
                <a:rPr lang="en-US" altLang="zh-TW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</a:t>
              </a:r>
              <a:r>
                <a:rPr lang="zh-TW" altLang="en-US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登入後點選「電子郵件公告</a:t>
              </a:r>
              <a:r>
                <a:rPr lang="en-US" altLang="zh-TW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/</a:t>
              </a:r>
              <a:r>
                <a:rPr lang="zh-TW" altLang="en-US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校網首頁公告」</a:t>
              </a:r>
              <a:r>
                <a:rPr lang="en-US" altLang="zh-TW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</a:t>
              </a:r>
              <a:r>
                <a:rPr lang="zh-TW" altLang="en-US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點擊「填單」</a:t>
              </a:r>
              <a:r>
                <a:rPr lang="en-US" altLang="zh-TW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</a:t>
              </a:r>
              <a:r>
                <a:rPr lang="zh-TW" altLang="en-US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勾選「校網首頁公告」並於欄位填入適當內容，以電子傳簽</a:t>
              </a:r>
              <a:r>
                <a:rPr 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。</a:t>
              </a:r>
            </a:p>
          </p:txBody>
        </p:sp>
        <p:sp>
          <p:nvSpPr>
            <p:cNvPr id="719" name="Shape 719"/>
            <p:cNvSpPr/>
            <p:nvPr/>
          </p:nvSpPr>
          <p:spPr>
            <a:xfrm>
              <a:off x="35918" y="2492375"/>
              <a:ext cx="5976664" cy="914587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buClr>
                  <a:schemeClr val="dk2"/>
                </a:buClr>
                <a:buSzPct val="25000"/>
              </a:pPr>
              <a:r>
                <a:rPr lang="zh-TW" alt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申請人請</a:t>
              </a:r>
              <a:r>
                <a:rPr lang="en-US" sz="1800" b="0" i="0" u="none" strike="noStrike" cap="none" baseline="0" err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先聯絡單位網頁</a:t>
              </a:r>
              <a:r>
                <a:rPr lang="zh-TW" alt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維護</a:t>
              </a:r>
              <a:r>
                <a:rPr 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人，</a:t>
              </a:r>
              <a:r>
                <a:rPr lang="zh-TW" alt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請其</a:t>
              </a:r>
              <a:r>
                <a:rPr lang="en-US" sz="1800" b="0" i="0" u="none" strike="noStrike" cap="none" baseline="0" err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將公告</a:t>
              </a:r>
              <a:r>
                <a:rPr lang="zh-TW" alt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內容</a:t>
              </a:r>
              <a:r>
                <a:rPr lang="en-US" sz="1800" b="0" i="0" u="none" strike="noStrike" cap="none" baseline="0" err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建置</a:t>
              </a:r>
              <a:r>
                <a:rPr lang="en-US" sz="1800" err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於</a:t>
              </a:r>
              <a:r>
                <a:rPr lang="en-US" sz="1800" b="0" i="0" u="none" strike="noStrike" cap="none" baseline="0" err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單位網站</a:t>
              </a:r>
              <a:r>
                <a:rPr lang="zh-TW" alt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系統內，</a:t>
              </a:r>
              <a:r>
                <a:rPr 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並</a:t>
              </a:r>
              <a:r>
                <a:rPr lang="zh-TW" alt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同時</a:t>
              </a:r>
              <a:r>
                <a:rPr lang="en-US" altLang="zh-TW" sz="1800" err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勾選</a:t>
              </a:r>
              <a:r>
                <a:rPr lang="zh-TW" altLang="en-US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適當之總網</a:t>
              </a:r>
              <a:r>
                <a:rPr lang="en-US" sz="1800" b="0" i="0" u="none" strike="noStrike" cap="none" baseline="0" err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分類</a:t>
              </a:r>
              <a:r>
                <a:rPr lang="en-US" sz="1800" b="0" i="0" u="none" strike="noStrike" cap="none" baseline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。  </a:t>
              </a:r>
            </a:p>
          </p:txBody>
        </p:sp>
        <p:sp>
          <p:nvSpPr>
            <p:cNvPr id="720" name="Shape 720"/>
            <p:cNvSpPr/>
            <p:nvPr/>
          </p:nvSpPr>
          <p:spPr>
            <a:xfrm>
              <a:off x="35919" y="5668938"/>
              <a:ext cx="5976664" cy="423837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rPr>
                <a:t>承辦人發佈</a:t>
              </a: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rPr>
                <a:t>校網</a:t>
              </a:r>
              <a:r>
                <a:rPr lang="en-US" sz="1800" err="1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rPr>
                <a:t>首頁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rPr>
                <a:t>公告</a:t>
              </a: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rPr>
                <a:t>。 </a:t>
              </a:r>
            </a:p>
          </p:txBody>
        </p:sp>
      </p:grpSp>
      <p:sp>
        <p:nvSpPr>
          <p:cNvPr id="721" name="Shape 721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37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54132503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/>
          <p:nvPr/>
        </p:nvSpPr>
        <p:spPr>
          <a:xfrm>
            <a:off x="179386" y="1052512"/>
            <a:ext cx="864076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E-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mail公告申請</a:t>
            </a:r>
            <a:endParaRPr lang="en-US" sz="2400" b="1" i="0" u="none" strike="noStrike" cap="none" baseline="0">
              <a:solidFill>
                <a:schemeClr val="accent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Calibri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Shape 729"/>
          <p:cNvSpPr txBox="1"/>
          <p:nvPr/>
        </p:nvSpPr>
        <p:spPr>
          <a:xfrm>
            <a:off x="611187" y="1628775"/>
            <a:ext cx="835342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8288" marR="0" lvl="0" indent="-268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400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提供本校教師透過電子郵件發佈重要訊息之管道，擬發送的訊息必須具備重要性、緊急性，且內容攸關全部教職員生之權益</a:t>
            </a:r>
            <a:r>
              <a:rPr lang="en-US" sz="2400" i="0" u="none" strike="noStrike" cap="none" baseline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。</a:t>
            </a:r>
            <a:r>
              <a:rPr lang="en-US" sz="2400" i="0" u="none" strike="noStrike" cap="none" baseline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30" name="Shape 730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731" name="Shape 7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Shape 735"/>
          <p:cNvGrpSpPr/>
          <p:nvPr/>
        </p:nvGrpSpPr>
        <p:grpSpPr>
          <a:xfrm>
            <a:off x="2826845" y="2996952"/>
            <a:ext cx="3517425" cy="3135527"/>
            <a:chOff x="805644" y="2815428"/>
            <a:chExt cx="3517425" cy="3135527"/>
          </a:xfrm>
        </p:grpSpPr>
        <p:cxnSp>
          <p:nvCxnSpPr>
            <p:cNvPr id="736" name="Shape 736"/>
            <p:cNvCxnSpPr/>
            <p:nvPr/>
          </p:nvCxnSpPr>
          <p:spPr>
            <a:xfrm>
              <a:off x="2559304" y="5022269"/>
              <a:ext cx="0" cy="49688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739" name="Shape 739"/>
            <p:cNvSpPr/>
            <p:nvPr/>
          </p:nvSpPr>
          <p:spPr>
            <a:xfrm>
              <a:off x="805644" y="4460747"/>
              <a:ext cx="3500462" cy="649287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chemeClr val="dk2"/>
                </a:buClr>
                <a:buSzPct val="25000"/>
              </a:pPr>
              <a:r>
                <a:rPr lang="zh-TW" altLang="en-US" sz="1800">
                  <a:latin typeface="標楷體" panose="03000509000000000000" pitchFamily="65" charset="-120"/>
                  <a:ea typeface="標楷體" panose="03000509000000000000" pitchFamily="65" charset="-120"/>
                </a:rPr>
                <a:t>進入系統後點選資訊中心</a:t>
              </a:r>
              <a:r>
                <a:rPr lang="en-US" altLang="zh-TW" sz="180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Wingdings 3"/>
                </a:rPr>
                <a:t></a:t>
              </a:r>
              <a:r>
                <a:rPr lang="zh-TW" altLang="en-US" sz="1800">
                  <a:latin typeface="標楷體" panose="03000509000000000000" pitchFamily="65" charset="-120"/>
                  <a:ea typeface="標楷體" panose="03000509000000000000" pitchFamily="65" charset="-120"/>
                </a:rPr>
                <a:t>電子郵件公告</a:t>
              </a:r>
              <a:r>
                <a:rPr lang="en-US" altLang="zh-TW" sz="180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800">
                  <a:latin typeface="標楷體" panose="03000509000000000000" pitchFamily="65" charset="-120"/>
                  <a:ea typeface="標楷體" panose="03000509000000000000" pitchFamily="65" charset="-120"/>
                </a:rPr>
                <a:t>校網首頁公告 填單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baseline="0">
                  <a:solidFill>
                    <a:schemeClr val="dk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Arial"/>
                </a:rPr>
                <a:t>。</a:t>
              </a:r>
            </a:p>
          </p:txBody>
        </p:sp>
        <p:sp>
          <p:nvSpPr>
            <p:cNvPr id="740" name="Shape 740"/>
            <p:cNvSpPr/>
            <p:nvPr/>
          </p:nvSpPr>
          <p:spPr>
            <a:xfrm>
              <a:off x="827881" y="2815428"/>
              <a:ext cx="3455988" cy="1222377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buClr>
                  <a:schemeClr val="dk2"/>
                </a:buClr>
                <a:buSzPct val="25000"/>
              </a:pPr>
              <a:r>
                <a:rPr lang="zh-TW" altLang="en-US" sz="1800">
                  <a:latin typeface="標楷體" panose="03000509000000000000" pitchFamily="65" charset="-120"/>
                  <a:ea typeface="標楷體" panose="03000509000000000000" pitchFamily="65" charset="-120"/>
                </a:rPr>
                <a:t>由校務資訊系統進入線上核簽管理系統申請。</a:t>
              </a:r>
              <a:r>
                <a:rPr lang="en-US" altLang="zh-TW" sz="1800"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sz="1800"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1800">
                  <a:latin typeface="標楷體" panose="03000509000000000000" pitchFamily="65" charset="-120"/>
                  <a:ea typeface="標楷體" panose="03000509000000000000" pitchFamily="65" charset="-120"/>
                </a:rPr>
                <a:t>線上核簽管理系統網址：</a:t>
              </a:r>
              <a:r>
                <a:rPr lang="en-US" altLang="zh-TW" sz="1800">
                  <a:latin typeface="標楷體" panose="03000509000000000000" pitchFamily="65" charset="-120"/>
                  <a:ea typeface="標楷體" panose="03000509000000000000" pitchFamily="65" charset="-120"/>
                </a:rPr>
                <a:t>https://flow.cgu.edu.tw/bpm</a:t>
              </a:r>
              <a:endParaRPr lang="en-US" sz="1800" b="0" i="0" u="none" strike="noStrike" cap="none" baseline="0">
                <a:solidFill>
                  <a:schemeClr val="dk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endParaRPr>
            </a:p>
          </p:txBody>
        </p:sp>
        <p:sp>
          <p:nvSpPr>
            <p:cNvPr id="741" name="Shape 741"/>
            <p:cNvSpPr/>
            <p:nvPr/>
          </p:nvSpPr>
          <p:spPr>
            <a:xfrm>
              <a:off x="822607" y="5519155"/>
              <a:ext cx="3500462" cy="431800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zh-TW" altLang="en-US" sz="1800" b="0" i="0" u="none" strike="noStrike" cap="none" baseline="0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單位主管核准後</a:t>
              </a:r>
              <a:r>
                <a:rPr lang="en-US" sz="1800" b="0" i="0" u="none" strike="noStrike" cap="none" baseline="0" err="1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發佈公告</a:t>
              </a:r>
              <a:r>
                <a:rPr lang="zh-TW" altLang="en-US" sz="1800">
                  <a:solidFill>
                    <a:schemeClr val="dk2"/>
                  </a:solidFill>
                  <a:latin typeface="標楷體" pitchFamily="65" charset="-120"/>
                  <a:ea typeface="標楷體" pitchFamily="65" charset="-120"/>
                  <a:cs typeface="Times New Roman"/>
                  <a:sym typeface="Times New Roman"/>
                </a:rPr>
                <a:t>。</a:t>
              </a:r>
              <a:endParaRPr lang="en-US" sz="1800" b="0" i="0" u="none" strike="noStrike" cap="none" baseline="0">
                <a:solidFill>
                  <a:schemeClr val="dk2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endParaRPr>
            </a:p>
          </p:txBody>
        </p:sp>
        <p:cxnSp>
          <p:nvCxnSpPr>
            <p:cNvPr id="18" name="Shape 736"/>
            <p:cNvCxnSpPr/>
            <p:nvPr/>
          </p:nvCxnSpPr>
          <p:spPr>
            <a:xfrm>
              <a:off x="2572838" y="4037805"/>
              <a:ext cx="0" cy="42294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sp>
        <p:nvSpPr>
          <p:cNvPr id="742" name="Shape 742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38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2702118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Shape 7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2225675"/>
            <a:ext cx="1368425" cy="1276349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/>
          <p:nvPr/>
        </p:nvSpPr>
        <p:spPr>
          <a:xfrm>
            <a:off x="1619250" y="3068636"/>
            <a:ext cx="5832474" cy="1512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1">
                <a:ln w="38100" cap="flat" cmpd="sng">
                  <a:solidFill>
                    <a:schemeClr val="lt1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chemeClr val="dk1"/>
                    </a:gs>
                    <a:gs pos="100000">
                      <a:schemeClr val="hlink"/>
                    </a:gs>
                  </a:gsLst>
                  <a:lin ang="0" scaled="0"/>
                </a:gradFill>
                <a:latin typeface="Arial"/>
              </a:rPr>
              <a:t>Welcome to CGU </a:t>
            </a:r>
          </a:p>
        </p:txBody>
      </p:sp>
      <p:pic>
        <p:nvPicPr>
          <p:cNvPr id="763" name="Shape 7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Shape 764"/>
          <p:cNvSpPr txBox="1"/>
          <p:nvPr/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資訊中心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39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Verdana"/>
              </a:rPr>
              <a:t>二、位置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Verdana"/>
              </a:rPr>
              <a:t>：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Verdana"/>
              </a:rPr>
              <a:t>資訊中心設於</a:t>
            </a:r>
            <a:r>
              <a:rPr lang="en-US" sz="2400" b="1" i="0" u="none" strike="noStrike" cap="none" baseline="0" err="1">
                <a:solidFill>
                  <a:srgbClr val="FF0000"/>
                </a:solidFill>
                <a:latin typeface="Times New Roman"/>
                <a:ea typeface="標楷體"/>
                <a:cs typeface="Times New Roman"/>
                <a:sym typeface="Verdana"/>
              </a:rPr>
              <a:t>管理大樓三樓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新細明體"/>
                <a:ea typeface="新細明體"/>
                <a:cs typeface="Times New Roman"/>
                <a:sym typeface="Verdana"/>
              </a:rPr>
              <a:t>；</a:t>
            </a: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Verdana"/>
              </a:rPr>
              <a:t>包含</a:t>
            </a:r>
            <a:r>
              <a:rPr lang="zh-TW" altLang="en-US" sz="2400" b="1">
                <a:solidFill>
                  <a:schemeClr val="dk1"/>
                </a:solidFill>
                <a:latin typeface="標楷體"/>
                <a:ea typeface="標楷體"/>
                <a:cs typeface="Times New Roman"/>
                <a:sym typeface="Verdana"/>
              </a:rPr>
              <a:t>：</a:t>
            </a:r>
            <a:r>
              <a:rPr lang="en-US" sz="24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Verdana"/>
              </a:rPr>
              <a:t>辦公區</a:t>
            </a:r>
            <a:r>
              <a:rPr lang="en-US" sz="2400" b="1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Verdana"/>
              </a:rPr>
              <a:t>、</a:t>
            </a:r>
            <a:r>
              <a:rPr lang="en-US" sz="2400" b="1" i="0" u="none" strike="noStrike" cap="none" baseline="0" err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Verdana"/>
              </a:rPr>
              <a:t>電腦機房、電腦維修中心及電腦教室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Verdana"/>
              </a:rPr>
              <a:t>，</a:t>
            </a: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Verdana"/>
              </a:rPr>
              <a:t>諮詢服務台設於辦公區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Verdana"/>
              </a:rPr>
              <a:t>。</a:t>
            </a:r>
            <a:endParaRPr lang="en-US" sz="2400" b="1" i="0" u="none" strike="noStrike" cap="none" baseline="0">
              <a:solidFill>
                <a:schemeClr val="dk1"/>
              </a:solidFill>
              <a:latin typeface="Times New Roman"/>
              <a:ea typeface="標楷體"/>
              <a:cs typeface="Times New Roman"/>
              <a:sym typeface="Verdana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36736"/>
            <a:ext cx="9144000" cy="502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2195511" y="4005262"/>
            <a:ext cx="144461" cy="144461"/>
          </a:xfrm>
          <a:custGeom>
            <a:avLst/>
            <a:gdLst/>
            <a:ahLst/>
            <a:cxnLst/>
            <a:rect l="0" t="0" r="0" b="0"/>
            <a:pathLst>
              <a:path w="144462" h="144462" extrusionOk="0">
                <a:moveTo>
                  <a:pt x="0" y="55179"/>
                </a:moveTo>
                <a:lnTo>
                  <a:pt x="55180" y="55180"/>
                </a:lnTo>
                <a:lnTo>
                  <a:pt x="72231" y="0"/>
                </a:lnTo>
                <a:lnTo>
                  <a:pt x="89282" y="55180"/>
                </a:lnTo>
                <a:lnTo>
                  <a:pt x="144462" y="55179"/>
                </a:lnTo>
                <a:lnTo>
                  <a:pt x="99820" y="89282"/>
                </a:lnTo>
                <a:lnTo>
                  <a:pt x="116872" y="144462"/>
                </a:lnTo>
                <a:lnTo>
                  <a:pt x="72231" y="110358"/>
                </a:lnTo>
                <a:lnTo>
                  <a:pt x="27590" y="144462"/>
                </a:lnTo>
                <a:lnTo>
                  <a:pt x="44642" y="89282"/>
                </a:lnTo>
                <a:lnTo>
                  <a:pt x="0" y="55179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：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sym typeface="Arial"/>
              </a:rPr>
              <a:t>諮詢服務台</a:t>
            </a:r>
            <a:r>
              <a:rPr lang="en-US" altLang="zh-TW" sz="32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sym typeface="Arial"/>
              </a:rPr>
              <a:t>-</a:t>
            </a:r>
            <a:r>
              <a:rPr lang="zh-TW" altLang="en-US" sz="24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sym typeface="Arial"/>
              </a:rPr>
              <a:t>分機 </a:t>
            </a:r>
            <a:r>
              <a:rPr lang="en-US" altLang="zh-TW" sz="2400" b="1" i="0" u="none" strike="noStrike" cap="none" baseline="0">
                <a:solidFill>
                  <a:schemeClr val="dk1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sym typeface="Arial"/>
              </a:rPr>
              <a:t>5231</a:t>
            </a:r>
            <a:endParaRPr lang="en-US" sz="2400" b="1" i="0" u="none" strike="noStrike" cap="none" baseline="0">
              <a:solidFill>
                <a:schemeClr val="dk1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602568" y="1664800"/>
            <a:ext cx="3700745" cy="41213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lvl="0" indent="-447675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提供資訊中心相關業務的各式問題諮詢</a:t>
            </a:r>
            <a:r>
              <a:rPr lang="en-US" sz="2400" i="0" u="none" strike="noStrike" cap="none" baseline="0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。</a:t>
            </a:r>
          </a:p>
          <a:p>
            <a:pPr marL="447675" lvl="0" indent="-447675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提供帳號重設申請。</a:t>
            </a:r>
            <a:endParaRPr lang="en-US" sz="2400" i="0" u="none" strike="noStrike" cap="none" baseline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lvl="0" indent="-447675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sz="240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提供各資訊系統登入問題相關諮詢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。</a:t>
            </a:r>
            <a:endParaRPr lang="en-US" altLang="zh-TW" sz="2400">
              <a:solidFill>
                <a:schemeClr val="dk1"/>
              </a:solidFill>
              <a:latin typeface="標楷體" panose="03000509000000000000" pitchFamily="65" charset="-120"/>
              <a:ea typeface="標楷體"/>
              <a:cs typeface="Times New Roman"/>
            </a:endParaRPr>
          </a:p>
          <a:p>
            <a:pPr marL="447675" lvl="0" indent="-447675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資訊中心網頁設有教職員常見問題說明，與新進教師資訊類服務說明，</a:t>
            </a:r>
            <a:r>
              <a:rPr lang="en-US" sz="240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供隨時查閱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</a:rPr>
              <a:t>。</a:t>
            </a:r>
            <a:endParaRPr lang="en-US" sz="2400" i="0" u="none" strike="noStrike" cap="none" baseline="0">
              <a:solidFill>
                <a:schemeClr val="dk1"/>
              </a:solidFill>
              <a:latin typeface="Times New Roman" panose="02020603050405020304" pitchFamily="18" charset="0"/>
              <a:ea typeface="標楷體"/>
              <a:cs typeface="Times New Roman"/>
              <a:sym typeface="Calibri"/>
            </a:endParaRPr>
          </a:p>
          <a:p>
            <a:pPr marL="447675" indent="-447675">
              <a:spcBef>
                <a:spcPts val="400"/>
              </a:spcBef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   </a:t>
            </a:r>
            <a:r>
              <a:rPr lang="en-US" altLang="zh-TW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 </a:t>
            </a:r>
            <a:endParaRPr sz="20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圖片 1" descr="一張含有 文字, 螢幕擷取畫面, 字型, 設計 的圖片&#10;&#10;AI 產生的內容可能不正確。">
            <a:extLst>
              <a:ext uri="{FF2B5EF4-FFF2-40B4-BE49-F238E27FC236}">
                <a16:creationId xmlns:a16="http://schemas.microsoft.com/office/drawing/2014/main" id="{F6851AC6-EA7D-7D6F-2FF2-74E9DF6B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535" y="1720044"/>
            <a:ext cx="4572000" cy="34861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6EA5B54-C7B2-F5EC-80FC-3A7771495B96}"/>
              </a:ext>
            </a:extLst>
          </p:cNvPr>
          <p:cNvSpPr/>
          <p:nvPr/>
        </p:nvSpPr>
        <p:spPr>
          <a:xfrm>
            <a:off x="6417316" y="3242340"/>
            <a:ext cx="1365699" cy="223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71163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79386" y="1052512"/>
            <a:ext cx="864076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3200" b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Calibri"/>
              </a:rPr>
              <a:t>電腦維修中心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Calibri"/>
              </a:rPr>
              <a:t>-</a:t>
            </a:r>
            <a:r>
              <a:rPr lang="zh-TW" altLang="en-US" sz="24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Calibri"/>
              </a:rPr>
              <a:t>分機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Calibri"/>
              </a:rPr>
              <a:t>5129</a:t>
            </a:r>
            <a:r>
              <a:rPr lang="en-US" sz="2400" b="1" i="0" u="none" strike="noStrike" cap="none" baseline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 idx="4294967295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6637" y="1628775"/>
            <a:ext cx="3151200" cy="46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85"/>
          <p:cNvSpPr txBox="1"/>
          <p:nvPr/>
        </p:nvSpPr>
        <p:spPr>
          <a:xfrm>
            <a:off x="683568" y="1628799"/>
            <a:ext cx="4726631" cy="2376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lvl="0" indent="-447675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altLang="zh-TW" sz="240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提供教職員本校電腦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類相關</a:t>
            </a:r>
            <a:r>
              <a:rPr lang="en-US" altLang="zh-TW" sz="240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資產故障維修服務及技術諮詢。不受理非屬學校電腦資產的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硬體</a:t>
            </a:r>
            <a:r>
              <a:rPr lang="en-US" altLang="zh-TW" sz="240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請修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 </a:t>
            </a:r>
            <a:r>
              <a:rPr lang="en-US" sz="2400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。</a:t>
            </a:r>
          </a:p>
          <a:p>
            <a:pPr marL="447675" lvl="0" indent="-447675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請修方式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:</a:t>
            </a:r>
            <a:r>
              <a:rPr lang="en-US" altLang="zh-TW" sz="240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資訊中心網站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&gt;</a:t>
            </a:r>
            <a:r>
              <a:rPr lang="zh-TW" altLang="en-US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快速連結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&gt;</a:t>
            </a:r>
            <a:r>
              <a:rPr lang="en-US" altLang="zh-TW" sz="240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電腦請修系統</a:t>
            </a:r>
            <a:r>
              <a:rPr lang="en-US" altLang="zh-TW" sz="24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&gt;</a:t>
            </a:r>
            <a:r>
              <a:rPr lang="en-US" altLang="zh-TW" sz="2400" u="sng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填寫請修單</a:t>
            </a:r>
            <a:r>
              <a:rPr lang="en-US" altLang="zh-TW" sz="2400" u="sng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 </a:t>
            </a:r>
            <a:r>
              <a:rPr lang="en-US" sz="2400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。</a:t>
            </a:r>
            <a:endParaRPr lang="en-US" sz="2400" i="0" u="none" strike="noStrike" cap="none" baseline="0">
              <a:solidFill>
                <a:schemeClr val="dk1"/>
              </a:solidFill>
              <a:latin typeface="標楷體" panose="03000509000000000000" pitchFamily="65" charset="-120"/>
              <a:ea typeface="標楷體"/>
              <a:cs typeface="Times New Roman"/>
            </a:endParaRPr>
          </a:p>
          <a:p>
            <a:pPr marL="447675" indent="-447675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-US" altLang="zh-TW" sz="2400" err="1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請修網址</a:t>
            </a: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cs typeface="Times New Roman"/>
                <a:sym typeface="Calibri"/>
              </a:rPr>
              <a:t>:</a:t>
            </a:r>
            <a:r>
              <a:rPr lang="en-US" sz="2000">
                <a:ea typeface="標楷體"/>
                <a:sym typeface="Calibri"/>
                <a:hlinkClick r:id="rId5"/>
              </a:rPr>
              <a:t>https://flow.cgu.edu.tw/</a:t>
            </a:r>
            <a:endParaRPr lang="en-US" altLang="zh-TW" sz="200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447675" indent="-447675">
              <a:spcBef>
                <a:spcPts val="400"/>
              </a:spcBef>
              <a:buClr>
                <a:srgbClr val="438FE3"/>
              </a:buClr>
              <a:buSzPct val="100000"/>
              <a:buFont typeface="Noto Symbol"/>
              <a:buChar char="❖"/>
            </a:pPr>
            <a:endParaRPr lang="en-US" sz="2000">
              <a:ea typeface="標楷體"/>
              <a:sym typeface="Calibri"/>
            </a:endParaRPr>
          </a:p>
          <a:p>
            <a:pPr marL="447675" indent="-447675">
              <a:spcBef>
                <a:spcPts val="400"/>
              </a:spcBef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   </a:t>
            </a:r>
            <a:r>
              <a:rPr lang="en-US" altLang="zh-TW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 </a:t>
            </a:r>
            <a:endParaRPr sz="2000" b="1" i="0" u="none" strike="noStrike" cap="none" baseline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58525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1" i="0" u="none" strike="noStrike" cap="none" baseline="0" err="1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Verdana"/>
              </a:rPr>
              <a:t>三、資訊服務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Verdana"/>
              </a:rPr>
              <a:t>： 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8291512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單一登入</a:t>
            </a:r>
            <a:endParaRPr lang="en-US" sz="3200" b="1" i="0" u="none" strike="noStrike" cap="none" baseline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863600" y="1557320"/>
            <a:ext cx="7337400" cy="67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❖"/>
            </a:pPr>
            <a:endParaRPr lang="zh-TW" altLang="en-US" sz="2400" b="1" i="0" u="none" strike="noStrike" cap="none" baseline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sz="28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圖片 3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0669A1B5-7AE9-0FE8-DDFA-C544F8F23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84" y="1713598"/>
            <a:ext cx="4015140" cy="4452216"/>
          </a:xfrm>
          <a:prstGeom prst="rect">
            <a:avLst/>
          </a:prstGeom>
        </p:spPr>
      </p:pic>
      <p:sp>
        <p:nvSpPr>
          <p:cNvPr id="2" name="Shape 185">
            <a:extLst>
              <a:ext uri="{FF2B5EF4-FFF2-40B4-BE49-F238E27FC236}">
                <a16:creationId xmlns:a16="http://schemas.microsoft.com/office/drawing/2014/main" id="{3D9437E0-E114-4797-CDF3-36717EFCF27C}"/>
              </a:ext>
            </a:extLst>
          </p:cNvPr>
          <p:cNvSpPr txBox="1"/>
          <p:nvPr/>
        </p:nvSpPr>
        <p:spPr>
          <a:xfrm>
            <a:off x="4842345" y="1556792"/>
            <a:ext cx="4315214" cy="4921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indent="-447675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登入帳號:</a:t>
            </a:r>
            <a:endParaRPr lang="zh-TW"/>
          </a:p>
          <a:p>
            <a:pPr>
              <a:spcBef>
                <a:spcPts val="400"/>
              </a:spcBef>
              <a:buClr>
                <a:schemeClr val="accent1"/>
              </a:buClr>
              <a:buSzPct val="100000"/>
            </a:pPr>
            <a:r>
              <a:rPr lang="zh-TW" sz="2400" b="1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員工編號@cgu.edu.tw</a:t>
            </a:r>
            <a:endParaRPr lang="zh-TW" sz="2400">
              <a:solidFill>
                <a:srgbClr val="FF0000"/>
              </a:solidFill>
              <a:latin typeface="Times New Roman"/>
              <a:ea typeface="標楷體"/>
              <a:cs typeface="Times New Roman"/>
            </a:endParaRPr>
          </a:p>
          <a:p>
            <a:pPr marL="447675" indent="-447675">
              <a:spcBef>
                <a:spcPts val="40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登入密碼:</a:t>
            </a:r>
          </a:p>
          <a:p>
            <a:pPr>
              <a:spcBef>
                <a:spcPts val="400"/>
              </a:spcBef>
            </a:pPr>
            <a:r>
              <a:rPr lang="zh-TW" sz="2400" b="1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單一登入密碼</a:t>
            </a:r>
            <a:endParaRPr lang="en-US" altLang="zh-TW" sz="240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本國籍</a:t>
            </a:r>
            <a:r>
              <a:rPr 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教職員初始登入預設密碼為</a:t>
            </a:r>
            <a:endParaRPr lang="zh-TW" sz="200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身分證後4碼+生日後4碼</a:t>
            </a: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(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月日</a:t>
            </a: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)</a:t>
            </a:r>
            <a:b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</a:br>
            <a:r>
              <a:rPr lang="en-US" altLang="zh-TW" sz="2000" b="1" err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外籍教職員為</a:t>
            </a:r>
            <a:endParaRPr lang="en-US" altLang="zh-TW" sz="2000" err="1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居留證後4碼+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生日後</a:t>
            </a:r>
            <a:r>
              <a:rPr lang="en-US" altLang="zh-TW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4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碼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(</a:t>
            </a:r>
            <a:r>
              <a:rPr lang="zh-TW" alt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月日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)</a:t>
            </a:r>
          </a:p>
          <a:p>
            <a:pPr marL="447675" indent="-447675">
              <a:spcBef>
                <a:spcPts val="400"/>
              </a:spcBef>
              <a:buClr>
                <a:srgbClr val="438FE3"/>
              </a:buClr>
              <a:buSzPct val="100000"/>
              <a:buFont typeface="Noto Symbol"/>
              <a:buChar char="❖"/>
            </a:pP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M365登入驗證</a:t>
            </a:r>
            <a:endParaRPr lang="en-US">
              <a:solidFill>
                <a:schemeClr val="dk1"/>
              </a:solidFill>
            </a:endParaRPr>
          </a:p>
          <a:p>
            <a:pPr>
              <a:spcBef>
                <a:spcPts val="400"/>
              </a:spcBef>
            </a:pPr>
            <a:endParaRPr lang="zh-TW" altLang="en-US" sz="2400" b="1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>
              <a:spcBef>
                <a:spcPts val="400"/>
              </a:spcBef>
            </a:pPr>
            <a:endParaRPr lang="zh-TW" altLang="en-US" sz="2400" b="1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447675" indent="-447675">
              <a:spcBef>
                <a:spcPts val="400"/>
              </a:spcBef>
              <a:buClr>
                <a:srgbClr val="438FE3"/>
              </a:buClr>
              <a:buSzPct val="100000"/>
              <a:buFont typeface="Noto Symbol"/>
              <a:buChar char="❖"/>
            </a:pPr>
            <a:endParaRPr lang="en-US" sz="2400" b="1">
              <a:solidFill>
                <a:schemeClr val="dk1"/>
              </a:solidFill>
              <a:latin typeface="Times New Roman"/>
              <a:ea typeface="標楷體"/>
              <a:cs typeface="Times New Roman"/>
              <a:sym typeface="Calibri"/>
            </a:endParaRPr>
          </a:p>
          <a:p>
            <a:pPr marL="447675" indent="-447675">
              <a:spcBef>
                <a:spcPts val="400"/>
              </a:spcBef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   </a:t>
            </a:r>
            <a:r>
              <a:rPr lang="en-US" altLang="zh-TW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 </a:t>
            </a:r>
            <a:r>
              <a:rPr lang="zh-TW" altLang="en-US" sz="2400" b="1">
                <a:solidFill>
                  <a:schemeClr val="dk1"/>
                </a:solidFill>
                <a:latin typeface="Times New Roman"/>
                <a:ea typeface="標楷體"/>
                <a:cs typeface="Times New Roman"/>
                <a:sym typeface="Calibri"/>
              </a:rPr>
              <a:t>  </a:t>
            </a:r>
            <a:endParaRPr lang="en-US" sz="2400" i="0" u="none" strike="noStrike" cap="none" baseline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83568" y="990994"/>
            <a:ext cx="8137277" cy="5222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altLang="zh-TW" sz="32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ICGU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校務資訊系統</a:t>
            </a:r>
            <a:r>
              <a:rPr lang="en-US" sz="2800" b="1" i="0" u="none" strike="noStrike" cap="none" baseline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 </a:t>
            </a:r>
          </a:p>
          <a:p>
            <a:pPr marL="266700" marR="0" lvl="0" indent="-2667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079642" y="1595886"/>
            <a:ext cx="7741203" cy="20762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lvl="0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提供選課、課程查詢、成績查詢、請假、英檢成績登錄、深耕學園課程選填、工務請修、停車申請、宿舍申請、註冊繳費單列印、活動報名、場地借用等資訊化服務。</a:t>
            </a:r>
            <a:endParaRPr lang="en-US" altLang="zh-TW" sz="200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</a:t>
            </a:r>
            <a:r>
              <a:rPr lang="en-US" altLang="zh-TW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https://i.cgu.edu.tw/</a:t>
            </a: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，提供中英雙語化服務，登入即可使用。</a:t>
            </a:r>
            <a:r>
              <a:rPr lang="zh-TW" altLang="en-US" sz="2000" b="1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本校首頁底部亦有快速連結。</a:t>
            </a:r>
            <a:endParaRPr lang="en-US" altLang="zh-TW" sz="200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</a:pPr>
            <a:r>
              <a:rPr lang="en-US" sz="2000" b="0" i="0" u="none" strike="noStrike" cap="none" baseline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 </a:t>
            </a: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en-US" altLang="zh-TW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 </a:t>
            </a:r>
            <a:r>
              <a:rPr lang="en-US" altLang="zh-TW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單一登入帳號</a:t>
            </a:r>
            <a:r>
              <a:rPr lang="en-US" altLang="zh-TW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學號</a:t>
            </a:r>
            <a:r>
              <a:rPr lang="en-US" altLang="zh-TW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 ，M</a:t>
            </a:r>
            <a:r>
              <a:rPr lang="en-US" altLang="zh-TW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365</a:t>
            </a:r>
            <a:r>
              <a:rPr lang="zh-TW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登入驗證。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70" y="3672138"/>
            <a:ext cx="4462274" cy="301674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59">
            <a:extLst>
              <a:ext uri="{FF2B5EF4-FFF2-40B4-BE49-F238E27FC236}">
                <a16:creationId xmlns:a16="http://schemas.microsoft.com/office/drawing/2014/main" id="{8610547B-3370-474C-88DE-0773FFAC18A9}"/>
              </a:ext>
            </a:extLst>
          </p:cNvPr>
          <p:cNvSpPr txBox="1"/>
          <p:nvPr/>
        </p:nvSpPr>
        <p:spPr>
          <a:xfrm>
            <a:off x="611187" y="1000108"/>
            <a:ext cx="8291512" cy="55403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3200" b="1" i="0" u="none" strike="noStrike" cap="none" baseline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線上核簽管理</a:t>
            </a:r>
            <a:r>
              <a:rPr lang="en-US" sz="3200" b="1" i="0" u="none" strike="noStrike" cap="none" baseline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系統</a:t>
            </a:r>
            <a:endParaRPr lang="en-US" sz="2800" b="1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  <a:sym typeface="Verdana"/>
            </a:endParaRPr>
          </a:p>
          <a:p>
            <a:pPr marL="447675" indent="88900" defTabSz="893763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  <a:tabLst>
                <a:tab pos="1341438" algn="l"/>
              </a:tabLst>
            </a:pPr>
            <a:r>
              <a:rPr lang="zh-TW" altLang="en-US" sz="2000" b="1">
                <a:solidFill>
                  <a:schemeClr val="accent1"/>
                </a:solidFill>
                <a:latin typeface="標楷體"/>
                <a:ea typeface="標楷體"/>
                <a:sym typeface="Verdana"/>
              </a:rPr>
              <a:t> </a:t>
            </a:r>
            <a:r>
              <a:rPr lang="zh-TW" altLang="en-US" sz="2000">
                <a:solidFill>
                  <a:schemeClr val="dk1"/>
                </a:solidFill>
                <a:latin typeface="標楷體"/>
                <a:ea typeface="標楷體"/>
                <a:sym typeface="Verdana"/>
              </a:rPr>
              <a:t>提供課程加選、學生請假、教室借用...等電子表單核簽功能。</a:t>
            </a:r>
            <a:endParaRPr lang="en-US" altLang="zh-TW" sz="2000">
              <a:solidFill>
                <a:schemeClr val="dk1"/>
              </a:solidFill>
              <a:latin typeface="標楷體"/>
              <a:ea typeface="標楷體"/>
              <a:sym typeface="Verdana"/>
            </a:endParaRPr>
          </a:p>
          <a:p>
            <a:pPr marL="447675" indent="88900" defTabSz="893763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  <a:tabLst>
                <a:tab pos="1341438" algn="l"/>
              </a:tabLst>
            </a:pP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sym typeface="Verdana"/>
              </a:rPr>
              <a:t> 登入網址</a:t>
            </a: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  <a:sym typeface="Verdana"/>
              </a:rPr>
              <a:t>:</a:t>
            </a:r>
            <a:r>
              <a:rPr lang="en-US" altLang="zh-TW" sz="2000">
                <a:latin typeface="標楷體" panose="03000509000000000000" pitchFamily="65" charset="-120"/>
                <a:ea typeface="標楷體"/>
              </a:rPr>
              <a:t/>
            </a:r>
            <a:br>
              <a:rPr lang="en-US" altLang="zh-TW" sz="2000">
                <a:latin typeface="標楷體" panose="03000509000000000000" pitchFamily="65" charset="-120"/>
                <a:ea typeface="標楷體"/>
              </a:rPr>
            </a:b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   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標楷體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https://flow.cgu.edu.tw/BPM/Default.aspx</a:t>
            </a:r>
            <a:endParaRPr lang="en-US" altLang="zh-TW" sz="2000">
              <a:solidFill>
                <a:schemeClr val="dk1"/>
              </a:solidFill>
              <a:latin typeface="Times New Roman"/>
              <a:ea typeface="標楷體"/>
            </a:endParaRPr>
          </a:p>
          <a:p>
            <a:pPr lvl="4" defTabSz="893763">
              <a:buClr>
                <a:srgbClr val="1C3A8E"/>
              </a:buClr>
              <a:buSzPct val="100000"/>
              <a:tabLst>
                <a:tab pos="1341438" algn="l"/>
              </a:tabLst>
            </a:pPr>
            <a:endParaRPr lang="en-US" sz="2000" b="1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  <a:sym typeface="Verdana"/>
            </a:endParaRPr>
          </a:p>
          <a:p>
            <a:pPr marL="266700" indent="-266700"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altLang="zh-TW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M365 </a:t>
            </a:r>
            <a:r>
              <a:rPr lang="zh-TW" altLang="en-US" sz="3200" b="1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雲端服務</a:t>
            </a:r>
            <a:endParaRPr lang="en-US" altLang="zh-TW" sz="3200" b="1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893445" indent="-445770" defTabSz="893763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  <a:tabLst>
                <a:tab pos="804863" algn="l"/>
                <a:tab pos="1341438" algn="l"/>
              </a:tabLst>
            </a:pPr>
            <a:r>
              <a:rPr lang="zh-TW" altLang="en-US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提供 </a:t>
            </a:r>
            <a:r>
              <a:rPr lang="en-US" altLang="zh-TW" sz="2000">
                <a:solidFill>
                  <a:schemeClr val="dk1"/>
                </a:solidFill>
                <a:latin typeface="標楷體" panose="03000509000000000000" pitchFamily="65" charset="-120"/>
                <a:ea typeface="標楷體"/>
              </a:rPr>
              <a:t>Teams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、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Outlook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雲端信箱、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OneDrive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雲端儲存、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Word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、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Excel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、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PowerPoint…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等服務。</a:t>
            </a:r>
            <a:endParaRPr lang="en-US" altLang="zh-TW" sz="200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447675" indent="445770" defTabSz="893763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  <a:tabLst>
                <a:tab pos="893763" algn="l"/>
                <a:tab pos="1341438" algn="l"/>
              </a:tabLst>
            </a:pP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不需申請，完成報到程序後約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2</a:t>
            </a: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個工作天自動啟用。</a:t>
            </a:r>
          </a:p>
          <a:p>
            <a:pPr marL="447675" indent="445770" defTabSz="893763">
              <a:spcBef>
                <a:spcPts val="480"/>
              </a:spcBef>
              <a:buClr>
                <a:schemeClr val="accent1"/>
              </a:buClr>
              <a:buSzPct val="120000"/>
              <a:buFont typeface="Noto Symbol"/>
              <a:buChar char="❖"/>
              <a:tabLst>
                <a:tab pos="893763" algn="l"/>
                <a:tab pos="1341438" algn="l"/>
              </a:tabLst>
            </a:pP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登入網址 </a:t>
            </a:r>
            <a:r>
              <a:rPr lang="en-US" altLang="zh-TW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https://office.com</a:t>
            </a:r>
            <a:endParaRPr lang="en-US" altLang="zh-TW" sz="2000">
              <a:solidFill>
                <a:schemeClr val="dk1"/>
              </a:solidFill>
              <a:latin typeface="Times New Roman"/>
              <a:ea typeface="標楷體"/>
              <a:cs typeface="Times New Roman"/>
            </a:endParaRPr>
          </a:p>
          <a:p>
            <a:pPr marL="447675" indent="445770" defTabSz="893763">
              <a:spcBef>
                <a:spcPts val="480"/>
              </a:spcBef>
              <a:buClr>
                <a:schemeClr val="accent1"/>
              </a:buClr>
              <a:buSzPct val="120000"/>
              <a:tabLst>
                <a:tab pos="893763" algn="l"/>
                <a:tab pos="1341438" algn="l"/>
              </a:tabLst>
            </a:pPr>
            <a:r>
              <a:rPr lang="zh-TW" altLang="en-US" sz="2000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登入帳號：員工編號</a:t>
            </a:r>
            <a:r>
              <a:rPr lang="en-US" altLang="zh-TW" sz="2000" b="1" u="sng">
                <a:solidFill>
                  <a:schemeClr val="dk1"/>
                </a:solidFill>
                <a:latin typeface="Times New Roman"/>
                <a:ea typeface="標楷體"/>
                <a:cs typeface="Times New Roman"/>
              </a:rPr>
              <a:t>@cgu.edu.tw</a:t>
            </a:r>
          </a:p>
          <a:p>
            <a:pPr marL="893445" defTabSz="893763">
              <a:spcBef>
                <a:spcPts val="480"/>
              </a:spcBef>
              <a:buClr>
                <a:schemeClr val="accent1"/>
              </a:buClr>
              <a:buSzPct val="120000"/>
              <a:tabLst>
                <a:tab pos="984250" algn="l"/>
                <a:tab pos="1341438" algn="l"/>
              </a:tabLst>
            </a:pPr>
            <a:r>
              <a:rPr lang="zh-TW" altLang="en-US" sz="200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登入密碼：單一登入密碼</a:t>
            </a:r>
            <a:endParaRPr lang="en-US" altLang="zh-TW" sz="200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6700" indent="-266700">
              <a:spcBef>
                <a:spcPts val="720"/>
              </a:spcBef>
              <a:buClr>
                <a:schemeClr val="dk1"/>
              </a:buClr>
              <a:buSzPct val="25000"/>
            </a:pPr>
            <a:r>
              <a:rPr lang="en-US" sz="3600">
                <a:solidFill>
                  <a:schemeClr val="dk1"/>
                </a:solidFill>
                <a:ea typeface="Verdana"/>
              </a:rPr>
              <a:t> </a:t>
            </a:r>
            <a:r>
              <a:rPr lang="en-US" sz="28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lang="en-US" sz="28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95287" y="227012"/>
            <a:ext cx="7129461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err="1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三、資訊服務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：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/>
                <a:sym typeface="Verdana"/>
              </a:rPr>
              <a:t> 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2286" y="260350"/>
            <a:ext cx="2271711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3276600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91303539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010TGp_BizCom_bl">
  <a:themeElements>
    <a:clrScheme name="010TGp_BizCom_bl 4">
      <a:dk1>
        <a:srgbClr val="1C3A8E"/>
      </a:dk1>
      <a:lt1>
        <a:srgbClr val="FFFFFF"/>
      </a:lt1>
      <a:dk2>
        <a:srgbClr val="000000"/>
      </a:dk2>
      <a:lt2>
        <a:srgbClr val="DDDDDD"/>
      </a:lt2>
      <a:accent1>
        <a:srgbClr val="438FE3"/>
      </a:accent1>
      <a:accent2>
        <a:srgbClr val="CC9900"/>
      </a:accent2>
      <a:accent3>
        <a:srgbClr val="FFFFFF"/>
      </a:accent3>
      <a:accent4>
        <a:srgbClr val="163078"/>
      </a:accent4>
      <a:accent5>
        <a:srgbClr val="B0C6EF"/>
      </a:accent5>
      <a:accent6>
        <a:srgbClr val="B98A00"/>
      </a:accent6>
      <a:hlink>
        <a:srgbClr val="33CCCC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0TGp_BizCom_bl">
  <a:themeElements>
    <a:clrScheme name="010TGp_BizCom_bl 4">
      <a:dk1>
        <a:srgbClr val="1C3A8E"/>
      </a:dk1>
      <a:lt1>
        <a:srgbClr val="FFFFFF"/>
      </a:lt1>
      <a:dk2>
        <a:srgbClr val="000000"/>
      </a:dk2>
      <a:lt2>
        <a:srgbClr val="DDDDDD"/>
      </a:lt2>
      <a:accent1>
        <a:srgbClr val="438FE3"/>
      </a:accent1>
      <a:accent2>
        <a:srgbClr val="CC9900"/>
      </a:accent2>
      <a:accent3>
        <a:srgbClr val="FFFFFF"/>
      </a:accent3>
      <a:accent4>
        <a:srgbClr val="163078"/>
      </a:accent4>
      <a:accent5>
        <a:srgbClr val="B0C6EF"/>
      </a:accent5>
      <a:accent6>
        <a:srgbClr val="B98A00"/>
      </a:accent6>
      <a:hlink>
        <a:srgbClr val="33CCCC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如螢幕大小 (4:3)</PresentationFormat>
  <Paragraphs>442</Paragraphs>
  <Slides>39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39</vt:i4>
      </vt:variant>
    </vt:vector>
  </HeadingPairs>
  <TitlesOfParts>
    <vt:vector size="52" baseType="lpstr">
      <vt:lpstr>Noto Symbol</vt:lpstr>
      <vt:lpstr>新細明體</vt:lpstr>
      <vt:lpstr>DFKai-SB</vt:lpstr>
      <vt:lpstr>DFKai-SB</vt:lpstr>
      <vt:lpstr>Arial</vt:lpstr>
      <vt:lpstr>Calibri</vt:lpstr>
      <vt:lpstr>Consolas</vt:lpstr>
      <vt:lpstr>Times New Roman</vt:lpstr>
      <vt:lpstr>Verdana</vt:lpstr>
      <vt:lpstr>Wingdings</vt:lpstr>
      <vt:lpstr>Wingdings 3</vt:lpstr>
      <vt:lpstr>1_010TGp_BizCom_bl</vt:lpstr>
      <vt:lpstr>010TGp_BizCom_bl</vt:lpstr>
      <vt:lpstr>PowerPoint 簡報</vt:lpstr>
      <vt:lpstr>一、組織與職掌：</vt:lpstr>
      <vt:lpstr>一、組織與職掌：</vt:lpstr>
      <vt:lpstr>二、位置：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PowerPoint 簡報</vt:lpstr>
      <vt:lpstr>三、資訊服務： </vt:lpstr>
      <vt:lpstr>三、資訊服務： </vt:lpstr>
      <vt:lpstr>PowerPoint 簡報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三、資訊服務：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Jeania</dc:creator>
  <cp:lastModifiedBy>Windows 使用者</cp:lastModifiedBy>
  <cp:revision>1</cp:revision>
  <dcterms:modified xsi:type="dcterms:W3CDTF">2025-07-29T02:24:01Z</dcterms:modified>
</cp:coreProperties>
</file>