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333" r:id="rId5"/>
    <p:sldId id="4517" r:id="rId6"/>
    <p:sldId id="4519" r:id="rId7"/>
    <p:sldId id="4520" r:id="rId8"/>
    <p:sldId id="4537" r:id="rId9"/>
    <p:sldId id="4531" r:id="rId10"/>
    <p:sldId id="4540" r:id="rId11"/>
    <p:sldId id="4533" r:id="rId12"/>
    <p:sldId id="4541" r:id="rId13"/>
    <p:sldId id="4536" r:id="rId14"/>
    <p:sldId id="4538" r:id="rId15"/>
    <p:sldId id="4539" r:id="rId16"/>
    <p:sldId id="4521" r:id="rId17"/>
    <p:sldId id="4530" r:id="rId18"/>
    <p:sldId id="4532" r:id="rId19"/>
    <p:sldId id="4534" r:id="rId20"/>
    <p:sldId id="4535" r:id="rId21"/>
    <p:sldId id="4527" r:id="rId22"/>
    <p:sldId id="4518" r:id="rId2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主冊" id="{DF446034-4BA6-4C32-ACF4-B2C1B06A7BD1}">
          <p14:sldIdLst>
            <p14:sldId id="333"/>
            <p14:sldId id="4517"/>
            <p14:sldId id="4519"/>
            <p14:sldId id="4520"/>
            <p14:sldId id="4537"/>
            <p14:sldId id="4531"/>
            <p14:sldId id="4540"/>
            <p14:sldId id="4533"/>
            <p14:sldId id="4541"/>
            <p14:sldId id="4536"/>
            <p14:sldId id="4538"/>
            <p14:sldId id="4539"/>
            <p14:sldId id="4521"/>
            <p14:sldId id="4530"/>
            <p14:sldId id="4532"/>
            <p14:sldId id="4534"/>
            <p14:sldId id="4535"/>
            <p14:sldId id="4527"/>
            <p14:sldId id="45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0099"/>
    <a:srgbClr val="D28500"/>
    <a:srgbClr val="FFA700"/>
    <a:srgbClr val="E18B00"/>
    <a:srgbClr val="FA8700"/>
    <a:srgbClr val="4472C4"/>
    <a:srgbClr val="02CC9C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9" autoAdjust="0"/>
    <p:restoredTop sz="93594" autoAdjust="0"/>
  </p:normalViewPr>
  <p:slideViewPr>
    <p:cSldViewPr snapToGrid="0">
      <p:cViewPr varScale="1">
        <p:scale>
          <a:sx n="67" d="100"/>
          <a:sy n="67" d="100"/>
        </p:scale>
        <p:origin x="1080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1062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278DEC-5E4C-4668-B516-5CB7FAFC6A4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838CA6A-24E3-42F5-83C9-BCB95DCA3E6C}">
      <dgm:prSet phldrT="[文字]" custT="1"/>
      <dgm:spPr/>
      <dgm:t>
        <a:bodyPr/>
        <a:lstStyle/>
        <a:p>
          <a:r>
            <a:rPr lang="en-US" altLang="zh-TW" sz="2000" dirty="0">
              <a:latin typeface="Arial Black" panose="020B0A04020102020204" pitchFamily="34" charset="0"/>
              <a:sym typeface="Wingdings 2" panose="05020102010507070707" pitchFamily="18" charset="2"/>
            </a:rPr>
            <a:t>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填寫受試者申訴表</a:t>
          </a:r>
        </a:p>
      </dgm:t>
    </dgm:pt>
    <dgm:pt modelId="{207BC12F-C14C-43FD-86FA-7D12B8AEAF39}" type="parTrans" cxnId="{6B1E47B3-F602-485E-A4DD-7D24B399DE6F}">
      <dgm:prSet/>
      <dgm:spPr/>
      <dgm:t>
        <a:bodyPr/>
        <a:lstStyle/>
        <a:p>
          <a:endParaRPr lang="zh-TW" altLang="en-US"/>
        </a:p>
      </dgm:t>
    </dgm:pt>
    <dgm:pt modelId="{539A6377-96E7-4B91-9F32-02982A4367C9}" type="sibTrans" cxnId="{6B1E47B3-F602-485E-A4DD-7D24B399DE6F}">
      <dgm:prSet/>
      <dgm:spPr/>
      <dgm:t>
        <a:bodyPr/>
        <a:lstStyle/>
        <a:p>
          <a:endParaRPr lang="zh-TW" altLang="en-US"/>
        </a:p>
      </dgm:t>
    </dgm:pt>
    <dgm:pt modelId="{B5517A34-9548-4716-9026-9FE5BC86042D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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受理申訴案</a:t>
          </a:r>
        </a:p>
      </dgm:t>
    </dgm:pt>
    <dgm:pt modelId="{E515A0BF-297D-4E12-9FBC-60C4AB43D342}" type="parTrans" cxnId="{B04FB8F7-4DE1-4BD1-B18C-2FFB3B9F8D8A}">
      <dgm:prSet/>
      <dgm:spPr/>
      <dgm:t>
        <a:bodyPr/>
        <a:lstStyle/>
        <a:p>
          <a:endParaRPr lang="zh-TW" altLang="en-US"/>
        </a:p>
      </dgm:t>
    </dgm:pt>
    <dgm:pt modelId="{7496C212-A226-48FD-82C4-21DA9C3E6D5D}" type="sibTrans" cxnId="{B04FB8F7-4DE1-4BD1-B18C-2FFB3B9F8D8A}">
      <dgm:prSet/>
      <dgm:spPr/>
      <dgm:t>
        <a:bodyPr/>
        <a:lstStyle/>
        <a:p>
          <a:endParaRPr lang="zh-TW" altLang="en-US"/>
        </a:p>
      </dgm:t>
    </dgm:pt>
    <dgm:pt modelId="{0734192E-C8A7-4967-9079-A661A3D92D4B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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知會本辦公室主管</a:t>
          </a:r>
        </a:p>
      </dgm:t>
    </dgm:pt>
    <dgm:pt modelId="{E2C11534-C000-4F09-B4E3-259BD881FFC5}" type="parTrans" cxnId="{519B9659-E848-480B-97CA-5794EDD70A7A}">
      <dgm:prSet/>
      <dgm:spPr/>
      <dgm:t>
        <a:bodyPr/>
        <a:lstStyle/>
        <a:p>
          <a:endParaRPr lang="zh-TW" altLang="en-US"/>
        </a:p>
      </dgm:t>
    </dgm:pt>
    <dgm:pt modelId="{77643694-CD9A-4A9E-AE53-77C5B80D8ACC}" type="sibTrans" cxnId="{519B9659-E848-480B-97CA-5794EDD70A7A}">
      <dgm:prSet/>
      <dgm:spPr/>
      <dgm:t>
        <a:bodyPr/>
        <a:lstStyle/>
        <a:p>
          <a:endParaRPr lang="zh-TW" altLang="en-US"/>
        </a:p>
      </dgm:t>
    </dgm:pt>
    <dgm:pt modelId="{9E011F8A-A724-4FD1-BD98-65745FB36125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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蒐集相關資訊</a:t>
          </a:r>
        </a:p>
      </dgm:t>
    </dgm:pt>
    <dgm:pt modelId="{C583EDA5-2FA4-4ACC-8E09-A60EE3C14786}" type="parTrans" cxnId="{DC2698A2-8E0E-4825-8E4F-0AF1DDE43299}">
      <dgm:prSet/>
      <dgm:spPr/>
      <dgm:t>
        <a:bodyPr/>
        <a:lstStyle/>
        <a:p>
          <a:endParaRPr lang="zh-TW" altLang="en-US"/>
        </a:p>
      </dgm:t>
    </dgm:pt>
    <dgm:pt modelId="{1BCACCF2-C187-4B10-9DAC-E90BFBF11CC6}" type="sibTrans" cxnId="{DC2698A2-8E0E-4825-8E4F-0AF1DDE43299}">
      <dgm:prSet/>
      <dgm:spPr/>
      <dgm:t>
        <a:bodyPr/>
        <a:lstStyle/>
        <a:p>
          <a:endParaRPr lang="zh-TW" altLang="en-US"/>
        </a:p>
      </dgm:t>
    </dgm:pt>
    <dgm:pt modelId="{FB5B58F9-BBBD-4713-9502-649F681D6D7F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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本辦公室將反應內容通知計畫主持人</a:t>
          </a:r>
        </a:p>
      </dgm:t>
    </dgm:pt>
    <dgm:pt modelId="{BCA82385-4BA9-454C-90B8-CA061C3F1899}" type="parTrans" cxnId="{DFB9B91B-FB43-490B-B614-D967120999C5}">
      <dgm:prSet/>
      <dgm:spPr/>
      <dgm:t>
        <a:bodyPr/>
        <a:lstStyle/>
        <a:p>
          <a:endParaRPr lang="zh-TW" altLang="en-US"/>
        </a:p>
      </dgm:t>
    </dgm:pt>
    <dgm:pt modelId="{A8347DB8-CC81-4EDA-A1A6-0929A98FD152}" type="sibTrans" cxnId="{DFB9B91B-FB43-490B-B614-D967120999C5}">
      <dgm:prSet/>
      <dgm:spPr/>
      <dgm:t>
        <a:bodyPr/>
        <a:lstStyle/>
        <a:p>
          <a:endParaRPr lang="zh-TW" altLang="en-US"/>
        </a:p>
      </dgm:t>
    </dgm:pt>
    <dgm:pt modelId="{D8945882-1CB7-4AF1-B411-8F4A69D91C21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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計畫主持人於七日內回覆說明</a:t>
          </a:r>
        </a:p>
      </dgm:t>
    </dgm:pt>
    <dgm:pt modelId="{B301E8A1-D215-4809-AF21-D2A83311CC2B}" type="parTrans" cxnId="{DDAC2715-A1DA-4F82-B4C1-8C0FC648FD80}">
      <dgm:prSet/>
      <dgm:spPr/>
      <dgm:t>
        <a:bodyPr/>
        <a:lstStyle/>
        <a:p>
          <a:endParaRPr lang="zh-TW" altLang="en-US"/>
        </a:p>
      </dgm:t>
    </dgm:pt>
    <dgm:pt modelId="{765C50C2-A427-49F3-98AB-9DFBB368DCC9}" type="sibTrans" cxnId="{DDAC2715-A1DA-4F82-B4C1-8C0FC648FD80}">
      <dgm:prSet/>
      <dgm:spPr/>
      <dgm:t>
        <a:bodyPr/>
        <a:lstStyle/>
        <a:p>
          <a:endParaRPr lang="zh-TW" altLang="en-US"/>
        </a:p>
      </dgm:t>
    </dgm:pt>
    <dgm:pt modelId="{CB3A9D58-5F84-4D9C-8896-4B06D209EDA3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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</a:rPr>
            <a:t>完成處理紀錄表呈報主管</a:t>
          </a:r>
        </a:p>
      </dgm:t>
    </dgm:pt>
    <dgm:pt modelId="{B59515E2-3FF4-4B52-8B72-E7DDAD1BC2D5}" type="parTrans" cxnId="{C485AD58-F7A1-4C7C-84D5-A81F066B3F57}">
      <dgm:prSet/>
      <dgm:spPr/>
      <dgm:t>
        <a:bodyPr/>
        <a:lstStyle/>
        <a:p>
          <a:endParaRPr lang="zh-TW" altLang="en-US"/>
        </a:p>
      </dgm:t>
    </dgm:pt>
    <dgm:pt modelId="{39C2F585-7C2C-4F35-88FF-82F5F5050267}" type="sibTrans" cxnId="{C485AD58-F7A1-4C7C-84D5-A81F066B3F57}">
      <dgm:prSet/>
      <dgm:spPr/>
      <dgm:t>
        <a:bodyPr/>
        <a:lstStyle/>
        <a:p>
          <a:endParaRPr lang="zh-TW" altLang="en-US"/>
        </a:p>
      </dgm:t>
    </dgm:pt>
    <dgm:pt modelId="{6DFEE53F-B3FE-4A49-B32B-D0B55AEB4AA8}">
      <dgm:prSet phldrT="[文字]"/>
      <dgm:spPr/>
      <dgm:t>
        <a:bodyPr/>
        <a:lstStyle/>
        <a:p>
          <a:r>
            <a:rPr lang="en-US" altLang="zh-TW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</a:t>
          </a:r>
          <a:r>
            <a:rPr lang="zh-TW" altLang="en-US" dirty="0">
              <a:latin typeface="MS Gothic" panose="020B0609070205080204" pitchFamily="49" charset="-128"/>
              <a:ea typeface="MS Gothic" panose="020B0609070205080204" pitchFamily="49" charset="-128"/>
            </a:rPr>
            <a:t>處理結果函覆受試者</a:t>
          </a:r>
          <a:r>
            <a:rPr lang="en-US" altLang="zh-TW" dirty="0">
              <a:latin typeface="MS Gothic" panose="020B0609070205080204" pitchFamily="49" charset="-128"/>
              <a:ea typeface="MS Gothic" panose="020B0609070205080204" pitchFamily="49" charset="-128"/>
            </a:rPr>
            <a:t>(</a:t>
          </a:r>
          <a:r>
            <a:rPr lang="zh-TW" altLang="en-US" dirty="0">
              <a:latin typeface="MS Gothic" panose="020B0609070205080204" pitchFamily="49" charset="-128"/>
              <a:ea typeface="MS Gothic" panose="020B0609070205080204" pitchFamily="49" charset="-128"/>
            </a:rPr>
            <a:t>申訴者</a:t>
          </a:r>
          <a:r>
            <a:rPr lang="en-US" altLang="zh-TW" dirty="0">
              <a:latin typeface="MS Gothic" panose="020B0609070205080204" pitchFamily="49" charset="-128"/>
              <a:ea typeface="MS Gothic" panose="020B0609070205080204" pitchFamily="49" charset="-128"/>
            </a:rPr>
            <a:t>)</a:t>
          </a:r>
          <a:endParaRPr lang="zh-TW" altLang="en-US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27AD0287-0059-4819-95BC-9922280429F2}" type="parTrans" cxnId="{A0C06D93-073A-4C56-8C1A-D69FA56A082F}">
      <dgm:prSet/>
      <dgm:spPr/>
      <dgm:t>
        <a:bodyPr/>
        <a:lstStyle/>
        <a:p>
          <a:endParaRPr lang="zh-TW" altLang="en-US"/>
        </a:p>
      </dgm:t>
    </dgm:pt>
    <dgm:pt modelId="{C773A875-0917-4EB6-8740-EC634E32B341}" type="sibTrans" cxnId="{A0C06D93-073A-4C56-8C1A-D69FA56A082F}">
      <dgm:prSet/>
      <dgm:spPr/>
      <dgm:t>
        <a:bodyPr/>
        <a:lstStyle/>
        <a:p>
          <a:endParaRPr lang="zh-TW" altLang="en-US"/>
        </a:p>
      </dgm:t>
    </dgm:pt>
    <dgm:pt modelId="{DF8F4F07-358C-4DE5-A02B-F5E7D482CDDA}">
      <dgm:prSet phldrT="[文字]"/>
      <dgm:spPr/>
      <dgm:t>
        <a:bodyPr/>
        <a:lstStyle/>
        <a:p>
          <a:r>
            <a:rPr lang="en-US" altLang="zh-TW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</a:t>
          </a:r>
          <a:r>
            <a:rPr lang="zh-TW" altLang="en-US" dirty="0">
              <a:latin typeface="MS Gothic" panose="020B0609070205080204" pitchFamily="49" charset="-128"/>
              <a:ea typeface="MS Gothic" panose="020B0609070205080204" pitchFamily="49" charset="-128"/>
            </a:rPr>
            <a:t>結案歸檔</a:t>
          </a:r>
        </a:p>
      </dgm:t>
    </dgm:pt>
    <dgm:pt modelId="{D58A4A3C-F6AA-4FD8-A9CF-E33A72B01D06}" type="parTrans" cxnId="{47FE6336-C086-4DB4-82F5-613F8EDAE375}">
      <dgm:prSet/>
      <dgm:spPr/>
      <dgm:t>
        <a:bodyPr/>
        <a:lstStyle/>
        <a:p>
          <a:endParaRPr lang="zh-TW" altLang="en-US"/>
        </a:p>
      </dgm:t>
    </dgm:pt>
    <dgm:pt modelId="{A7C2E06B-A481-4A42-AC8E-372FE25417CD}" type="sibTrans" cxnId="{47FE6336-C086-4DB4-82F5-613F8EDAE375}">
      <dgm:prSet/>
      <dgm:spPr/>
      <dgm:t>
        <a:bodyPr/>
        <a:lstStyle/>
        <a:p>
          <a:endParaRPr lang="zh-TW" altLang="en-US"/>
        </a:p>
      </dgm:t>
    </dgm:pt>
    <dgm:pt modelId="{C01C4B2E-C08A-4989-9E39-B7CDFF2889AA}" type="pres">
      <dgm:prSet presAssocID="{B9278DEC-5E4C-4668-B516-5CB7FAFC6A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19449BE-DD0A-4917-9C5C-2184831CA012}" type="pres">
      <dgm:prSet presAssocID="{C838CA6A-24E3-42F5-83C9-BCB95DCA3E6C}" presName="node" presStyleLbl="node1" presStyleIdx="0" presStyleCnt="9" custScaleX="129472" custScaleY="1724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8196C8-2172-49AD-88B8-B2EC60A6BF27}" type="pres">
      <dgm:prSet presAssocID="{539A6377-96E7-4B91-9F32-02982A4367C9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58B29FCE-8CED-4DE1-9C1A-2B5D010B65FB}" type="pres">
      <dgm:prSet presAssocID="{539A6377-96E7-4B91-9F32-02982A4367C9}" presName="connectorText" presStyleLbl="sibTrans2D1" presStyleIdx="0" presStyleCnt="8"/>
      <dgm:spPr/>
      <dgm:t>
        <a:bodyPr/>
        <a:lstStyle/>
        <a:p>
          <a:endParaRPr lang="zh-TW" altLang="en-US"/>
        </a:p>
      </dgm:t>
    </dgm:pt>
    <dgm:pt modelId="{0CD41550-E4E8-492D-B0C2-6741897049A6}" type="pres">
      <dgm:prSet presAssocID="{B5517A34-9548-4716-9026-9FE5BC86042D}" presName="node" presStyleLbl="node1" presStyleIdx="1" presStyleCnt="9" custScaleX="132951" custScaleY="1634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670F35-E820-423E-9458-36E7A75EAEC9}" type="pres">
      <dgm:prSet presAssocID="{7496C212-A226-48FD-82C4-21DA9C3E6D5D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439DA4F5-47B1-4E5B-82CF-8D6196EB2216}" type="pres">
      <dgm:prSet presAssocID="{7496C212-A226-48FD-82C4-21DA9C3E6D5D}" presName="connectorText" presStyleLbl="sibTrans2D1" presStyleIdx="1" presStyleCnt="8"/>
      <dgm:spPr/>
      <dgm:t>
        <a:bodyPr/>
        <a:lstStyle/>
        <a:p>
          <a:endParaRPr lang="zh-TW" altLang="en-US"/>
        </a:p>
      </dgm:t>
    </dgm:pt>
    <dgm:pt modelId="{041AD792-13C0-4662-A42E-39C1517B9486}" type="pres">
      <dgm:prSet presAssocID="{0734192E-C8A7-4967-9079-A661A3D92D4B}" presName="node" presStyleLbl="node1" presStyleIdx="2" presStyleCnt="9" custScaleX="141941" custScaleY="15584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DE7FA3-D709-4F5D-99A3-A196C9732D5B}" type="pres">
      <dgm:prSet presAssocID="{77643694-CD9A-4A9E-AE53-77C5B80D8ACC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8075DAA0-25E5-4765-86C1-C03466458057}" type="pres">
      <dgm:prSet presAssocID="{77643694-CD9A-4A9E-AE53-77C5B80D8ACC}" presName="connectorText" presStyleLbl="sibTrans2D1" presStyleIdx="2" presStyleCnt="8"/>
      <dgm:spPr/>
      <dgm:t>
        <a:bodyPr/>
        <a:lstStyle/>
        <a:p>
          <a:endParaRPr lang="zh-TW" altLang="en-US"/>
        </a:p>
      </dgm:t>
    </dgm:pt>
    <dgm:pt modelId="{963000F5-6322-402F-9EA5-E73167EE89D6}" type="pres">
      <dgm:prSet presAssocID="{9E011F8A-A724-4FD1-BD98-65745FB36125}" presName="node" presStyleLbl="node1" presStyleIdx="3" presStyleCnt="9" custScaleX="126560" custScaleY="14599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A58233-4986-4EAF-BD1B-8C5D239F5196}" type="pres">
      <dgm:prSet presAssocID="{1BCACCF2-C187-4B10-9DAC-E90BFBF11CC6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FDD09B7C-7B6E-405C-8F8C-86BE4BD4680A}" type="pres">
      <dgm:prSet presAssocID="{1BCACCF2-C187-4B10-9DAC-E90BFBF11CC6}" presName="connectorText" presStyleLbl="sibTrans2D1" presStyleIdx="3" presStyleCnt="8"/>
      <dgm:spPr/>
      <dgm:t>
        <a:bodyPr/>
        <a:lstStyle/>
        <a:p>
          <a:endParaRPr lang="zh-TW" altLang="en-US"/>
        </a:p>
      </dgm:t>
    </dgm:pt>
    <dgm:pt modelId="{3A0CD913-8511-4E90-8F78-B0C82F0AC995}" type="pres">
      <dgm:prSet presAssocID="{FB5B58F9-BBBD-4713-9502-649F681D6D7F}" presName="node" presStyleLbl="node1" presStyleIdx="4" presStyleCnt="9" custScaleX="129115" custScaleY="18158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E3A4E4-90F7-441E-8E55-CF6C626DA1CF}" type="pres">
      <dgm:prSet presAssocID="{A8347DB8-CC81-4EDA-A1A6-0929A98FD152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B6753860-B069-49F6-A920-0F06F378A349}" type="pres">
      <dgm:prSet presAssocID="{A8347DB8-CC81-4EDA-A1A6-0929A98FD152}" presName="connectorText" presStyleLbl="sibTrans2D1" presStyleIdx="4" presStyleCnt="8"/>
      <dgm:spPr/>
      <dgm:t>
        <a:bodyPr/>
        <a:lstStyle/>
        <a:p>
          <a:endParaRPr lang="zh-TW" altLang="en-US"/>
        </a:p>
      </dgm:t>
    </dgm:pt>
    <dgm:pt modelId="{214D7588-3E9E-4F32-AA25-8BB6F6D80E31}" type="pres">
      <dgm:prSet presAssocID="{D8945882-1CB7-4AF1-B411-8F4A69D91C21}" presName="node" presStyleLbl="node1" presStyleIdx="5" presStyleCnt="9" custScaleX="129631" custScaleY="1661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CA29AD-BE3D-4E0B-8C66-1EA232AB3DB0}" type="pres">
      <dgm:prSet presAssocID="{765C50C2-A427-49F3-98AB-9DFBB368DCC9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9E284E46-97B1-4C69-AEAB-897E96847AA8}" type="pres">
      <dgm:prSet presAssocID="{765C50C2-A427-49F3-98AB-9DFBB368DCC9}" presName="connectorText" presStyleLbl="sibTrans2D1" presStyleIdx="5" presStyleCnt="8"/>
      <dgm:spPr/>
      <dgm:t>
        <a:bodyPr/>
        <a:lstStyle/>
        <a:p>
          <a:endParaRPr lang="zh-TW" altLang="en-US"/>
        </a:p>
      </dgm:t>
    </dgm:pt>
    <dgm:pt modelId="{A84D2EE5-6756-4941-A60F-14CF57C5EA79}" type="pres">
      <dgm:prSet presAssocID="{CB3A9D58-5F84-4D9C-8896-4B06D209EDA3}" presName="node" presStyleLbl="node1" presStyleIdx="6" presStyleCnt="9" custScaleX="123563" custScaleY="15094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C33B14-5DAF-481C-8B33-CDAAE3800245}" type="pres">
      <dgm:prSet presAssocID="{39C2F585-7C2C-4F35-88FF-82F5F5050267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71AD0D19-6503-41F4-98A9-90D487ED94DB}" type="pres">
      <dgm:prSet presAssocID="{39C2F585-7C2C-4F35-88FF-82F5F5050267}" presName="connectorText" presStyleLbl="sibTrans2D1" presStyleIdx="6" presStyleCnt="8"/>
      <dgm:spPr/>
      <dgm:t>
        <a:bodyPr/>
        <a:lstStyle/>
        <a:p>
          <a:endParaRPr lang="zh-TW" altLang="en-US"/>
        </a:p>
      </dgm:t>
    </dgm:pt>
    <dgm:pt modelId="{AB91CAA9-98AA-41DA-9505-3B072321429A}" type="pres">
      <dgm:prSet presAssocID="{6DFEE53F-B3FE-4A49-B32B-D0B55AEB4AA8}" presName="node" presStyleLbl="node1" presStyleIdx="7" presStyleCnt="9" custScaleX="130167" custScaleY="15154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FF5C4F-3453-4109-8575-46D707A18824}" type="pres">
      <dgm:prSet presAssocID="{C773A875-0917-4EB6-8740-EC634E32B341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D962E52E-2DDD-49D3-A57B-A7D680A877B3}" type="pres">
      <dgm:prSet presAssocID="{C773A875-0917-4EB6-8740-EC634E32B341}" presName="connectorText" presStyleLbl="sibTrans2D1" presStyleIdx="7" presStyleCnt="8"/>
      <dgm:spPr/>
      <dgm:t>
        <a:bodyPr/>
        <a:lstStyle/>
        <a:p>
          <a:endParaRPr lang="zh-TW" altLang="en-US"/>
        </a:p>
      </dgm:t>
    </dgm:pt>
    <dgm:pt modelId="{64C1465F-3567-45CD-ADA0-61FD9C1DBAA7}" type="pres">
      <dgm:prSet presAssocID="{DF8F4F07-358C-4DE5-A02B-F5E7D482CDDA}" presName="node" presStyleLbl="node1" presStyleIdx="8" presStyleCnt="9" custScaleX="141660" custScaleY="1601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55525AC-A403-4CD0-A43E-5D1D1407BBA1}" type="presOf" srcId="{77643694-CD9A-4A9E-AE53-77C5B80D8ACC}" destId="{9EDE7FA3-D709-4F5D-99A3-A196C9732D5B}" srcOrd="0" destOrd="0" presId="urn:microsoft.com/office/officeart/2005/8/layout/process5"/>
    <dgm:cxn modelId="{B04FB8F7-4DE1-4BD1-B18C-2FFB3B9F8D8A}" srcId="{B9278DEC-5E4C-4668-B516-5CB7FAFC6A43}" destId="{B5517A34-9548-4716-9026-9FE5BC86042D}" srcOrd="1" destOrd="0" parTransId="{E515A0BF-297D-4E12-9FBC-60C4AB43D342}" sibTransId="{7496C212-A226-48FD-82C4-21DA9C3E6D5D}"/>
    <dgm:cxn modelId="{87964B00-7FC9-4A79-8B55-B3AB960A29B5}" type="presOf" srcId="{FB5B58F9-BBBD-4713-9502-649F681D6D7F}" destId="{3A0CD913-8511-4E90-8F78-B0C82F0AC995}" srcOrd="0" destOrd="0" presId="urn:microsoft.com/office/officeart/2005/8/layout/process5"/>
    <dgm:cxn modelId="{6B1E47B3-F602-485E-A4DD-7D24B399DE6F}" srcId="{B9278DEC-5E4C-4668-B516-5CB7FAFC6A43}" destId="{C838CA6A-24E3-42F5-83C9-BCB95DCA3E6C}" srcOrd="0" destOrd="0" parTransId="{207BC12F-C14C-43FD-86FA-7D12B8AEAF39}" sibTransId="{539A6377-96E7-4B91-9F32-02982A4367C9}"/>
    <dgm:cxn modelId="{096C4761-256E-4112-895E-48312B063C6B}" type="presOf" srcId="{C838CA6A-24E3-42F5-83C9-BCB95DCA3E6C}" destId="{019449BE-DD0A-4917-9C5C-2184831CA012}" srcOrd="0" destOrd="0" presId="urn:microsoft.com/office/officeart/2005/8/layout/process5"/>
    <dgm:cxn modelId="{FBC4CEE5-506C-4417-874D-2568704682E3}" type="presOf" srcId="{C773A875-0917-4EB6-8740-EC634E32B341}" destId="{D962E52E-2DDD-49D3-A57B-A7D680A877B3}" srcOrd="1" destOrd="0" presId="urn:microsoft.com/office/officeart/2005/8/layout/process5"/>
    <dgm:cxn modelId="{CD66ED8F-E1FE-4A2F-84D4-BD3BFD58E30F}" type="presOf" srcId="{1BCACCF2-C187-4B10-9DAC-E90BFBF11CC6}" destId="{FDD09B7C-7B6E-405C-8F8C-86BE4BD4680A}" srcOrd="1" destOrd="0" presId="urn:microsoft.com/office/officeart/2005/8/layout/process5"/>
    <dgm:cxn modelId="{32612BA7-1F7E-49C3-A21A-1278F785B39A}" type="presOf" srcId="{CB3A9D58-5F84-4D9C-8896-4B06D209EDA3}" destId="{A84D2EE5-6756-4941-A60F-14CF57C5EA79}" srcOrd="0" destOrd="0" presId="urn:microsoft.com/office/officeart/2005/8/layout/process5"/>
    <dgm:cxn modelId="{DFB9B91B-FB43-490B-B614-D967120999C5}" srcId="{B9278DEC-5E4C-4668-B516-5CB7FAFC6A43}" destId="{FB5B58F9-BBBD-4713-9502-649F681D6D7F}" srcOrd="4" destOrd="0" parTransId="{BCA82385-4BA9-454C-90B8-CA061C3F1899}" sibTransId="{A8347DB8-CC81-4EDA-A1A6-0929A98FD152}"/>
    <dgm:cxn modelId="{19BF3DD4-B13C-4159-96E4-5123FEE7FE16}" type="presOf" srcId="{765C50C2-A427-49F3-98AB-9DFBB368DCC9}" destId="{9E284E46-97B1-4C69-AEAB-897E96847AA8}" srcOrd="1" destOrd="0" presId="urn:microsoft.com/office/officeart/2005/8/layout/process5"/>
    <dgm:cxn modelId="{B432E2F1-AB91-4269-81AC-3BC766D70B51}" type="presOf" srcId="{A8347DB8-CC81-4EDA-A1A6-0929A98FD152}" destId="{B6753860-B069-49F6-A920-0F06F378A349}" srcOrd="1" destOrd="0" presId="urn:microsoft.com/office/officeart/2005/8/layout/process5"/>
    <dgm:cxn modelId="{353B146D-B7A8-4565-95BB-9E461879526A}" type="presOf" srcId="{1BCACCF2-C187-4B10-9DAC-E90BFBF11CC6}" destId="{D4A58233-4986-4EAF-BD1B-8C5D239F5196}" srcOrd="0" destOrd="0" presId="urn:microsoft.com/office/officeart/2005/8/layout/process5"/>
    <dgm:cxn modelId="{97360BDF-0196-45EF-BF42-0D386F0B49B3}" type="presOf" srcId="{7496C212-A226-48FD-82C4-21DA9C3E6D5D}" destId="{E1670F35-E820-423E-9458-36E7A75EAEC9}" srcOrd="0" destOrd="0" presId="urn:microsoft.com/office/officeart/2005/8/layout/process5"/>
    <dgm:cxn modelId="{47FE6336-C086-4DB4-82F5-613F8EDAE375}" srcId="{B9278DEC-5E4C-4668-B516-5CB7FAFC6A43}" destId="{DF8F4F07-358C-4DE5-A02B-F5E7D482CDDA}" srcOrd="8" destOrd="0" parTransId="{D58A4A3C-F6AA-4FD8-A9CF-E33A72B01D06}" sibTransId="{A7C2E06B-A481-4A42-AC8E-372FE25417CD}"/>
    <dgm:cxn modelId="{11562716-7CDB-4214-ADEE-2A8B23488774}" type="presOf" srcId="{539A6377-96E7-4B91-9F32-02982A4367C9}" destId="{3B8196C8-2172-49AD-88B8-B2EC60A6BF27}" srcOrd="0" destOrd="0" presId="urn:microsoft.com/office/officeart/2005/8/layout/process5"/>
    <dgm:cxn modelId="{EA35405E-15CC-435E-882D-6520B5D9E9F4}" type="presOf" srcId="{77643694-CD9A-4A9E-AE53-77C5B80D8ACC}" destId="{8075DAA0-25E5-4765-86C1-C03466458057}" srcOrd="1" destOrd="0" presId="urn:microsoft.com/office/officeart/2005/8/layout/process5"/>
    <dgm:cxn modelId="{114EE4E6-FA0A-4733-9F05-20113E0EF654}" type="presOf" srcId="{B5517A34-9548-4716-9026-9FE5BC86042D}" destId="{0CD41550-E4E8-492D-B0C2-6741897049A6}" srcOrd="0" destOrd="0" presId="urn:microsoft.com/office/officeart/2005/8/layout/process5"/>
    <dgm:cxn modelId="{282FA739-BA1E-4C56-B42E-226077516039}" type="presOf" srcId="{DF8F4F07-358C-4DE5-A02B-F5E7D482CDDA}" destId="{64C1465F-3567-45CD-ADA0-61FD9C1DBAA7}" srcOrd="0" destOrd="0" presId="urn:microsoft.com/office/officeart/2005/8/layout/process5"/>
    <dgm:cxn modelId="{3B935B06-FC80-4A35-8DE9-E83FCB5C0D98}" type="presOf" srcId="{6DFEE53F-B3FE-4A49-B32B-D0B55AEB4AA8}" destId="{AB91CAA9-98AA-41DA-9505-3B072321429A}" srcOrd="0" destOrd="0" presId="urn:microsoft.com/office/officeart/2005/8/layout/process5"/>
    <dgm:cxn modelId="{F4E58DE7-F29E-46A4-8809-C8A0F6174C9C}" type="presOf" srcId="{C773A875-0917-4EB6-8740-EC634E32B341}" destId="{76FF5C4F-3453-4109-8575-46D707A18824}" srcOrd="0" destOrd="0" presId="urn:microsoft.com/office/officeart/2005/8/layout/process5"/>
    <dgm:cxn modelId="{DC2698A2-8E0E-4825-8E4F-0AF1DDE43299}" srcId="{B9278DEC-5E4C-4668-B516-5CB7FAFC6A43}" destId="{9E011F8A-A724-4FD1-BD98-65745FB36125}" srcOrd="3" destOrd="0" parTransId="{C583EDA5-2FA4-4ACC-8E09-A60EE3C14786}" sibTransId="{1BCACCF2-C187-4B10-9DAC-E90BFBF11CC6}"/>
    <dgm:cxn modelId="{63608200-103C-4CA8-B0D2-125CD661E76D}" type="presOf" srcId="{765C50C2-A427-49F3-98AB-9DFBB368DCC9}" destId="{EACA29AD-BE3D-4E0B-8C66-1EA232AB3DB0}" srcOrd="0" destOrd="0" presId="urn:microsoft.com/office/officeart/2005/8/layout/process5"/>
    <dgm:cxn modelId="{CCC807A7-3876-4176-972B-D6DC65A061EC}" type="presOf" srcId="{539A6377-96E7-4B91-9F32-02982A4367C9}" destId="{58B29FCE-8CED-4DE1-9C1A-2B5D010B65FB}" srcOrd="1" destOrd="0" presId="urn:microsoft.com/office/officeart/2005/8/layout/process5"/>
    <dgm:cxn modelId="{DDAC2715-A1DA-4F82-B4C1-8C0FC648FD80}" srcId="{B9278DEC-5E4C-4668-B516-5CB7FAFC6A43}" destId="{D8945882-1CB7-4AF1-B411-8F4A69D91C21}" srcOrd="5" destOrd="0" parTransId="{B301E8A1-D215-4809-AF21-D2A83311CC2B}" sibTransId="{765C50C2-A427-49F3-98AB-9DFBB368DCC9}"/>
    <dgm:cxn modelId="{C485AD58-F7A1-4C7C-84D5-A81F066B3F57}" srcId="{B9278DEC-5E4C-4668-B516-5CB7FAFC6A43}" destId="{CB3A9D58-5F84-4D9C-8896-4B06D209EDA3}" srcOrd="6" destOrd="0" parTransId="{B59515E2-3FF4-4B52-8B72-E7DDAD1BC2D5}" sibTransId="{39C2F585-7C2C-4F35-88FF-82F5F5050267}"/>
    <dgm:cxn modelId="{FCF2390B-844F-406A-A676-D76E30C4C1B2}" type="presOf" srcId="{39C2F585-7C2C-4F35-88FF-82F5F5050267}" destId="{71AD0D19-6503-41F4-98A9-90D487ED94DB}" srcOrd="1" destOrd="0" presId="urn:microsoft.com/office/officeart/2005/8/layout/process5"/>
    <dgm:cxn modelId="{95879ADB-9890-4B60-81A3-AB309A7B7FD7}" type="presOf" srcId="{9E011F8A-A724-4FD1-BD98-65745FB36125}" destId="{963000F5-6322-402F-9EA5-E73167EE89D6}" srcOrd="0" destOrd="0" presId="urn:microsoft.com/office/officeart/2005/8/layout/process5"/>
    <dgm:cxn modelId="{519B9659-E848-480B-97CA-5794EDD70A7A}" srcId="{B9278DEC-5E4C-4668-B516-5CB7FAFC6A43}" destId="{0734192E-C8A7-4967-9079-A661A3D92D4B}" srcOrd="2" destOrd="0" parTransId="{E2C11534-C000-4F09-B4E3-259BD881FFC5}" sibTransId="{77643694-CD9A-4A9E-AE53-77C5B80D8ACC}"/>
    <dgm:cxn modelId="{E5AA6BC5-02DA-4676-995E-825CC1BDB7A8}" type="presOf" srcId="{A8347DB8-CC81-4EDA-A1A6-0929A98FD152}" destId="{B4E3A4E4-90F7-441E-8E55-CF6C626DA1CF}" srcOrd="0" destOrd="0" presId="urn:microsoft.com/office/officeart/2005/8/layout/process5"/>
    <dgm:cxn modelId="{DC883C06-1007-4E1D-9D07-5239EA5860F8}" type="presOf" srcId="{0734192E-C8A7-4967-9079-A661A3D92D4B}" destId="{041AD792-13C0-4662-A42E-39C1517B9486}" srcOrd="0" destOrd="0" presId="urn:microsoft.com/office/officeart/2005/8/layout/process5"/>
    <dgm:cxn modelId="{A0C06D93-073A-4C56-8C1A-D69FA56A082F}" srcId="{B9278DEC-5E4C-4668-B516-5CB7FAFC6A43}" destId="{6DFEE53F-B3FE-4A49-B32B-D0B55AEB4AA8}" srcOrd="7" destOrd="0" parTransId="{27AD0287-0059-4819-95BC-9922280429F2}" sibTransId="{C773A875-0917-4EB6-8740-EC634E32B341}"/>
    <dgm:cxn modelId="{52C84A30-FF8E-4942-983A-F5DA66B9CA1A}" type="presOf" srcId="{39C2F585-7C2C-4F35-88FF-82F5F5050267}" destId="{78C33B14-5DAF-481C-8B33-CDAAE3800245}" srcOrd="0" destOrd="0" presId="urn:microsoft.com/office/officeart/2005/8/layout/process5"/>
    <dgm:cxn modelId="{ECBF4A12-AAFC-431B-BBA0-08D58A4BA685}" type="presOf" srcId="{B9278DEC-5E4C-4668-B516-5CB7FAFC6A43}" destId="{C01C4B2E-C08A-4989-9E39-B7CDFF2889AA}" srcOrd="0" destOrd="0" presId="urn:microsoft.com/office/officeart/2005/8/layout/process5"/>
    <dgm:cxn modelId="{9ED63342-CDE3-44BC-94B6-9EB53765C250}" type="presOf" srcId="{D8945882-1CB7-4AF1-B411-8F4A69D91C21}" destId="{214D7588-3E9E-4F32-AA25-8BB6F6D80E31}" srcOrd="0" destOrd="0" presId="urn:microsoft.com/office/officeart/2005/8/layout/process5"/>
    <dgm:cxn modelId="{4DB43797-A632-4187-81E0-620DADCF6E69}" type="presOf" srcId="{7496C212-A226-48FD-82C4-21DA9C3E6D5D}" destId="{439DA4F5-47B1-4E5B-82CF-8D6196EB2216}" srcOrd="1" destOrd="0" presId="urn:microsoft.com/office/officeart/2005/8/layout/process5"/>
    <dgm:cxn modelId="{B331357F-0A7B-4862-A058-F4D11F7F9322}" type="presParOf" srcId="{C01C4B2E-C08A-4989-9E39-B7CDFF2889AA}" destId="{019449BE-DD0A-4917-9C5C-2184831CA012}" srcOrd="0" destOrd="0" presId="urn:microsoft.com/office/officeart/2005/8/layout/process5"/>
    <dgm:cxn modelId="{F7692A42-615B-409F-B864-577761BC72CB}" type="presParOf" srcId="{C01C4B2E-C08A-4989-9E39-B7CDFF2889AA}" destId="{3B8196C8-2172-49AD-88B8-B2EC60A6BF27}" srcOrd="1" destOrd="0" presId="urn:microsoft.com/office/officeart/2005/8/layout/process5"/>
    <dgm:cxn modelId="{600E73C5-0CB1-41C8-9665-E8A6CF5B2555}" type="presParOf" srcId="{3B8196C8-2172-49AD-88B8-B2EC60A6BF27}" destId="{58B29FCE-8CED-4DE1-9C1A-2B5D010B65FB}" srcOrd="0" destOrd="0" presId="urn:microsoft.com/office/officeart/2005/8/layout/process5"/>
    <dgm:cxn modelId="{5DF63DC2-162B-41BD-A56E-7CC496DB14DF}" type="presParOf" srcId="{C01C4B2E-C08A-4989-9E39-B7CDFF2889AA}" destId="{0CD41550-E4E8-492D-B0C2-6741897049A6}" srcOrd="2" destOrd="0" presId="urn:microsoft.com/office/officeart/2005/8/layout/process5"/>
    <dgm:cxn modelId="{80CB8549-C5EE-4903-B1B5-3D1657184A20}" type="presParOf" srcId="{C01C4B2E-C08A-4989-9E39-B7CDFF2889AA}" destId="{E1670F35-E820-423E-9458-36E7A75EAEC9}" srcOrd="3" destOrd="0" presId="urn:microsoft.com/office/officeart/2005/8/layout/process5"/>
    <dgm:cxn modelId="{A85EA77C-7070-4BC7-A3B4-EE884BD29093}" type="presParOf" srcId="{E1670F35-E820-423E-9458-36E7A75EAEC9}" destId="{439DA4F5-47B1-4E5B-82CF-8D6196EB2216}" srcOrd="0" destOrd="0" presId="urn:microsoft.com/office/officeart/2005/8/layout/process5"/>
    <dgm:cxn modelId="{07D8BD6E-F99C-49F9-9045-FB47184C1DAD}" type="presParOf" srcId="{C01C4B2E-C08A-4989-9E39-B7CDFF2889AA}" destId="{041AD792-13C0-4662-A42E-39C1517B9486}" srcOrd="4" destOrd="0" presId="urn:microsoft.com/office/officeart/2005/8/layout/process5"/>
    <dgm:cxn modelId="{918CBE1A-7435-456C-94F1-0CBF02FDB3EA}" type="presParOf" srcId="{C01C4B2E-C08A-4989-9E39-B7CDFF2889AA}" destId="{9EDE7FA3-D709-4F5D-99A3-A196C9732D5B}" srcOrd="5" destOrd="0" presId="urn:microsoft.com/office/officeart/2005/8/layout/process5"/>
    <dgm:cxn modelId="{1091AF4D-1E57-4412-9722-68A5BD37D9B1}" type="presParOf" srcId="{9EDE7FA3-D709-4F5D-99A3-A196C9732D5B}" destId="{8075DAA0-25E5-4765-86C1-C03466458057}" srcOrd="0" destOrd="0" presId="urn:microsoft.com/office/officeart/2005/8/layout/process5"/>
    <dgm:cxn modelId="{CA91650A-BD3C-4A16-83EA-1E835C650C31}" type="presParOf" srcId="{C01C4B2E-C08A-4989-9E39-B7CDFF2889AA}" destId="{963000F5-6322-402F-9EA5-E73167EE89D6}" srcOrd="6" destOrd="0" presId="urn:microsoft.com/office/officeart/2005/8/layout/process5"/>
    <dgm:cxn modelId="{608DD329-86C7-4554-BAAC-6DC69AAD1357}" type="presParOf" srcId="{C01C4B2E-C08A-4989-9E39-B7CDFF2889AA}" destId="{D4A58233-4986-4EAF-BD1B-8C5D239F5196}" srcOrd="7" destOrd="0" presId="urn:microsoft.com/office/officeart/2005/8/layout/process5"/>
    <dgm:cxn modelId="{1867DFF4-428B-498A-A984-5B7BC3272C33}" type="presParOf" srcId="{D4A58233-4986-4EAF-BD1B-8C5D239F5196}" destId="{FDD09B7C-7B6E-405C-8F8C-86BE4BD4680A}" srcOrd="0" destOrd="0" presId="urn:microsoft.com/office/officeart/2005/8/layout/process5"/>
    <dgm:cxn modelId="{021E9C48-09A3-4C49-9DEB-6A2E982DDDFC}" type="presParOf" srcId="{C01C4B2E-C08A-4989-9E39-B7CDFF2889AA}" destId="{3A0CD913-8511-4E90-8F78-B0C82F0AC995}" srcOrd="8" destOrd="0" presId="urn:microsoft.com/office/officeart/2005/8/layout/process5"/>
    <dgm:cxn modelId="{149A2DB8-AC19-4E88-8019-C86019C43AD5}" type="presParOf" srcId="{C01C4B2E-C08A-4989-9E39-B7CDFF2889AA}" destId="{B4E3A4E4-90F7-441E-8E55-CF6C626DA1CF}" srcOrd="9" destOrd="0" presId="urn:microsoft.com/office/officeart/2005/8/layout/process5"/>
    <dgm:cxn modelId="{CE798FE4-0704-40C6-A02B-104F311851BC}" type="presParOf" srcId="{B4E3A4E4-90F7-441E-8E55-CF6C626DA1CF}" destId="{B6753860-B069-49F6-A920-0F06F378A349}" srcOrd="0" destOrd="0" presId="urn:microsoft.com/office/officeart/2005/8/layout/process5"/>
    <dgm:cxn modelId="{C583A361-21AB-40FF-A26C-77EA76022E83}" type="presParOf" srcId="{C01C4B2E-C08A-4989-9E39-B7CDFF2889AA}" destId="{214D7588-3E9E-4F32-AA25-8BB6F6D80E31}" srcOrd="10" destOrd="0" presId="urn:microsoft.com/office/officeart/2005/8/layout/process5"/>
    <dgm:cxn modelId="{4D3D3064-30A2-4260-B55B-3C669F794C0C}" type="presParOf" srcId="{C01C4B2E-C08A-4989-9E39-B7CDFF2889AA}" destId="{EACA29AD-BE3D-4E0B-8C66-1EA232AB3DB0}" srcOrd="11" destOrd="0" presId="urn:microsoft.com/office/officeart/2005/8/layout/process5"/>
    <dgm:cxn modelId="{B6CC8C1D-94DE-44CB-8FFD-D5C0E101B632}" type="presParOf" srcId="{EACA29AD-BE3D-4E0B-8C66-1EA232AB3DB0}" destId="{9E284E46-97B1-4C69-AEAB-897E96847AA8}" srcOrd="0" destOrd="0" presId="urn:microsoft.com/office/officeart/2005/8/layout/process5"/>
    <dgm:cxn modelId="{5CB55EA3-DC98-49D3-A4CA-580D1E900628}" type="presParOf" srcId="{C01C4B2E-C08A-4989-9E39-B7CDFF2889AA}" destId="{A84D2EE5-6756-4941-A60F-14CF57C5EA79}" srcOrd="12" destOrd="0" presId="urn:microsoft.com/office/officeart/2005/8/layout/process5"/>
    <dgm:cxn modelId="{2B2FAFC5-16F3-4E09-90AD-C20BD6DBFE7D}" type="presParOf" srcId="{C01C4B2E-C08A-4989-9E39-B7CDFF2889AA}" destId="{78C33B14-5DAF-481C-8B33-CDAAE3800245}" srcOrd="13" destOrd="0" presId="urn:microsoft.com/office/officeart/2005/8/layout/process5"/>
    <dgm:cxn modelId="{BF5936BC-7226-4205-BBAD-3FBD1DD2D9B8}" type="presParOf" srcId="{78C33B14-5DAF-481C-8B33-CDAAE3800245}" destId="{71AD0D19-6503-41F4-98A9-90D487ED94DB}" srcOrd="0" destOrd="0" presId="urn:microsoft.com/office/officeart/2005/8/layout/process5"/>
    <dgm:cxn modelId="{910CAE5B-79CB-438C-AAF3-5D0F90A788E0}" type="presParOf" srcId="{C01C4B2E-C08A-4989-9E39-B7CDFF2889AA}" destId="{AB91CAA9-98AA-41DA-9505-3B072321429A}" srcOrd="14" destOrd="0" presId="urn:microsoft.com/office/officeart/2005/8/layout/process5"/>
    <dgm:cxn modelId="{8F6346A1-F342-4621-984E-22E7A39FA133}" type="presParOf" srcId="{C01C4B2E-C08A-4989-9E39-B7CDFF2889AA}" destId="{76FF5C4F-3453-4109-8575-46D707A18824}" srcOrd="15" destOrd="0" presId="urn:microsoft.com/office/officeart/2005/8/layout/process5"/>
    <dgm:cxn modelId="{BC2C2886-5A6F-4FCA-99C9-4333B71E6B18}" type="presParOf" srcId="{76FF5C4F-3453-4109-8575-46D707A18824}" destId="{D962E52E-2DDD-49D3-A57B-A7D680A877B3}" srcOrd="0" destOrd="0" presId="urn:microsoft.com/office/officeart/2005/8/layout/process5"/>
    <dgm:cxn modelId="{F31267F2-8461-41FF-A9F1-17BF08B9484C}" type="presParOf" srcId="{C01C4B2E-C08A-4989-9E39-B7CDFF2889AA}" destId="{64C1465F-3567-45CD-ADA0-61FD9C1DBAA7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278DEC-5E4C-4668-B516-5CB7FAFC6A4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838CA6A-24E3-42F5-83C9-BCB95DCA3E6C}">
      <dgm:prSet phldrT="[文字]" custT="1"/>
      <dgm:spPr/>
      <dgm:t>
        <a:bodyPr/>
        <a:lstStyle/>
        <a:p>
          <a:r>
            <a:rPr lang="en-US" altLang="zh-TW" sz="20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</a:t>
          </a:r>
          <a:r>
            <a:rPr lang="zh-TW" altLang="en-US" sz="20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線上</a:t>
          </a:r>
          <a:r>
            <a:rPr lang="zh-TW" altLang="en-US" sz="2000" dirty="0" smtClean="0">
              <a:latin typeface="MS Gothic" panose="020B0609070205080204" pitchFamily="49" charset="-128"/>
              <a:ea typeface="MS Gothic" panose="020B0609070205080204" pitchFamily="49" charset="-128"/>
            </a:rPr>
            <a:t>諮詢預約</a:t>
          </a:r>
          <a:endParaRPr lang="zh-TW" altLang="en-US" sz="2000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207BC12F-C14C-43FD-86FA-7D12B8AEAF39}" type="parTrans" cxnId="{6B1E47B3-F602-485E-A4DD-7D24B399DE6F}">
      <dgm:prSet/>
      <dgm:spPr/>
      <dgm:t>
        <a:bodyPr/>
        <a:lstStyle/>
        <a:p>
          <a:endParaRPr lang="zh-TW" altLang="en-US"/>
        </a:p>
      </dgm:t>
    </dgm:pt>
    <dgm:pt modelId="{539A6377-96E7-4B91-9F32-02982A4367C9}" type="sibTrans" cxnId="{6B1E47B3-F602-485E-A4DD-7D24B399DE6F}">
      <dgm:prSet/>
      <dgm:spPr/>
      <dgm:t>
        <a:bodyPr/>
        <a:lstStyle/>
        <a:p>
          <a:endParaRPr lang="zh-TW" altLang="en-US"/>
        </a:p>
      </dgm:t>
    </dgm:pt>
    <dgm:pt modelId="{B5517A34-9548-4716-9026-9FE5BC86042D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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安排</a:t>
          </a:r>
          <a:r>
            <a:rPr lang="zh-TW" altLang="en-US" sz="20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預約</a:t>
          </a:r>
          <a:endParaRPr lang="zh-TW" altLang="en-US" sz="2000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E515A0BF-297D-4E12-9FBC-60C4AB43D342}" type="parTrans" cxnId="{B04FB8F7-4DE1-4BD1-B18C-2FFB3B9F8D8A}">
      <dgm:prSet/>
      <dgm:spPr/>
      <dgm:t>
        <a:bodyPr/>
        <a:lstStyle/>
        <a:p>
          <a:endParaRPr lang="zh-TW" altLang="en-US"/>
        </a:p>
      </dgm:t>
    </dgm:pt>
    <dgm:pt modelId="{7496C212-A226-48FD-82C4-21DA9C3E6D5D}" type="sibTrans" cxnId="{B04FB8F7-4DE1-4BD1-B18C-2FFB3B9F8D8A}">
      <dgm:prSet/>
      <dgm:spPr/>
      <dgm:t>
        <a:bodyPr/>
        <a:lstStyle/>
        <a:p>
          <a:endParaRPr lang="zh-TW" altLang="en-US"/>
        </a:p>
      </dgm:t>
    </dgm:pt>
    <dgm:pt modelId="{0734192E-C8A7-4967-9079-A661A3D92D4B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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提供協助及建議</a:t>
          </a:r>
          <a:endParaRPr lang="zh-TW" altLang="en-US" sz="2000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E2C11534-C000-4F09-B4E3-259BD881FFC5}" type="parTrans" cxnId="{519B9659-E848-480B-97CA-5794EDD70A7A}">
      <dgm:prSet/>
      <dgm:spPr/>
      <dgm:t>
        <a:bodyPr/>
        <a:lstStyle/>
        <a:p>
          <a:endParaRPr lang="zh-TW" altLang="en-US"/>
        </a:p>
      </dgm:t>
    </dgm:pt>
    <dgm:pt modelId="{77643694-CD9A-4A9E-AE53-77C5B80D8ACC}" type="sibTrans" cxnId="{519B9659-E848-480B-97CA-5794EDD70A7A}">
      <dgm:prSet/>
      <dgm:spPr/>
      <dgm:t>
        <a:bodyPr/>
        <a:lstStyle/>
        <a:p>
          <a:endParaRPr lang="zh-TW" altLang="en-US"/>
        </a:p>
      </dgm:t>
    </dgm:pt>
    <dgm:pt modelId="{9E011F8A-A724-4FD1-BD98-65745FB36125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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完成諮詢紀錄建檔及呈報主管</a:t>
          </a:r>
          <a:endParaRPr lang="zh-TW" altLang="en-US" sz="2000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C583EDA5-2FA4-4ACC-8E09-A60EE3C14786}" type="parTrans" cxnId="{DC2698A2-8E0E-4825-8E4F-0AF1DDE43299}">
      <dgm:prSet/>
      <dgm:spPr/>
      <dgm:t>
        <a:bodyPr/>
        <a:lstStyle/>
        <a:p>
          <a:endParaRPr lang="zh-TW" altLang="en-US"/>
        </a:p>
      </dgm:t>
    </dgm:pt>
    <dgm:pt modelId="{1BCACCF2-C187-4B10-9DAC-E90BFBF11CC6}" type="sibTrans" cxnId="{DC2698A2-8E0E-4825-8E4F-0AF1DDE43299}">
      <dgm:prSet/>
      <dgm:spPr/>
      <dgm:t>
        <a:bodyPr/>
        <a:lstStyle/>
        <a:p>
          <a:endParaRPr lang="zh-TW" altLang="en-US"/>
        </a:p>
      </dgm:t>
    </dgm:pt>
    <dgm:pt modelId="{FB5B58F9-BBBD-4713-9502-649F681D6D7F}">
      <dgm:prSet phldrT="[文字]" custT="1"/>
      <dgm:spPr/>
      <dgm:t>
        <a:bodyPr/>
        <a:lstStyle/>
        <a:p>
          <a:r>
            <a:rPr lang="en-US" altLang="zh-TW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</a:t>
          </a:r>
          <a:r>
            <a:rPr lang="zh-TW" altLang="en-US" sz="20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結案歸檔</a:t>
          </a:r>
          <a:endParaRPr lang="zh-TW" altLang="en-US" sz="2000" dirty="0">
            <a:latin typeface="MS Gothic" panose="020B0609070205080204" pitchFamily="49" charset="-128"/>
            <a:ea typeface="MS Gothic" panose="020B0609070205080204" pitchFamily="49" charset="-128"/>
          </a:endParaRPr>
        </a:p>
      </dgm:t>
    </dgm:pt>
    <dgm:pt modelId="{BCA82385-4BA9-454C-90B8-CA061C3F1899}" type="parTrans" cxnId="{DFB9B91B-FB43-490B-B614-D967120999C5}">
      <dgm:prSet/>
      <dgm:spPr/>
      <dgm:t>
        <a:bodyPr/>
        <a:lstStyle/>
        <a:p>
          <a:endParaRPr lang="zh-TW" altLang="en-US"/>
        </a:p>
      </dgm:t>
    </dgm:pt>
    <dgm:pt modelId="{A8347DB8-CC81-4EDA-A1A6-0929A98FD152}" type="sibTrans" cxnId="{DFB9B91B-FB43-490B-B614-D967120999C5}">
      <dgm:prSet/>
      <dgm:spPr/>
      <dgm:t>
        <a:bodyPr/>
        <a:lstStyle/>
        <a:p>
          <a:endParaRPr lang="zh-TW" altLang="en-US"/>
        </a:p>
      </dgm:t>
    </dgm:pt>
    <dgm:pt modelId="{C01C4B2E-C08A-4989-9E39-B7CDFF2889AA}" type="pres">
      <dgm:prSet presAssocID="{B9278DEC-5E4C-4668-B516-5CB7FAFC6A4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19449BE-DD0A-4917-9C5C-2184831CA012}" type="pres">
      <dgm:prSet presAssocID="{C838CA6A-24E3-42F5-83C9-BCB95DCA3E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8196C8-2172-49AD-88B8-B2EC60A6BF27}" type="pres">
      <dgm:prSet presAssocID="{539A6377-96E7-4B91-9F32-02982A4367C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8B29FCE-8CED-4DE1-9C1A-2B5D010B65FB}" type="pres">
      <dgm:prSet presAssocID="{539A6377-96E7-4B91-9F32-02982A4367C9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CD41550-E4E8-492D-B0C2-6741897049A6}" type="pres">
      <dgm:prSet presAssocID="{B5517A34-9548-4716-9026-9FE5BC86042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670F35-E820-423E-9458-36E7A75EAEC9}" type="pres">
      <dgm:prSet presAssocID="{7496C212-A226-48FD-82C4-21DA9C3E6D5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439DA4F5-47B1-4E5B-82CF-8D6196EB2216}" type="pres">
      <dgm:prSet presAssocID="{7496C212-A226-48FD-82C4-21DA9C3E6D5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041AD792-13C0-4662-A42E-39C1517B9486}" type="pres">
      <dgm:prSet presAssocID="{0734192E-C8A7-4967-9079-A661A3D92D4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DE7FA3-D709-4F5D-99A3-A196C9732D5B}" type="pres">
      <dgm:prSet presAssocID="{77643694-CD9A-4A9E-AE53-77C5B80D8ACC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8075DAA0-25E5-4765-86C1-C03466458057}" type="pres">
      <dgm:prSet presAssocID="{77643694-CD9A-4A9E-AE53-77C5B80D8ACC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963000F5-6322-402F-9EA5-E73167EE89D6}" type="pres">
      <dgm:prSet presAssocID="{9E011F8A-A724-4FD1-BD98-65745FB3612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A58233-4986-4EAF-BD1B-8C5D239F5196}" type="pres">
      <dgm:prSet presAssocID="{1BCACCF2-C187-4B10-9DAC-E90BFBF11CC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DD09B7C-7B6E-405C-8F8C-86BE4BD4680A}" type="pres">
      <dgm:prSet presAssocID="{1BCACCF2-C187-4B10-9DAC-E90BFBF11CC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3A0CD913-8511-4E90-8F78-B0C82F0AC995}" type="pres">
      <dgm:prSet presAssocID="{FB5B58F9-BBBD-4713-9502-649F681D6D7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883C06-1007-4E1D-9D07-5239EA5860F8}" type="presOf" srcId="{0734192E-C8A7-4967-9079-A661A3D92D4B}" destId="{041AD792-13C0-4662-A42E-39C1517B9486}" srcOrd="0" destOrd="0" presId="urn:microsoft.com/office/officeart/2005/8/layout/process5"/>
    <dgm:cxn modelId="{CCC807A7-3876-4176-972B-D6DC65A061EC}" type="presOf" srcId="{539A6377-96E7-4B91-9F32-02982A4367C9}" destId="{58B29FCE-8CED-4DE1-9C1A-2B5D010B65FB}" srcOrd="1" destOrd="0" presId="urn:microsoft.com/office/officeart/2005/8/layout/process5"/>
    <dgm:cxn modelId="{353B146D-B7A8-4565-95BB-9E461879526A}" type="presOf" srcId="{1BCACCF2-C187-4B10-9DAC-E90BFBF11CC6}" destId="{D4A58233-4986-4EAF-BD1B-8C5D239F5196}" srcOrd="0" destOrd="0" presId="urn:microsoft.com/office/officeart/2005/8/layout/process5"/>
    <dgm:cxn modelId="{DC2698A2-8E0E-4825-8E4F-0AF1DDE43299}" srcId="{B9278DEC-5E4C-4668-B516-5CB7FAFC6A43}" destId="{9E011F8A-A724-4FD1-BD98-65745FB36125}" srcOrd="3" destOrd="0" parTransId="{C583EDA5-2FA4-4ACC-8E09-A60EE3C14786}" sibTransId="{1BCACCF2-C187-4B10-9DAC-E90BFBF11CC6}"/>
    <dgm:cxn modelId="{096C4761-256E-4112-895E-48312B063C6B}" type="presOf" srcId="{C838CA6A-24E3-42F5-83C9-BCB95DCA3E6C}" destId="{019449BE-DD0A-4917-9C5C-2184831CA012}" srcOrd="0" destOrd="0" presId="urn:microsoft.com/office/officeart/2005/8/layout/process5"/>
    <dgm:cxn modelId="{87964B00-7FC9-4A79-8B55-B3AB960A29B5}" type="presOf" srcId="{FB5B58F9-BBBD-4713-9502-649F681D6D7F}" destId="{3A0CD913-8511-4E90-8F78-B0C82F0AC995}" srcOrd="0" destOrd="0" presId="urn:microsoft.com/office/officeart/2005/8/layout/process5"/>
    <dgm:cxn modelId="{4DB43797-A632-4187-81E0-620DADCF6E69}" type="presOf" srcId="{7496C212-A226-48FD-82C4-21DA9C3E6D5D}" destId="{439DA4F5-47B1-4E5B-82CF-8D6196EB2216}" srcOrd="1" destOrd="0" presId="urn:microsoft.com/office/officeart/2005/8/layout/process5"/>
    <dgm:cxn modelId="{755525AC-A403-4CD0-A43E-5D1D1407BBA1}" type="presOf" srcId="{77643694-CD9A-4A9E-AE53-77C5B80D8ACC}" destId="{9EDE7FA3-D709-4F5D-99A3-A196C9732D5B}" srcOrd="0" destOrd="0" presId="urn:microsoft.com/office/officeart/2005/8/layout/process5"/>
    <dgm:cxn modelId="{519B9659-E848-480B-97CA-5794EDD70A7A}" srcId="{B9278DEC-5E4C-4668-B516-5CB7FAFC6A43}" destId="{0734192E-C8A7-4967-9079-A661A3D92D4B}" srcOrd="2" destOrd="0" parTransId="{E2C11534-C000-4F09-B4E3-259BD881FFC5}" sibTransId="{77643694-CD9A-4A9E-AE53-77C5B80D8ACC}"/>
    <dgm:cxn modelId="{11562716-7CDB-4214-ADEE-2A8B23488774}" type="presOf" srcId="{539A6377-96E7-4B91-9F32-02982A4367C9}" destId="{3B8196C8-2172-49AD-88B8-B2EC60A6BF27}" srcOrd="0" destOrd="0" presId="urn:microsoft.com/office/officeart/2005/8/layout/process5"/>
    <dgm:cxn modelId="{EA35405E-15CC-435E-882D-6520B5D9E9F4}" type="presOf" srcId="{77643694-CD9A-4A9E-AE53-77C5B80D8ACC}" destId="{8075DAA0-25E5-4765-86C1-C03466458057}" srcOrd="1" destOrd="0" presId="urn:microsoft.com/office/officeart/2005/8/layout/process5"/>
    <dgm:cxn modelId="{97360BDF-0196-45EF-BF42-0D386F0B49B3}" type="presOf" srcId="{7496C212-A226-48FD-82C4-21DA9C3E6D5D}" destId="{E1670F35-E820-423E-9458-36E7A75EAEC9}" srcOrd="0" destOrd="0" presId="urn:microsoft.com/office/officeart/2005/8/layout/process5"/>
    <dgm:cxn modelId="{CD66ED8F-E1FE-4A2F-84D4-BD3BFD58E30F}" type="presOf" srcId="{1BCACCF2-C187-4B10-9DAC-E90BFBF11CC6}" destId="{FDD09B7C-7B6E-405C-8F8C-86BE4BD4680A}" srcOrd="1" destOrd="0" presId="urn:microsoft.com/office/officeart/2005/8/layout/process5"/>
    <dgm:cxn modelId="{DFB9B91B-FB43-490B-B614-D967120999C5}" srcId="{B9278DEC-5E4C-4668-B516-5CB7FAFC6A43}" destId="{FB5B58F9-BBBD-4713-9502-649F681D6D7F}" srcOrd="4" destOrd="0" parTransId="{BCA82385-4BA9-454C-90B8-CA061C3F1899}" sibTransId="{A8347DB8-CC81-4EDA-A1A6-0929A98FD152}"/>
    <dgm:cxn modelId="{6B1E47B3-F602-485E-A4DD-7D24B399DE6F}" srcId="{B9278DEC-5E4C-4668-B516-5CB7FAFC6A43}" destId="{C838CA6A-24E3-42F5-83C9-BCB95DCA3E6C}" srcOrd="0" destOrd="0" parTransId="{207BC12F-C14C-43FD-86FA-7D12B8AEAF39}" sibTransId="{539A6377-96E7-4B91-9F32-02982A4367C9}"/>
    <dgm:cxn modelId="{95879ADB-9890-4B60-81A3-AB309A7B7FD7}" type="presOf" srcId="{9E011F8A-A724-4FD1-BD98-65745FB36125}" destId="{963000F5-6322-402F-9EA5-E73167EE89D6}" srcOrd="0" destOrd="0" presId="urn:microsoft.com/office/officeart/2005/8/layout/process5"/>
    <dgm:cxn modelId="{B04FB8F7-4DE1-4BD1-B18C-2FFB3B9F8D8A}" srcId="{B9278DEC-5E4C-4668-B516-5CB7FAFC6A43}" destId="{B5517A34-9548-4716-9026-9FE5BC86042D}" srcOrd="1" destOrd="0" parTransId="{E515A0BF-297D-4E12-9FBC-60C4AB43D342}" sibTransId="{7496C212-A226-48FD-82C4-21DA9C3E6D5D}"/>
    <dgm:cxn modelId="{114EE4E6-FA0A-4733-9F05-20113E0EF654}" type="presOf" srcId="{B5517A34-9548-4716-9026-9FE5BC86042D}" destId="{0CD41550-E4E8-492D-B0C2-6741897049A6}" srcOrd="0" destOrd="0" presId="urn:microsoft.com/office/officeart/2005/8/layout/process5"/>
    <dgm:cxn modelId="{ECBF4A12-AAFC-431B-BBA0-08D58A4BA685}" type="presOf" srcId="{B9278DEC-5E4C-4668-B516-5CB7FAFC6A43}" destId="{C01C4B2E-C08A-4989-9E39-B7CDFF2889AA}" srcOrd="0" destOrd="0" presId="urn:microsoft.com/office/officeart/2005/8/layout/process5"/>
    <dgm:cxn modelId="{B331357F-0A7B-4862-A058-F4D11F7F9322}" type="presParOf" srcId="{C01C4B2E-C08A-4989-9E39-B7CDFF2889AA}" destId="{019449BE-DD0A-4917-9C5C-2184831CA012}" srcOrd="0" destOrd="0" presId="urn:microsoft.com/office/officeart/2005/8/layout/process5"/>
    <dgm:cxn modelId="{F7692A42-615B-409F-B864-577761BC72CB}" type="presParOf" srcId="{C01C4B2E-C08A-4989-9E39-B7CDFF2889AA}" destId="{3B8196C8-2172-49AD-88B8-B2EC60A6BF27}" srcOrd="1" destOrd="0" presId="urn:microsoft.com/office/officeart/2005/8/layout/process5"/>
    <dgm:cxn modelId="{600E73C5-0CB1-41C8-9665-E8A6CF5B2555}" type="presParOf" srcId="{3B8196C8-2172-49AD-88B8-B2EC60A6BF27}" destId="{58B29FCE-8CED-4DE1-9C1A-2B5D010B65FB}" srcOrd="0" destOrd="0" presId="urn:microsoft.com/office/officeart/2005/8/layout/process5"/>
    <dgm:cxn modelId="{5DF63DC2-162B-41BD-A56E-7CC496DB14DF}" type="presParOf" srcId="{C01C4B2E-C08A-4989-9E39-B7CDFF2889AA}" destId="{0CD41550-E4E8-492D-B0C2-6741897049A6}" srcOrd="2" destOrd="0" presId="urn:microsoft.com/office/officeart/2005/8/layout/process5"/>
    <dgm:cxn modelId="{80CB8549-C5EE-4903-B1B5-3D1657184A20}" type="presParOf" srcId="{C01C4B2E-C08A-4989-9E39-B7CDFF2889AA}" destId="{E1670F35-E820-423E-9458-36E7A75EAEC9}" srcOrd="3" destOrd="0" presId="urn:microsoft.com/office/officeart/2005/8/layout/process5"/>
    <dgm:cxn modelId="{A85EA77C-7070-4BC7-A3B4-EE884BD29093}" type="presParOf" srcId="{E1670F35-E820-423E-9458-36E7A75EAEC9}" destId="{439DA4F5-47B1-4E5B-82CF-8D6196EB2216}" srcOrd="0" destOrd="0" presId="urn:microsoft.com/office/officeart/2005/8/layout/process5"/>
    <dgm:cxn modelId="{07D8BD6E-F99C-49F9-9045-FB47184C1DAD}" type="presParOf" srcId="{C01C4B2E-C08A-4989-9E39-B7CDFF2889AA}" destId="{041AD792-13C0-4662-A42E-39C1517B9486}" srcOrd="4" destOrd="0" presId="urn:microsoft.com/office/officeart/2005/8/layout/process5"/>
    <dgm:cxn modelId="{918CBE1A-7435-456C-94F1-0CBF02FDB3EA}" type="presParOf" srcId="{C01C4B2E-C08A-4989-9E39-B7CDFF2889AA}" destId="{9EDE7FA3-D709-4F5D-99A3-A196C9732D5B}" srcOrd="5" destOrd="0" presId="urn:microsoft.com/office/officeart/2005/8/layout/process5"/>
    <dgm:cxn modelId="{1091AF4D-1E57-4412-9722-68A5BD37D9B1}" type="presParOf" srcId="{9EDE7FA3-D709-4F5D-99A3-A196C9732D5B}" destId="{8075DAA0-25E5-4765-86C1-C03466458057}" srcOrd="0" destOrd="0" presId="urn:microsoft.com/office/officeart/2005/8/layout/process5"/>
    <dgm:cxn modelId="{CA91650A-BD3C-4A16-83EA-1E835C650C31}" type="presParOf" srcId="{C01C4B2E-C08A-4989-9E39-B7CDFF2889AA}" destId="{963000F5-6322-402F-9EA5-E73167EE89D6}" srcOrd="6" destOrd="0" presId="urn:microsoft.com/office/officeart/2005/8/layout/process5"/>
    <dgm:cxn modelId="{608DD329-86C7-4554-BAAC-6DC69AAD1357}" type="presParOf" srcId="{C01C4B2E-C08A-4989-9E39-B7CDFF2889AA}" destId="{D4A58233-4986-4EAF-BD1B-8C5D239F5196}" srcOrd="7" destOrd="0" presId="urn:microsoft.com/office/officeart/2005/8/layout/process5"/>
    <dgm:cxn modelId="{1867DFF4-428B-498A-A984-5B7BC3272C33}" type="presParOf" srcId="{D4A58233-4986-4EAF-BD1B-8C5D239F5196}" destId="{FDD09B7C-7B6E-405C-8F8C-86BE4BD4680A}" srcOrd="0" destOrd="0" presId="urn:microsoft.com/office/officeart/2005/8/layout/process5"/>
    <dgm:cxn modelId="{021E9C48-09A3-4C49-9DEB-6A2E982DDDFC}" type="presParOf" srcId="{C01C4B2E-C08A-4989-9E39-B7CDFF2889AA}" destId="{3A0CD913-8511-4E90-8F78-B0C82F0AC995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4D28AB-0089-4AB3-9A73-9B73EB34C1B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84FF27C-CD3F-417D-9EE7-358F367B7E17}">
      <dgm:prSet phldrT="[文字]"/>
      <dgm:spPr/>
      <dgm:t>
        <a:bodyPr/>
        <a:lstStyle/>
        <a:p>
          <a:r>
            <a:rPr lang="zh-TW" altLang="en-US" dirty="0"/>
            <a:t>尊重個人原則</a:t>
          </a:r>
          <a:r>
            <a:rPr lang="en-US" altLang="zh-TW" dirty="0"/>
            <a:t>(Respect for persons)</a:t>
          </a:r>
          <a:endParaRPr lang="zh-TW" altLang="en-US" dirty="0"/>
        </a:p>
      </dgm:t>
    </dgm:pt>
    <dgm:pt modelId="{E706DAD2-12F1-4DB2-BDEB-CA06B6AE53F5}" type="parTrans" cxnId="{6FEB4099-B938-4E4A-9BB4-D4A61E39C279}">
      <dgm:prSet/>
      <dgm:spPr/>
      <dgm:t>
        <a:bodyPr/>
        <a:lstStyle/>
        <a:p>
          <a:endParaRPr lang="zh-TW" altLang="en-US"/>
        </a:p>
      </dgm:t>
    </dgm:pt>
    <dgm:pt modelId="{20D2F2DC-79BB-4AD9-B8D7-F0240DDEE611}" type="sibTrans" cxnId="{6FEB4099-B938-4E4A-9BB4-D4A61E39C279}">
      <dgm:prSet/>
      <dgm:spPr/>
      <dgm:t>
        <a:bodyPr/>
        <a:lstStyle/>
        <a:p>
          <a:endParaRPr lang="zh-TW" altLang="en-US"/>
        </a:p>
      </dgm:t>
    </dgm:pt>
    <dgm:pt modelId="{171A868D-86B3-4CBE-B924-0066B230F423}">
      <dgm:prSet phldrT="[文字]"/>
      <dgm:spPr/>
      <dgm:t>
        <a:bodyPr/>
        <a:lstStyle/>
        <a:p>
          <a:r>
            <a:rPr lang="zh-TW" altLang="en-US" dirty="0"/>
            <a:t>強調知情同意</a:t>
          </a:r>
        </a:p>
      </dgm:t>
    </dgm:pt>
    <dgm:pt modelId="{0E56AA3A-9DC4-4135-BCED-076B06096D86}" type="parTrans" cxnId="{98EBE6A6-EF9E-4996-B742-78AF71D54A1A}">
      <dgm:prSet/>
      <dgm:spPr/>
      <dgm:t>
        <a:bodyPr/>
        <a:lstStyle/>
        <a:p>
          <a:endParaRPr lang="zh-TW" altLang="en-US"/>
        </a:p>
      </dgm:t>
    </dgm:pt>
    <dgm:pt modelId="{DDBC6A1F-F023-46C3-ABDF-EEAF13C3016B}" type="sibTrans" cxnId="{98EBE6A6-EF9E-4996-B742-78AF71D54A1A}">
      <dgm:prSet/>
      <dgm:spPr/>
      <dgm:t>
        <a:bodyPr/>
        <a:lstStyle/>
        <a:p>
          <a:endParaRPr lang="zh-TW" altLang="en-US"/>
        </a:p>
      </dgm:t>
    </dgm:pt>
    <dgm:pt modelId="{64F8FE1A-A395-4BEA-AA46-55E6AF59F683}">
      <dgm:prSet phldrT="[文字]"/>
      <dgm:spPr/>
      <dgm:t>
        <a:bodyPr/>
        <a:lstStyle/>
        <a:p>
          <a:r>
            <a:rPr lang="zh-TW" altLang="en-US" dirty="0"/>
            <a:t>提供充足資訊</a:t>
          </a:r>
        </a:p>
      </dgm:t>
    </dgm:pt>
    <dgm:pt modelId="{C6294CE4-ED9F-4B3E-AD63-DF3357E2E169}" type="parTrans" cxnId="{C882541A-9AA2-49A2-A452-1E193FBCFCDF}">
      <dgm:prSet/>
      <dgm:spPr/>
      <dgm:t>
        <a:bodyPr/>
        <a:lstStyle/>
        <a:p>
          <a:endParaRPr lang="zh-TW" altLang="en-US"/>
        </a:p>
      </dgm:t>
    </dgm:pt>
    <dgm:pt modelId="{42F364BB-665D-465E-ABF7-9600EF6BF01E}" type="sibTrans" cxnId="{C882541A-9AA2-49A2-A452-1E193FBCFCDF}">
      <dgm:prSet/>
      <dgm:spPr/>
      <dgm:t>
        <a:bodyPr/>
        <a:lstStyle/>
        <a:p>
          <a:endParaRPr lang="zh-TW" altLang="en-US"/>
        </a:p>
      </dgm:t>
    </dgm:pt>
    <dgm:pt modelId="{C924B79B-0053-4D08-8172-C0E6B4C7790E}">
      <dgm:prSet phldrT="[文字]"/>
      <dgm:spPr/>
      <dgm:t>
        <a:bodyPr/>
        <a:lstStyle/>
        <a:p>
          <a:r>
            <a:rPr lang="zh-TW" altLang="en-US" dirty="0"/>
            <a:t>行善原則</a:t>
          </a:r>
          <a:r>
            <a:rPr lang="en-US" altLang="zh-TW" dirty="0"/>
            <a:t>(Beneficence)</a:t>
          </a:r>
          <a:endParaRPr lang="zh-TW" altLang="en-US" dirty="0"/>
        </a:p>
      </dgm:t>
    </dgm:pt>
    <dgm:pt modelId="{456F77E7-B5E0-4559-BE03-52FB0BBD00B4}" type="parTrans" cxnId="{3B25FEE0-59C2-4492-8224-768218984A8B}">
      <dgm:prSet/>
      <dgm:spPr/>
      <dgm:t>
        <a:bodyPr/>
        <a:lstStyle/>
        <a:p>
          <a:endParaRPr lang="zh-TW" altLang="en-US"/>
        </a:p>
      </dgm:t>
    </dgm:pt>
    <dgm:pt modelId="{2FE1C958-3120-48FC-AE62-C4F2C9B4DB95}" type="sibTrans" cxnId="{3B25FEE0-59C2-4492-8224-768218984A8B}">
      <dgm:prSet/>
      <dgm:spPr/>
      <dgm:t>
        <a:bodyPr/>
        <a:lstStyle/>
        <a:p>
          <a:endParaRPr lang="zh-TW" altLang="en-US"/>
        </a:p>
      </dgm:t>
    </dgm:pt>
    <dgm:pt modelId="{2301E3D9-DD4F-454A-BE57-EFDB2E282290}">
      <dgm:prSet phldrT="[文字]"/>
      <dgm:spPr/>
      <dgm:t>
        <a:bodyPr/>
        <a:lstStyle/>
        <a:p>
          <a:r>
            <a:rPr lang="zh-TW" altLang="en-US" dirty="0"/>
            <a:t>風險利益平衡</a:t>
          </a:r>
        </a:p>
      </dgm:t>
    </dgm:pt>
    <dgm:pt modelId="{327C785A-3F9D-48AF-B0C8-34434C34C7D2}" type="parTrans" cxnId="{F7ED9E3B-670B-4FDA-A4D1-B80AC7755378}">
      <dgm:prSet/>
      <dgm:spPr/>
      <dgm:t>
        <a:bodyPr/>
        <a:lstStyle/>
        <a:p>
          <a:endParaRPr lang="zh-TW" altLang="en-US"/>
        </a:p>
      </dgm:t>
    </dgm:pt>
    <dgm:pt modelId="{E634FE15-6B01-4122-B2C6-62E253EBFDB6}" type="sibTrans" cxnId="{F7ED9E3B-670B-4FDA-A4D1-B80AC7755378}">
      <dgm:prSet/>
      <dgm:spPr/>
      <dgm:t>
        <a:bodyPr/>
        <a:lstStyle/>
        <a:p>
          <a:endParaRPr lang="zh-TW" altLang="en-US"/>
        </a:p>
      </dgm:t>
    </dgm:pt>
    <dgm:pt modelId="{A91CD7CD-BA02-4896-BCDD-5416B3252726}">
      <dgm:prSet phldrT="[文字]"/>
      <dgm:spPr/>
      <dgm:t>
        <a:bodyPr/>
        <a:lstStyle/>
        <a:p>
          <a:r>
            <a:rPr lang="zh-TW" altLang="en-US" dirty="0"/>
            <a:t>傷害最小化</a:t>
          </a:r>
        </a:p>
      </dgm:t>
    </dgm:pt>
    <dgm:pt modelId="{9E3F3E12-F9B7-4E93-B051-BE862CD90E70}" type="parTrans" cxnId="{3E92FE4C-25B7-413D-BEA2-B1D74EE89634}">
      <dgm:prSet/>
      <dgm:spPr/>
      <dgm:t>
        <a:bodyPr/>
        <a:lstStyle/>
        <a:p>
          <a:endParaRPr lang="zh-TW" altLang="en-US"/>
        </a:p>
      </dgm:t>
    </dgm:pt>
    <dgm:pt modelId="{E2FF3912-23DE-4905-A9DA-EDAA732B168E}" type="sibTrans" cxnId="{3E92FE4C-25B7-413D-BEA2-B1D74EE89634}">
      <dgm:prSet/>
      <dgm:spPr/>
      <dgm:t>
        <a:bodyPr/>
        <a:lstStyle/>
        <a:p>
          <a:endParaRPr lang="zh-TW" altLang="en-US"/>
        </a:p>
      </dgm:t>
    </dgm:pt>
    <dgm:pt modelId="{C2AA7C55-E29B-46EB-B2F7-30AA2B52B256}">
      <dgm:prSet phldrT="[文字]"/>
      <dgm:spPr/>
      <dgm:t>
        <a:bodyPr/>
        <a:lstStyle/>
        <a:p>
          <a:r>
            <a:rPr lang="zh-TW" altLang="en-US" dirty="0"/>
            <a:t>正義原則</a:t>
          </a:r>
          <a:r>
            <a:rPr lang="en-US" altLang="zh-TW" dirty="0"/>
            <a:t>(Justice)</a:t>
          </a:r>
          <a:endParaRPr lang="zh-TW" altLang="en-US" dirty="0"/>
        </a:p>
      </dgm:t>
    </dgm:pt>
    <dgm:pt modelId="{90054F10-74BE-4CA4-BF0C-E24538617D98}" type="parTrans" cxnId="{F03D9501-59E8-441A-9FEF-7B7C90AFEB54}">
      <dgm:prSet/>
      <dgm:spPr/>
      <dgm:t>
        <a:bodyPr/>
        <a:lstStyle/>
        <a:p>
          <a:endParaRPr lang="zh-TW" altLang="en-US"/>
        </a:p>
      </dgm:t>
    </dgm:pt>
    <dgm:pt modelId="{0F32AA80-FFAE-45A8-AD2A-B7B88DFD39F1}" type="sibTrans" cxnId="{F03D9501-59E8-441A-9FEF-7B7C90AFEB54}">
      <dgm:prSet/>
      <dgm:spPr/>
      <dgm:t>
        <a:bodyPr/>
        <a:lstStyle/>
        <a:p>
          <a:endParaRPr lang="zh-TW" altLang="en-US"/>
        </a:p>
      </dgm:t>
    </dgm:pt>
    <dgm:pt modelId="{37ED5F3D-180D-4ECC-A628-285A6293EE52}">
      <dgm:prSet phldrT="[文字]"/>
      <dgm:spPr/>
      <dgm:t>
        <a:bodyPr/>
        <a:lstStyle/>
        <a:p>
          <a:r>
            <a:rPr lang="zh-TW" altLang="en-US" dirty="0"/>
            <a:t>公平選擇受試者</a:t>
          </a:r>
        </a:p>
      </dgm:t>
    </dgm:pt>
    <dgm:pt modelId="{82057DBF-7A92-4937-B2F1-165228E6BCBD}" type="parTrans" cxnId="{BD8B9CB9-2E12-434B-A4C4-DBFE2716BEF2}">
      <dgm:prSet/>
      <dgm:spPr/>
      <dgm:t>
        <a:bodyPr/>
        <a:lstStyle/>
        <a:p>
          <a:endParaRPr lang="zh-TW" altLang="en-US"/>
        </a:p>
      </dgm:t>
    </dgm:pt>
    <dgm:pt modelId="{62C212A2-3878-4715-B327-C0FDA53D9E95}" type="sibTrans" cxnId="{BD8B9CB9-2E12-434B-A4C4-DBFE2716BEF2}">
      <dgm:prSet/>
      <dgm:spPr/>
      <dgm:t>
        <a:bodyPr/>
        <a:lstStyle/>
        <a:p>
          <a:endParaRPr lang="zh-TW" altLang="en-US"/>
        </a:p>
      </dgm:t>
    </dgm:pt>
    <dgm:pt modelId="{A884C874-BC7A-4CEB-839D-D71783352653}">
      <dgm:prSet phldrT="[文字]"/>
      <dgm:spPr/>
      <dgm:t>
        <a:bodyPr/>
        <a:lstStyle/>
        <a:p>
          <a:r>
            <a:rPr lang="zh-TW" altLang="en-US" dirty="0"/>
            <a:t>分配利益公平</a:t>
          </a:r>
        </a:p>
      </dgm:t>
    </dgm:pt>
    <dgm:pt modelId="{DAB5F397-37F8-43E2-A399-E153B39524FB}" type="parTrans" cxnId="{C4204E6B-0591-45FE-AEC8-67A620F77E12}">
      <dgm:prSet/>
      <dgm:spPr/>
      <dgm:t>
        <a:bodyPr/>
        <a:lstStyle/>
        <a:p>
          <a:endParaRPr lang="zh-TW" altLang="en-US"/>
        </a:p>
      </dgm:t>
    </dgm:pt>
    <dgm:pt modelId="{5F5950E7-006D-4839-A7C7-45D4909CDA67}" type="sibTrans" cxnId="{C4204E6B-0591-45FE-AEC8-67A620F77E12}">
      <dgm:prSet/>
      <dgm:spPr/>
      <dgm:t>
        <a:bodyPr/>
        <a:lstStyle/>
        <a:p>
          <a:endParaRPr lang="zh-TW" altLang="en-US"/>
        </a:p>
      </dgm:t>
    </dgm:pt>
    <dgm:pt modelId="{E505FD7D-8425-47B6-A7DE-3F9A5E8EFC4F}" type="pres">
      <dgm:prSet presAssocID="{804D28AB-0089-4AB3-9A73-9B73EB34C1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7B87AEF-FCC2-41A3-ABAC-09CA0D916CCF}" type="pres">
      <dgm:prSet presAssocID="{E84FF27C-CD3F-417D-9EE7-358F367B7E17}" presName="composite" presStyleCnt="0"/>
      <dgm:spPr/>
    </dgm:pt>
    <dgm:pt modelId="{467656CC-3372-4431-A246-61300B2B5B78}" type="pres">
      <dgm:prSet presAssocID="{E84FF27C-CD3F-417D-9EE7-358F367B7E1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0EDC0C-5CE1-4D9E-BC01-8B6F25FE74D2}" type="pres">
      <dgm:prSet presAssocID="{E84FF27C-CD3F-417D-9EE7-358F367B7E1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D71058-3084-4BE1-BBDF-5B20FFCD911C}" type="pres">
      <dgm:prSet presAssocID="{20D2F2DC-79BB-4AD9-B8D7-F0240DDEE611}" presName="space" presStyleCnt="0"/>
      <dgm:spPr/>
    </dgm:pt>
    <dgm:pt modelId="{39D6C205-F1F4-4AC5-B6D3-334721339088}" type="pres">
      <dgm:prSet presAssocID="{C924B79B-0053-4D08-8172-C0E6B4C7790E}" presName="composite" presStyleCnt="0"/>
      <dgm:spPr/>
    </dgm:pt>
    <dgm:pt modelId="{B9DF5CF9-164F-46F4-8106-51F5C666C8F6}" type="pres">
      <dgm:prSet presAssocID="{C924B79B-0053-4D08-8172-C0E6B4C7790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41FEF9-282C-4752-B19F-F90336C24D8A}" type="pres">
      <dgm:prSet presAssocID="{C924B79B-0053-4D08-8172-C0E6B4C7790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CF1951-16C4-4BE6-8DA8-A226B33136A0}" type="pres">
      <dgm:prSet presAssocID="{2FE1C958-3120-48FC-AE62-C4F2C9B4DB95}" presName="space" presStyleCnt="0"/>
      <dgm:spPr/>
    </dgm:pt>
    <dgm:pt modelId="{3BBA5EB0-299F-47A1-A401-48F9D75A8AF0}" type="pres">
      <dgm:prSet presAssocID="{C2AA7C55-E29B-46EB-B2F7-30AA2B52B256}" presName="composite" presStyleCnt="0"/>
      <dgm:spPr/>
    </dgm:pt>
    <dgm:pt modelId="{84F42A8B-0331-4DC0-8EA0-367453A8A70A}" type="pres">
      <dgm:prSet presAssocID="{C2AA7C55-E29B-46EB-B2F7-30AA2B52B25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B0F8A1-F68C-412C-821F-3B2C265BF5E4}" type="pres">
      <dgm:prSet presAssocID="{C2AA7C55-E29B-46EB-B2F7-30AA2B52B25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D10F2AA-BBC9-4A73-87E6-53B1D181BCCA}" type="presOf" srcId="{E84FF27C-CD3F-417D-9EE7-358F367B7E17}" destId="{467656CC-3372-4431-A246-61300B2B5B78}" srcOrd="0" destOrd="0" presId="urn:microsoft.com/office/officeart/2005/8/layout/hList1"/>
    <dgm:cxn modelId="{3E92FE4C-25B7-413D-BEA2-B1D74EE89634}" srcId="{C924B79B-0053-4D08-8172-C0E6B4C7790E}" destId="{A91CD7CD-BA02-4896-BCDD-5416B3252726}" srcOrd="1" destOrd="0" parTransId="{9E3F3E12-F9B7-4E93-B051-BE862CD90E70}" sibTransId="{E2FF3912-23DE-4905-A9DA-EDAA732B168E}"/>
    <dgm:cxn modelId="{30B694A8-DA73-492A-969B-DBED7267200C}" type="presOf" srcId="{C2AA7C55-E29B-46EB-B2F7-30AA2B52B256}" destId="{84F42A8B-0331-4DC0-8EA0-367453A8A70A}" srcOrd="0" destOrd="0" presId="urn:microsoft.com/office/officeart/2005/8/layout/hList1"/>
    <dgm:cxn modelId="{F03D9501-59E8-441A-9FEF-7B7C90AFEB54}" srcId="{804D28AB-0089-4AB3-9A73-9B73EB34C1B2}" destId="{C2AA7C55-E29B-46EB-B2F7-30AA2B52B256}" srcOrd="2" destOrd="0" parTransId="{90054F10-74BE-4CA4-BF0C-E24538617D98}" sibTransId="{0F32AA80-FFAE-45A8-AD2A-B7B88DFD39F1}"/>
    <dgm:cxn modelId="{F7ED9E3B-670B-4FDA-A4D1-B80AC7755378}" srcId="{C924B79B-0053-4D08-8172-C0E6B4C7790E}" destId="{2301E3D9-DD4F-454A-BE57-EFDB2E282290}" srcOrd="0" destOrd="0" parTransId="{327C785A-3F9D-48AF-B0C8-34434C34C7D2}" sibTransId="{E634FE15-6B01-4122-B2C6-62E253EBFDB6}"/>
    <dgm:cxn modelId="{EB82A28F-039C-41DF-BF19-2DC5F9F51105}" type="presOf" srcId="{A884C874-BC7A-4CEB-839D-D71783352653}" destId="{9EB0F8A1-F68C-412C-821F-3B2C265BF5E4}" srcOrd="0" destOrd="1" presId="urn:microsoft.com/office/officeart/2005/8/layout/hList1"/>
    <dgm:cxn modelId="{EF614D33-206D-48C4-9F4D-6D2CA4159F9F}" type="presOf" srcId="{171A868D-86B3-4CBE-B924-0066B230F423}" destId="{210EDC0C-5CE1-4D9E-BC01-8B6F25FE74D2}" srcOrd="0" destOrd="0" presId="urn:microsoft.com/office/officeart/2005/8/layout/hList1"/>
    <dgm:cxn modelId="{521397F5-C592-4DE0-B933-2CF0B5D5C7DA}" type="presOf" srcId="{A91CD7CD-BA02-4896-BCDD-5416B3252726}" destId="{1B41FEF9-282C-4752-B19F-F90336C24D8A}" srcOrd="0" destOrd="1" presId="urn:microsoft.com/office/officeart/2005/8/layout/hList1"/>
    <dgm:cxn modelId="{C4204E6B-0591-45FE-AEC8-67A620F77E12}" srcId="{C2AA7C55-E29B-46EB-B2F7-30AA2B52B256}" destId="{A884C874-BC7A-4CEB-839D-D71783352653}" srcOrd="1" destOrd="0" parTransId="{DAB5F397-37F8-43E2-A399-E153B39524FB}" sibTransId="{5F5950E7-006D-4839-A7C7-45D4909CDA67}"/>
    <dgm:cxn modelId="{EAEA94DA-52A4-45A2-AE79-4BBB00EB7285}" type="presOf" srcId="{64F8FE1A-A395-4BEA-AA46-55E6AF59F683}" destId="{210EDC0C-5CE1-4D9E-BC01-8B6F25FE74D2}" srcOrd="0" destOrd="1" presId="urn:microsoft.com/office/officeart/2005/8/layout/hList1"/>
    <dgm:cxn modelId="{164B1165-34F5-44A1-AAE6-8790DB1E10D3}" type="presOf" srcId="{2301E3D9-DD4F-454A-BE57-EFDB2E282290}" destId="{1B41FEF9-282C-4752-B19F-F90336C24D8A}" srcOrd="0" destOrd="0" presId="urn:microsoft.com/office/officeart/2005/8/layout/hList1"/>
    <dgm:cxn modelId="{C882541A-9AA2-49A2-A452-1E193FBCFCDF}" srcId="{E84FF27C-CD3F-417D-9EE7-358F367B7E17}" destId="{64F8FE1A-A395-4BEA-AA46-55E6AF59F683}" srcOrd="1" destOrd="0" parTransId="{C6294CE4-ED9F-4B3E-AD63-DF3357E2E169}" sibTransId="{42F364BB-665D-465E-ABF7-9600EF6BF01E}"/>
    <dgm:cxn modelId="{323D020F-151E-4A5F-B763-C63094BB5522}" type="presOf" srcId="{C924B79B-0053-4D08-8172-C0E6B4C7790E}" destId="{B9DF5CF9-164F-46F4-8106-51F5C666C8F6}" srcOrd="0" destOrd="0" presId="urn:microsoft.com/office/officeart/2005/8/layout/hList1"/>
    <dgm:cxn modelId="{CD268515-01DF-48B7-80B0-B92D6AF3EA7C}" type="presOf" srcId="{37ED5F3D-180D-4ECC-A628-285A6293EE52}" destId="{9EB0F8A1-F68C-412C-821F-3B2C265BF5E4}" srcOrd="0" destOrd="0" presId="urn:microsoft.com/office/officeart/2005/8/layout/hList1"/>
    <dgm:cxn modelId="{98EBE6A6-EF9E-4996-B742-78AF71D54A1A}" srcId="{E84FF27C-CD3F-417D-9EE7-358F367B7E17}" destId="{171A868D-86B3-4CBE-B924-0066B230F423}" srcOrd="0" destOrd="0" parTransId="{0E56AA3A-9DC4-4135-BCED-076B06096D86}" sibTransId="{DDBC6A1F-F023-46C3-ABDF-EEAF13C3016B}"/>
    <dgm:cxn modelId="{6FEB4099-B938-4E4A-9BB4-D4A61E39C279}" srcId="{804D28AB-0089-4AB3-9A73-9B73EB34C1B2}" destId="{E84FF27C-CD3F-417D-9EE7-358F367B7E17}" srcOrd="0" destOrd="0" parTransId="{E706DAD2-12F1-4DB2-BDEB-CA06B6AE53F5}" sibTransId="{20D2F2DC-79BB-4AD9-B8D7-F0240DDEE611}"/>
    <dgm:cxn modelId="{BD8B9CB9-2E12-434B-A4C4-DBFE2716BEF2}" srcId="{C2AA7C55-E29B-46EB-B2F7-30AA2B52B256}" destId="{37ED5F3D-180D-4ECC-A628-285A6293EE52}" srcOrd="0" destOrd="0" parTransId="{82057DBF-7A92-4937-B2F1-165228E6BCBD}" sibTransId="{62C212A2-3878-4715-B327-C0FDA53D9E95}"/>
    <dgm:cxn modelId="{3B25FEE0-59C2-4492-8224-768218984A8B}" srcId="{804D28AB-0089-4AB3-9A73-9B73EB34C1B2}" destId="{C924B79B-0053-4D08-8172-C0E6B4C7790E}" srcOrd="1" destOrd="0" parTransId="{456F77E7-B5E0-4559-BE03-52FB0BBD00B4}" sibTransId="{2FE1C958-3120-48FC-AE62-C4F2C9B4DB95}"/>
    <dgm:cxn modelId="{FB341650-BAD2-4F44-B950-8D6C63BEB334}" type="presOf" srcId="{804D28AB-0089-4AB3-9A73-9B73EB34C1B2}" destId="{E505FD7D-8425-47B6-A7DE-3F9A5E8EFC4F}" srcOrd="0" destOrd="0" presId="urn:microsoft.com/office/officeart/2005/8/layout/hList1"/>
    <dgm:cxn modelId="{8A9244A3-CDD1-47A2-89BC-390A5075F4F5}" type="presParOf" srcId="{E505FD7D-8425-47B6-A7DE-3F9A5E8EFC4F}" destId="{27B87AEF-FCC2-41A3-ABAC-09CA0D916CCF}" srcOrd="0" destOrd="0" presId="urn:microsoft.com/office/officeart/2005/8/layout/hList1"/>
    <dgm:cxn modelId="{FFB601DB-D51A-4C82-BAAF-3BF2A206CFFA}" type="presParOf" srcId="{27B87AEF-FCC2-41A3-ABAC-09CA0D916CCF}" destId="{467656CC-3372-4431-A246-61300B2B5B78}" srcOrd="0" destOrd="0" presId="urn:microsoft.com/office/officeart/2005/8/layout/hList1"/>
    <dgm:cxn modelId="{E1F84CF9-1A97-4C29-9FA7-782D536902E0}" type="presParOf" srcId="{27B87AEF-FCC2-41A3-ABAC-09CA0D916CCF}" destId="{210EDC0C-5CE1-4D9E-BC01-8B6F25FE74D2}" srcOrd="1" destOrd="0" presId="urn:microsoft.com/office/officeart/2005/8/layout/hList1"/>
    <dgm:cxn modelId="{22EC6A3F-BD90-4C09-82AA-D0255D1C6216}" type="presParOf" srcId="{E505FD7D-8425-47B6-A7DE-3F9A5E8EFC4F}" destId="{4DD71058-3084-4BE1-BBDF-5B20FFCD911C}" srcOrd="1" destOrd="0" presId="urn:microsoft.com/office/officeart/2005/8/layout/hList1"/>
    <dgm:cxn modelId="{15890AF8-D18F-4867-9807-BA045679E2D7}" type="presParOf" srcId="{E505FD7D-8425-47B6-A7DE-3F9A5E8EFC4F}" destId="{39D6C205-F1F4-4AC5-B6D3-334721339088}" srcOrd="2" destOrd="0" presId="urn:microsoft.com/office/officeart/2005/8/layout/hList1"/>
    <dgm:cxn modelId="{2F8BF17D-4C24-4C15-B461-5E68B34A6FFE}" type="presParOf" srcId="{39D6C205-F1F4-4AC5-B6D3-334721339088}" destId="{B9DF5CF9-164F-46F4-8106-51F5C666C8F6}" srcOrd="0" destOrd="0" presId="urn:microsoft.com/office/officeart/2005/8/layout/hList1"/>
    <dgm:cxn modelId="{986FB261-75A8-4A4D-A320-9FBB434419E1}" type="presParOf" srcId="{39D6C205-F1F4-4AC5-B6D3-334721339088}" destId="{1B41FEF9-282C-4752-B19F-F90336C24D8A}" srcOrd="1" destOrd="0" presId="urn:microsoft.com/office/officeart/2005/8/layout/hList1"/>
    <dgm:cxn modelId="{F64C3C7D-BD5B-4898-BD39-EA34816FB5B0}" type="presParOf" srcId="{E505FD7D-8425-47B6-A7DE-3F9A5E8EFC4F}" destId="{E8CF1951-16C4-4BE6-8DA8-A226B33136A0}" srcOrd="3" destOrd="0" presId="urn:microsoft.com/office/officeart/2005/8/layout/hList1"/>
    <dgm:cxn modelId="{A86F564D-50DE-4CC8-B849-A4FEECFEDD17}" type="presParOf" srcId="{E505FD7D-8425-47B6-A7DE-3F9A5E8EFC4F}" destId="{3BBA5EB0-299F-47A1-A401-48F9D75A8AF0}" srcOrd="4" destOrd="0" presId="urn:microsoft.com/office/officeart/2005/8/layout/hList1"/>
    <dgm:cxn modelId="{D46322E5-B473-474B-82F5-BAC051668E58}" type="presParOf" srcId="{3BBA5EB0-299F-47A1-A401-48F9D75A8AF0}" destId="{84F42A8B-0331-4DC0-8EA0-367453A8A70A}" srcOrd="0" destOrd="0" presId="urn:microsoft.com/office/officeart/2005/8/layout/hList1"/>
    <dgm:cxn modelId="{E8F80151-9520-4A42-961E-186B82363100}" type="presParOf" srcId="{3BBA5EB0-299F-47A1-A401-48F9D75A8AF0}" destId="{9EB0F8A1-F68C-412C-821F-3B2C265BF5E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26AE9B-B038-4942-B09E-8599D14802E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F6E67E-B7C2-497C-927B-C84A17EC6D2E}">
      <dgm:prSet phldrT="[文字]" custT="1"/>
      <dgm:spPr/>
      <dgm:t>
        <a:bodyPr/>
        <a:lstStyle/>
        <a:p>
          <a:r>
            <a:rPr lang="zh-TW" altLang="en-US" sz="2800" dirty="0"/>
            <a:t>被招募的學生因擔心影響成績而選擇參加。</a:t>
          </a:r>
        </a:p>
      </dgm:t>
    </dgm:pt>
    <dgm:pt modelId="{CE8DD814-1A15-446F-87AE-64EC4E8B0702}" type="parTrans" cxnId="{F01F3DFD-B6BD-4F39-812D-33FBCF10769F}">
      <dgm:prSet/>
      <dgm:spPr/>
      <dgm:t>
        <a:bodyPr/>
        <a:lstStyle/>
        <a:p>
          <a:endParaRPr lang="zh-TW" altLang="en-US"/>
        </a:p>
      </dgm:t>
    </dgm:pt>
    <dgm:pt modelId="{E03BCE7E-5618-4AAA-A0DB-01AF76EBB93C}" type="sibTrans" cxnId="{F01F3DFD-B6BD-4F39-812D-33FBCF10769F}">
      <dgm:prSet/>
      <dgm:spPr/>
      <dgm:t>
        <a:bodyPr/>
        <a:lstStyle/>
        <a:p>
          <a:endParaRPr lang="zh-TW" altLang="en-US"/>
        </a:p>
      </dgm:t>
    </dgm:pt>
    <dgm:pt modelId="{4C75ADF1-F74D-4009-81B7-C69015BF647D}">
      <dgm:prSet phldrT="[文字]" custT="1"/>
      <dgm:spPr/>
      <dgm:t>
        <a:bodyPr/>
        <a:lstStyle/>
        <a:p>
          <a:r>
            <a:rPr lang="zh-TW" altLang="en-US" sz="2800" dirty="0"/>
            <a:t>補助金額或執行研究與同意書內容不同而產生爭議</a:t>
          </a:r>
          <a:r>
            <a:rPr lang="zh-TW" altLang="en-US" sz="2400" dirty="0"/>
            <a:t>。</a:t>
          </a:r>
        </a:p>
      </dgm:t>
    </dgm:pt>
    <dgm:pt modelId="{11A5DF03-3727-4CDC-B00A-992150AA1C96}" type="parTrans" cxnId="{2C3B1CE5-D619-4A26-8148-871D482A5E98}">
      <dgm:prSet/>
      <dgm:spPr/>
      <dgm:t>
        <a:bodyPr/>
        <a:lstStyle/>
        <a:p>
          <a:endParaRPr lang="zh-TW" altLang="en-US"/>
        </a:p>
      </dgm:t>
    </dgm:pt>
    <dgm:pt modelId="{160B88B4-0926-4D08-9E5B-EDC93E274FF2}" type="sibTrans" cxnId="{2C3B1CE5-D619-4A26-8148-871D482A5E98}">
      <dgm:prSet/>
      <dgm:spPr/>
      <dgm:t>
        <a:bodyPr/>
        <a:lstStyle/>
        <a:p>
          <a:endParaRPr lang="zh-TW" altLang="en-US"/>
        </a:p>
      </dgm:t>
    </dgm:pt>
    <dgm:pt modelId="{0C9A0E9B-8BC5-4470-96CD-1B4813B3E4CF}">
      <dgm:prSet phldrT="[文字]" custT="1"/>
      <dgm:spPr/>
      <dgm:t>
        <a:bodyPr/>
        <a:lstStyle/>
        <a:p>
          <a:r>
            <a:rPr lang="zh-TW" altLang="en-US" sz="2800" dirty="0"/>
            <a:t>研究人員未詳盡解說計畫書內容及風險。</a:t>
          </a:r>
        </a:p>
      </dgm:t>
    </dgm:pt>
    <dgm:pt modelId="{700B32F0-7F2E-45F7-8251-C74B7829380A}" type="parTrans" cxnId="{384380E1-CEAB-42E9-8E95-E249D5C5D7F9}">
      <dgm:prSet/>
      <dgm:spPr/>
      <dgm:t>
        <a:bodyPr/>
        <a:lstStyle/>
        <a:p>
          <a:endParaRPr lang="zh-TW" altLang="en-US"/>
        </a:p>
      </dgm:t>
    </dgm:pt>
    <dgm:pt modelId="{4B267C00-0B2E-4E2D-98E5-749AE8D132E6}" type="sibTrans" cxnId="{384380E1-CEAB-42E9-8E95-E249D5C5D7F9}">
      <dgm:prSet/>
      <dgm:spPr/>
      <dgm:t>
        <a:bodyPr/>
        <a:lstStyle/>
        <a:p>
          <a:endParaRPr lang="zh-TW" altLang="en-US"/>
        </a:p>
      </dgm:t>
    </dgm:pt>
    <dgm:pt modelId="{35F43CD6-2A58-42CD-AF35-8455B7110461}" type="pres">
      <dgm:prSet presAssocID="{3426AE9B-B038-4942-B09E-8599D14802E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D50BF7-6C3D-463F-BED2-EBBBB525535F}" type="pres">
      <dgm:prSet presAssocID="{EBF6E67E-B7C2-497C-927B-C84A17EC6D2E}" presName="parentLin" presStyleCnt="0"/>
      <dgm:spPr/>
    </dgm:pt>
    <dgm:pt modelId="{D92D0925-C2CF-447C-9AE6-8A0A2C064D0B}" type="pres">
      <dgm:prSet presAssocID="{EBF6E67E-B7C2-497C-927B-C84A17EC6D2E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8CD92B5B-7AF4-43D9-9A4A-C51635879F2C}" type="pres">
      <dgm:prSet presAssocID="{EBF6E67E-B7C2-497C-927B-C84A17EC6D2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2861AA-7776-401C-A145-CC7559A1177D}" type="pres">
      <dgm:prSet presAssocID="{EBF6E67E-B7C2-497C-927B-C84A17EC6D2E}" presName="negativeSpace" presStyleCnt="0"/>
      <dgm:spPr/>
    </dgm:pt>
    <dgm:pt modelId="{996320B0-9637-4BEA-8051-DE763D9D8E0C}" type="pres">
      <dgm:prSet presAssocID="{EBF6E67E-B7C2-497C-927B-C84A17EC6D2E}" presName="childText" presStyleLbl="conFgAcc1" presStyleIdx="0" presStyleCnt="3">
        <dgm:presLayoutVars>
          <dgm:bulletEnabled val="1"/>
        </dgm:presLayoutVars>
      </dgm:prSet>
      <dgm:spPr/>
    </dgm:pt>
    <dgm:pt modelId="{E87D19C9-1DD5-4765-94C0-7D302AABF107}" type="pres">
      <dgm:prSet presAssocID="{E03BCE7E-5618-4AAA-A0DB-01AF76EBB93C}" presName="spaceBetweenRectangles" presStyleCnt="0"/>
      <dgm:spPr/>
    </dgm:pt>
    <dgm:pt modelId="{F5E27317-EC13-4FDD-9257-BBD1AF6ACDAF}" type="pres">
      <dgm:prSet presAssocID="{4C75ADF1-F74D-4009-81B7-C69015BF647D}" presName="parentLin" presStyleCnt="0"/>
      <dgm:spPr/>
    </dgm:pt>
    <dgm:pt modelId="{FAE049C3-6A9E-4390-9753-E45FBD14DE68}" type="pres">
      <dgm:prSet presAssocID="{4C75ADF1-F74D-4009-81B7-C69015BF647D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BA13F281-4BAA-4EA7-9BDC-DB2A197C4C78}" type="pres">
      <dgm:prSet presAssocID="{4C75ADF1-F74D-4009-81B7-C69015BF647D}" presName="parentText" presStyleLbl="node1" presStyleIdx="1" presStyleCnt="3" custScaleX="121047" custLinFactNeighborY="-39598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2F32D8-0FA7-4096-8AEF-E3AA895329F7}" type="pres">
      <dgm:prSet presAssocID="{4C75ADF1-F74D-4009-81B7-C69015BF647D}" presName="negativeSpace" presStyleCnt="0"/>
      <dgm:spPr/>
    </dgm:pt>
    <dgm:pt modelId="{8312DB10-B973-483C-BAF8-FE7FA5CB369C}" type="pres">
      <dgm:prSet presAssocID="{4C75ADF1-F74D-4009-81B7-C69015BF647D}" presName="childText" presStyleLbl="conFgAcc1" presStyleIdx="1" presStyleCnt="3">
        <dgm:presLayoutVars>
          <dgm:bulletEnabled val="1"/>
        </dgm:presLayoutVars>
      </dgm:prSet>
      <dgm:spPr/>
    </dgm:pt>
    <dgm:pt modelId="{6B0DCF2C-AD14-49CA-8B2D-E43FA1F2A985}" type="pres">
      <dgm:prSet presAssocID="{160B88B4-0926-4D08-9E5B-EDC93E274FF2}" presName="spaceBetweenRectangles" presStyleCnt="0"/>
      <dgm:spPr/>
    </dgm:pt>
    <dgm:pt modelId="{BE978BFC-4557-4FFE-AF0F-A3D906048A62}" type="pres">
      <dgm:prSet presAssocID="{0C9A0E9B-8BC5-4470-96CD-1B4813B3E4CF}" presName="parentLin" presStyleCnt="0"/>
      <dgm:spPr/>
    </dgm:pt>
    <dgm:pt modelId="{A2372FDD-3063-4137-97FA-66664B8FE0EC}" type="pres">
      <dgm:prSet presAssocID="{0C9A0E9B-8BC5-4470-96CD-1B4813B3E4CF}" presName="parentLeftMargin" presStyleLbl="node1" presStyleIdx="1" presStyleCnt="3"/>
      <dgm:spPr/>
      <dgm:t>
        <a:bodyPr/>
        <a:lstStyle/>
        <a:p>
          <a:endParaRPr lang="zh-TW" altLang="en-US"/>
        </a:p>
      </dgm:t>
    </dgm:pt>
    <dgm:pt modelId="{B9A96BCF-CD44-4086-957D-BBC5A8357277}" type="pres">
      <dgm:prSet presAssocID="{0C9A0E9B-8BC5-4470-96CD-1B4813B3E4CF}" presName="parentText" presStyleLbl="node1" presStyleIdx="2" presStyleCnt="3" custLinFactNeighborX="7270" custLinFactNeighborY="-7184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B039A7-1E96-4019-9686-2F955C382312}" type="pres">
      <dgm:prSet presAssocID="{0C9A0E9B-8BC5-4470-96CD-1B4813B3E4CF}" presName="negativeSpace" presStyleCnt="0"/>
      <dgm:spPr/>
    </dgm:pt>
    <dgm:pt modelId="{69EB5A55-750B-42F3-AF87-4F9C855D596A}" type="pres">
      <dgm:prSet presAssocID="{0C9A0E9B-8BC5-4470-96CD-1B4813B3E4C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84380E1-CEAB-42E9-8E95-E249D5C5D7F9}" srcId="{3426AE9B-B038-4942-B09E-8599D14802E8}" destId="{0C9A0E9B-8BC5-4470-96CD-1B4813B3E4CF}" srcOrd="2" destOrd="0" parTransId="{700B32F0-7F2E-45F7-8251-C74B7829380A}" sibTransId="{4B267C00-0B2E-4E2D-98E5-749AE8D132E6}"/>
    <dgm:cxn modelId="{5BC517F9-22E1-4666-A439-5AD672FA1455}" type="presOf" srcId="{0C9A0E9B-8BC5-4470-96CD-1B4813B3E4CF}" destId="{B9A96BCF-CD44-4086-957D-BBC5A8357277}" srcOrd="1" destOrd="0" presId="urn:microsoft.com/office/officeart/2005/8/layout/list1"/>
    <dgm:cxn modelId="{C9D8CDD7-D61C-4DCD-BC35-AEA9C317E364}" type="presOf" srcId="{EBF6E67E-B7C2-497C-927B-C84A17EC6D2E}" destId="{D92D0925-C2CF-447C-9AE6-8A0A2C064D0B}" srcOrd="0" destOrd="0" presId="urn:microsoft.com/office/officeart/2005/8/layout/list1"/>
    <dgm:cxn modelId="{F01F3DFD-B6BD-4F39-812D-33FBCF10769F}" srcId="{3426AE9B-B038-4942-B09E-8599D14802E8}" destId="{EBF6E67E-B7C2-497C-927B-C84A17EC6D2E}" srcOrd="0" destOrd="0" parTransId="{CE8DD814-1A15-446F-87AE-64EC4E8B0702}" sibTransId="{E03BCE7E-5618-4AAA-A0DB-01AF76EBB93C}"/>
    <dgm:cxn modelId="{2C3B1CE5-D619-4A26-8148-871D482A5E98}" srcId="{3426AE9B-B038-4942-B09E-8599D14802E8}" destId="{4C75ADF1-F74D-4009-81B7-C69015BF647D}" srcOrd="1" destOrd="0" parTransId="{11A5DF03-3727-4CDC-B00A-992150AA1C96}" sibTransId="{160B88B4-0926-4D08-9E5B-EDC93E274FF2}"/>
    <dgm:cxn modelId="{2A9D7D0F-97E7-47A8-920E-60F0BA9C8B5F}" type="presOf" srcId="{3426AE9B-B038-4942-B09E-8599D14802E8}" destId="{35F43CD6-2A58-42CD-AF35-8455B7110461}" srcOrd="0" destOrd="0" presId="urn:microsoft.com/office/officeart/2005/8/layout/list1"/>
    <dgm:cxn modelId="{31994C54-228F-4679-A4CE-F70D4733A1C0}" type="presOf" srcId="{4C75ADF1-F74D-4009-81B7-C69015BF647D}" destId="{BA13F281-4BAA-4EA7-9BDC-DB2A197C4C78}" srcOrd="1" destOrd="0" presId="urn:microsoft.com/office/officeart/2005/8/layout/list1"/>
    <dgm:cxn modelId="{5A4B5389-D0B7-4C84-AF60-DCFBC23413A2}" type="presOf" srcId="{EBF6E67E-B7C2-497C-927B-C84A17EC6D2E}" destId="{8CD92B5B-7AF4-43D9-9A4A-C51635879F2C}" srcOrd="1" destOrd="0" presId="urn:microsoft.com/office/officeart/2005/8/layout/list1"/>
    <dgm:cxn modelId="{455E02D3-7832-42B8-BE3D-7F14D8C0F30F}" type="presOf" srcId="{4C75ADF1-F74D-4009-81B7-C69015BF647D}" destId="{FAE049C3-6A9E-4390-9753-E45FBD14DE68}" srcOrd="0" destOrd="0" presId="urn:microsoft.com/office/officeart/2005/8/layout/list1"/>
    <dgm:cxn modelId="{BBEF8ED8-AB93-4473-B8CD-9EF99222A1C0}" type="presOf" srcId="{0C9A0E9B-8BC5-4470-96CD-1B4813B3E4CF}" destId="{A2372FDD-3063-4137-97FA-66664B8FE0EC}" srcOrd="0" destOrd="0" presId="urn:microsoft.com/office/officeart/2005/8/layout/list1"/>
    <dgm:cxn modelId="{C050DBF9-A3A2-4B06-83EC-6135EE63273C}" type="presParOf" srcId="{35F43CD6-2A58-42CD-AF35-8455B7110461}" destId="{B1D50BF7-6C3D-463F-BED2-EBBBB525535F}" srcOrd="0" destOrd="0" presId="urn:microsoft.com/office/officeart/2005/8/layout/list1"/>
    <dgm:cxn modelId="{BC1B82ED-9369-4A11-B683-D55EDD247AB7}" type="presParOf" srcId="{B1D50BF7-6C3D-463F-BED2-EBBBB525535F}" destId="{D92D0925-C2CF-447C-9AE6-8A0A2C064D0B}" srcOrd="0" destOrd="0" presId="urn:microsoft.com/office/officeart/2005/8/layout/list1"/>
    <dgm:cxn modelId="{08B1ECC8-6388-417A-932A-04738075BB2D}" type="presParOf" srcId="{B1D50BF7-6C3D-463F-BED2-EBBBB525535F}" destId="{8CD92B5B-7AF4-43D9-9A4A-C51635879F2C}" srcOrd="1" destOrd="0" presId="urn:microsoft.com/office/officeart/2005/8/layout/list1"/>
    <dgm:cxn modelId="{29A2E2AE-C42B-49F5-BE3B-EF37D3571DF9}" type="presParOf" srcId="{35F43CD6-2A58-42CD-AF35-8455B7110461}" destId="{BE2861AA-7776-401C-A145-CC7559A1177D}" srcOrd="1" destOrd="0" presId="urn:microsoft.com/office/officeart/2005/8/layout/list1"/>
    <dgm:cxn modelId="{3D5389B9-4768-47AC-90EF-651500587DE5}" type="presParOf" srcId="{35F43CD6-2A58-42CD-AF35-8455B7110461}" destId="{996320B0-9637-4BEA-8051-DE763D9D8E0C}" srcOrd="2" destOrd="0" presId="urn:microsoft.com/office/officeart/2005/8/layout/list1"/>
    <dgm:cxn modelId="{A27AC3A1-728B-4AF2-B3BF-212623A0C2B5}" type="presParOf" srcId="{35F43CD6-2A58-42CD-AF35-8455B7110461}" destId="{E87D19C9-1DD5-4765-94C0-7D302AABF107}" srcOrd="3" destOrd="0" presId="urn:microsoft.com/office/officeart/2005/8/layout/list1"/>
    <dgm:cxn modelId="{207FAB36-AF3B-43E3-8258-0DEEE7B0007B}" type="presParOf" srcId="{35F43CD6-2A58-42CD-AF35-8455B7110461}" destId="{F5E27317-EC13-4FDD-9257-BBD1AF6ACDAF}" srcOrd="4" destOrd="0" presId="urn:microsoft.com/office/officeart/2005/8/layout/list1"/>
    <dgm:cxn modelId="{C39C3176-BED2-4396-9A1E-2BD870FE3DBE}" type="presParOf" srcId="{F5E27317-EC13-4FDD-9257-BBD1AF6ACDAF}" destId="{FAE049C3-6A9E-4390-9753-E45FBD14DE68}" srcOrd="0" destOrd="0" presId="urn:microsoft.com/office/officeart/2005/8/layout/list1"/>
    <dgm:cxn modelId="{89A9854B-731A-4F60-AD61-EBAFAF8A4E1D}" type="presParOf" srcId="{F5E27317-EC13-4FDD-9257-BBD1AF6ACDAF}" destId="{BA13F281-4BAA-4EA7-9BDC-DB2A197C4C78}" srcOrd="1" destOrd="0" presId="urn:microsoft.com/office/officeart/2005/8/layout/list1"/>
    <dgm:cxn modelId="{8A79C7C1-A1AD-43B5-943A-5BA7CD45C949}" type="presParOf" srcId="{35F43CD6-2A58-42CD-AF35-8455B7110461}" destId="{2F2F32D8-0FA7-4096-8AEF-E3AA895329F7}" srcOrd="5" destOrd="0" presId="urn:microsoft.com/office/officeart/2005/8/layout/list1"/>
    <dgm:cxn modelId="{D02B1E84-92CA-4BF5-B0BD-3C74B78ACA56}" type="presParOf" srcId="{35F43CD6-2A58-42CD-AF35-8455B7110461}" destId="{8312DB10-B973-483C-BAF8-FE7FA5CB369C}" srcOrd="6" destOrd="0" presId="urn:microsoft.com/office/officeart/2005/8/layout/list1"/>
    <dgm:cxn modelId="{28A219FB-B443-46AD-B908-A87AE6064602}" type="presParOf" srcId="{35F43CD6-2A58-42CD-AF35-8455B7110461}" destId="{6B0DCF2C-AD14-49CA-8B2D-E43FA1F2A985}" srcOrd="7" destOrd="0" presId="urn:microsoft.com/office/officeart/2005/8/layout/list1"/>
    <dgm:cxn modelId="{87D4EFB2-AF48-4D07-964F-4BFE6C618664}" type="presParOf" srcId="{35F43CD6-2A58-42CD-AF35-8455B7110461}" destId="{BE978BFC-4557-4FFE-AF0F-A3D906048A62}" srcOrd="8" destOrd="0" presId="urn:microsoft.com/office/officeart/2005/8/layout/list1"/>
    <dgm:cxn modelId="{F217A9E5-92F7-47D7-880B-98D18CB2F221}" type="presParOf" srcId="{BE978BFC-4557-4FFE-AF0F-A3D906048A62}" destId="{A2372FDD-3063-4137-97FA-66664B8FE0EC}" srcOrd="0" destOrd="0" presId="urn:microsoft.com/office/officeart/2005/8/layout/list1"/>
    <dgm:cxn modelId="{674C8296-0FE1-40D8-840D-6F5C9999CEDD}" type="presParOf" srcId="{BE978BFC-4557-4FFE-AF0F-A3D906048A62}" destId="{B9A96BCF-CD44-4086-957D-BBC5A8357277}" srcOrd="1" destOrd="0" presId="urn:microsoft.com/office/officeart/2005/8/layout/list1"/>
    <dgm:cxn modelId="{99E2332A-51DD-4977-A0E0-5FBD665E7D7A}" type="presParOf" srcId="{35F43CD6-2A58-42CD-AF35-8455B7110461}" destId="{B5B039A7-1E96-4019-9686-2F955C382312}" srcOrd="9" destOrd="0" presId="urn:microsoft.com/office/officeart/2005/8/layout/list1"/>
    <dgm:cxn modelId="{B9F06471-CCEC-4DAE-B3E6-7630836BEF28}" type="presParOf" srcId="{35F43CD6-2A58-42CD-AF35-8455B7110461}" destId="{69EB5A55-750B-42F3-AF87-4F9C855D596A}" srcOrd="10" destOrd="0" presId="urn:microsoft.com/office/officeart/2005/8/layout/list1"/>
  </dgm:cxnLst>
  <dgm:bg>
    <a:solidFill>
      <a:schemeClr val="accent5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449BE-DD0A-4917-9C5C-2184831CA012}">
      <dsp:nvSpPr>
        <dsp:cNvPr id="0" name=""/>
        <dsp:cNvSpPr/>
      </dsp:nvSpPr>
      <dsp:spPr>
        <a:xfrm>
          <a:off x="2113659" y="480428"/>
          <a:ext cx="1675799" cy="13390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Arial Black" panose="020B0A04020102020204" pitchFamily="34" charset="0"/>
              <a:sym typeface="Wingdings 2" panose="05020102010507070707" pitchFamily="18" charset="2"/>
            </a:rPr>
            <a:t>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填寫受試者申訴表</a:t>
          </a:r>
        </a:p>
      </dsp:txBody>
      <dsp:txXfrm>
        <a:off x="2152879" y="519648"/>
        <a:ext cx="1597359" cy="1260643"/>
      </dsp:txXfrm>
    </dsp:sp>
    <dsp:sp modelId="{3B8196C8-2172-49AD-88B8-B2EC60A6BF27}">
      <dsp:nvSpPr>
        <dsp:cNvPr id="0" name=""/>
        <dsp:cNvSpPr/>
      </dsp:nvSpPr>
      <dsp:spPr>
        <a:xfrm>
          <a:off x="3903360" y="989472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3903360" y="1053671"/>
        <a:ext cx="192079" cy="192596"/>
      </dsp:txXfrm>
    </dsp:sp>
    <dsp:sp modelId="{0CD41550-E4E8-492D-B0C2-6741897049A6}">
      <dsp:nvSpPr>
        <dsp:cNvPr id="0" name=""/>
        <dsp:cNvSpPr/>
      </dsp:nvSpPr>
      <dsp:spPr>
        <a:xfrm>
          <a:off x="4307192" y="515383"/>
          <a:ext cx="1720828" cy="12691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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受理申訴案</a:t>
          </a:r>
        </a:p>
      </dsp:txBody>
      <dsp:txXfrm>
        <a:off x="4344365" y="552556"/>
        <a:ext cx="1646482" cy="1194827"/>
      </dsp:txXfrm>
    </dsp:sp>
    <dsp:sp modelId="{E1670F35-E820-423E-9458-36E7A75EAEC9}">
      <dsp:nvSpPr>
        <dsp:cNvPr id="0" name=""/>
        <dsp:cNvSpPr/>
      </dsp:nvSpPr>
      <dsp:spPr>
        <a:xfrm>
          <a:off x="6141922" y="989472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6141922" y="1053671"/>
        <a:ext cx="192079" cy="192596"/>
      </dsp:txXfrm>
    </dsp:sp>
    <dsp:sp modelId="{041AD792-13C0-4662-A42E-39C1517B9486}">
      <dsp:nvSpPr>
        <dsp:cNvPr id="0" name=""/>
        <dsp:cNvSpPr/>
      </dsp:nvSpPr>
      <dsp:spPr>
        <a:xfrm>
          <a:off x="6545754" y="544827"/>
          <a:ext cx="1837189" cy="12102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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知會本辦公室主管</a:t>
          </a:r>
        </a:p>
      </dsp:txBody>
      <dsp:txXfrm>
        <a:off x="6581202" y="580275"/>
        <a:ext cx="1766293" cy="1139388"/>
      </dsp:txXfrm>
    </dsp:sp>
    <dsp:sp modelId="{9EDE7FA3-D709-4F5D-99A3-A196C9732D5B}">
      <dsp:nvSpPr>
        <dsp:cNvPr id="0" name=""/>
        <dsp:cNvSpPr/>
      </dsp:nvSpPr>
      <dsp:spPr>
        <a:xfrm>
          <a:off x="8496845" y="989472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>
        <a:off x="8496845" y="1053671"/>
        <a:ext cx="192079" cy="192596"/>
      </dsp:txXfrm>
    </dsp:sp>
    <dsp:sp modelId="{963000F5-6322-402F-9EA5-E73167EE89D6}">
      <dsp:nvSpPr>
        <dsp:cNvPr id="0" name=""/>
        <dsp:cNvSpPr/>
      </dsp:nvSpPr>
      <dsp:spPr>
        <a:xfrm>
          <a:off x="8900677" y="583086"/>
          <a:ext cx="1638108" cy="11337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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蒐集相關資訊</a:t>
          </a:r>
        </a:p>
      </dsp:txBody>
      <dsp:txXfrm>
        <a:off x="8933884" y="616293"/>
        <a:ext cx="1571694" cy="1067351"/>
      </dsp:txXfrm>
    </dsp:sp>
    <dsp:sp modelId="{D4A58233-4986-4EAF-BD1B-8C5D239F5196}">
      <dsp:nvSpPr>
        <dsp:cNvPr id="0" name=""/>
        <dsp:cNvSpPr/>
      </dsp:nvSpPr>
      <dsp:spPr>
        <a:xfrm rot="5430037">
          <a:off x="9547738" y="1857245"/>
          <a:ext cx="328820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9616271" y="1853334"/>
        <a:ext cx="192596" cy="232522"/>
      </dsp:txXfrm>
    </dsp:sp>
    <dsp:sp modelId="{3A0CD913-8511-4E90-8F78-B0C82F0AC995}">
      <dsp:nvSpPr>
        <dsp:cNvPr id="0" name=""/>
        <dsp:cNvSpPr/>
      </dsp:nvSpPr>
      <dsp:spPr>
        <a:xfrm>
          <a:off x="8867606" y="2337245"/>
          <a:ext cx="1671178" cy="14101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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本辦公室將反應內容通知計畫主持人</a:t>
          </a:r>
        </a:p>
      </dsp:txBody>
      <dsp:txXfrm>
        <a:off x="8908909" y="2378548"/>
        <a:ext cx="1588572" cy="1327590"/>
      </dsp:txXfrm>
    </dsp:sp>
    <dsp:sp modelId="{B4E3A4E4-90F7-441E-8E55-CF6C626DA1CF}">
      <dsp:nvSpPr>
        <dsp:cNvPr id="0" name=""/>
        <dsp:cNvSpPr/>
      </dsp:nvSpPr>
      <dsp:spPr>
        <a:xfrm rot="10800000">
          <a:off x="8479307" y="2881846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8561626" y="2946045"/>
        <a:ext cx="192079" cy="192596"/>
      </dsp:txXfrm>
    </dsp:sp>
    <dsp:sp modelId="{214D7588-3E9E-4F32-AA25-8BB6F6D80E31}">
      <dsp:nvSpPr>
        <dsp:cNvPr id="0" name=""/>
        <dsp:cNvSpPr/>
      </dsp:nvSpPr>
      <dsp:spPr>
        <a:xfrm>
          <a:off x="6672016" y="2397353"/>
          <a:ext cx="1677857" cy="12899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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計畫主持人於七日內回覆說明</a:t>
          </a:r>
        </a:p>
      </dsp:txBody>
      <dsp:txXfrm>
        <a:off x="6709798" y="2435135"/>
        <a:ext cx="1602293" cy="1214415"/>
      </dsp:txXfrm>
    </dsp:sp>
    <dsp:sp modelId="{EACA29AD-BE3D-4E0B-8C66-1EA232AB3DB0}">
      <dsp:nvSpPr>
        <dsp:cNvPr id="0" name=""/>
        <dsp:cNvSpPr/>
      </dsp:nvSpPr>
      <dsp:spPr>
        <a:xfrm rot="10800000">
          <a:off x="6283716" y="2881846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6366035" y="2946045"/>
        <a:ext cx="192079" cy="192596"/>
      </dsp:txXfrm>
    </dsp:sp>
    <dsp:sp modelId="{A84D2EE5-6756-4941-A60F-14CF57C5EA79}">
      <dsp:nvSpPr>
        <dsp:cNvPr id="0" name=""/>
        <dsp:cNvSpPr/>
      </dsp:nvSpPr>
      <dsp:spPr>
        <a:xfrm>
          <a:off x="4554966" y="2456235"/>
          <a:ext cx="1599316" cy="1172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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</a:rPr>
            <a:t>完成處理紀錄表呈報主管</a:t>
          </a:r>
        </a:p>
      </dsp:txBody>
      <dsp:txXfrm>
        <a:off x="4589299" y="2490568"/>
        <a:ext cx="1530650" cy="1103549"/>
      </dsp:txXfrm>
    </dsp:sp>
    <dsp:sp modelId="{78C33B14-5DAF-481C-8B33-CDAAE3800245}">
      <dsp:nvSpPr>
        <dsp:cNvPr id="0" name=""/>
        <dsp:cNvSpPr/>
      </dsp:nvSpPr>
      <dsp:spPr>
        <a:xfrm rot="10800000">
          <a:off x="4166666" y="2881846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4248985" y="2946045"/>
        <a:ext cx="192079" cy="192596"/>
      </dsp:txXfrm>
    </dsp:sp>
    <dsp:sp modelId="{AB91CAA9-98AA-41DA-9505-3B072321429A}">
      <dsp:nvSpPr>
        <dsp:cNvPr id="0" name=""/>
        <dsp:cNvSpPr/>
      </dsp:nvSpPr>
      <dsp:spPr>
        <a:xfrm>
          <a:off x="2352438" y="2453890"/>
          <a:ext cx="1684794" cy="1176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</a:t>
          </a:r>
          <a:r>
            <a:rPr lang="zh-TW" altLang="en-US" sz="2100" kern="1200" dirty="0">
              <a:latin typeface="MS Gothic" panose="020B0609070205080204" pitchFamily="49" charset="-128"/>
              <a:ea typeface="MS Gothic" panose="020B0609070205080204" pitchFamily="49" charset="-128"/>
            </a:rPr>
            <a:t>處理結果函覆受試者</a:t>
          </a:r>
          <a:r>
            <a:rPr lang="en-US" altLang="zh-TW" sz="2100" kern="1200" dirty="0">
              <a:latin typeface="MS Gothic" panose="020B0609070205080204" pitchFamily="49" charset="-128"/>
              <a:ea typeface="MS Gothic" panose="020B0609070205080204" pitchFamily="49" charset="-128"/>
            </a:rPr>
            <a:t>(</a:t>
          </a:r>
          <a:r>
            <a:rPr lang="zh-TW" altLang="en-US" sz="2100" kern="1200" dirty="0">
              <a:latin typeface="MS Gothic" panose="020B0609070205080204" pitchFamily="49" charset="-128"/>
              <a:ea typeface="MS Gothic" panose="020B0609070205080204" pitchFamily="49" charset="-128"/>
            </a:rPr>
            <a:t>申訴者</a:t>
          </a:r>
          <a:r>
            <a:rPr lang="en-US" altLang="zh-TW" sz="2100" kern="1200" dirty="0">
              <a:latin typeface="MS Gothic" panose="020B0609070205080204" pitchFamily="49" charset="-128"/>
              <a:ea typeface="MS Gothic" panose="020B0609070205080204" pitchFamily="49" charset="-128"/>
            </a:rPr>
            <a:t>)</a:t>
          </a:r>
          <a:endParaRPr lang="zh-TW" altLang="en-US" sz="21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2386908" y="2488360"/>
        <a:ext cx="1615854" cy="1107966"/>
      </dsp:txXfrm>
    </dsp:sp>
    <dsp:sp modelId="{76FF5C4F-3453-4109-8575-46D707A18824}">
      <dsp:nvSpPr>
        <dsp:cNvPr id="0" name=""/>
        <dsp:cNvSpPr/>
      </dsp:nvSpPr>
      <dsp:spPr>
        <a:xfrm rot="10800000">
          <a:off x="1964138" y="2881846"/>
          <a:ext cx="274398" cy="320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/>
        </a:p>
      </dsp:txBody>
      <dsp:txXfrm rot="10800000">
        <a:off x="2046457" y="2946045"/>
        <a:ext cx="192079" cy="192596"/>
      </dsp:txXfrm>
    </dsp:sp>
    <dsp:sp modelId="{64C1465F-3567-45CD-ADA0-61FD9C1DBAA7}">
      <dsp:nvSpPr>
        <dsp:cNvPr id="0" name=""/>
        <dsp:cNvSpPr/>
      </dsp:nvSpPr>
      <dsp:spPr>
        <a:xfrm>
          <a:off x="1152" y="2420317"/>
          <a:ext cx="1833552" cy="1244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</a:t>
          </a:r>
          <a:r>
            <a:rPr lang="zh-TW" altLang="en-US" sz="2100" kern="1200" dirty="0">
              <a:latin typeface="MS Gothic" panose="020B0609070205080204" pitchFamily="49" charset="-128"/>
              <a:ea typeface="MS Gothic" panose="020B0609070205080204" pitchFamily="49" charset="-128"/>
            </a:rPr>
            <a:t>結案歸檔</a:t>
          </a:r>
        </a:p>
      </dsp:txBody>
      <dsp:txXfrm>
        <a:off x="37589" y="2456754"/>
        <a:ext cx="1760678" cy="1171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449BE-DD0A-4917-9C5C-2184831CA012}">
      <dsp:nvSpPr>
        <dsp:cNvPr id="0" name=""/>
        <dsp:cNvSpPr/>
      </dsp:nvSpPr>
      <dsp:spPr>
        <a:xfrm>
          <a:off x="733416" y="1444"/>
          <a:ext cx="2184036" cy="131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</a:t>
          </a:r>
          <a:r>
            <a:rPr lang="zh-TW" altLang="en-US" sz="2000" kern="12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線上</a:t>
          </a:r>
          <a:r>
            <a:rPr lang="zh-TW" altLang="en-US" sz="2000" kern="1200" dirty="0" smtClean="0">
              <a:latin typeface="MS Gothic" panose="020B0609070205080204" pitchFamily="49" charset="-128"/>
              <a:ea typeface="MS Gothic" panose="020B0609070205080204" pitchFamily="49" charset="-128"/>
            </a:rPr>
            <a:t>諮詢預約</a:t>
          </a:r>
          <a:endParaRPr lang="zh-TW" altLang="en-US" sz="20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771797" y="39825"/>
        <a:ext cx="2107274" cy="1233659"/>
      </dsp:txXfrm>
    </dsp:sp>
    <dsp:sp modelId="{3B8196C8-2172-49AD-88B8-B2EC60A6BF27}">
      <dsp:nvSpPr>
        <dsp:cNvPr id="0" name=""/>
        <dsp:cNvSpPr/>
      </dsp:nvSpPr>
      <dsp:spPr>
        <a:xfrm>
          <a:off x="3109647" y="385834"/>
          <a:ext cx="463015" cy="5416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3109647" y="494162"/>
        <a:ext cx="324111" cy="324984"/>
      </dsp:txXfrm>
    </dsp:sp>
    <dsp:sp modelId="{0CD41550-E4E8-492D-B0C2-6741897049A6}">
      <dsp:nvSpPr>
        <dsp:cNvPr id="0" name=""/>
        <dsp:cNvSpPr/>
      </dsp:nvSpPr>
      <dsp:spPr>
        <a:xfrm>
          <a:off x="3791066" y="1444"/>
          <a:ext cx="2184036" cy="131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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安排</a:t>
          </a:r>
          <a:r>
            <a:rPr lang="zh-TW" altLang="en-US" sz="2000" kern="1200" dirty="0" smtClean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預約</a:t>
          </a:r>
          <a:endParaRPr lang="zh-TW" altLang="en-US" sz="20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3829447" y="39825"/>
        <a:ext cx="2107274" cy="1233659"/>
      </dsp:txXfrm>
    </dsp:sp>
    <dsp:sp modelId="{E1670F35-E820-423E-9458-36E7A75EAEC9}">
      <dsp:nvSpPr>
        <dsp:cNvPr id="0" name=""/>
        <dsp:cNvSpPr/>
      </dsp:nvSpPr>
      <dsp:spPr>
        <a:xfrm>
          <a:off x="6167298" y="385834"/>
          <a:ext cx="463015" cy="5416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>
        <a:off x="6167298" y="494162"/>
        <a:ext cx="324111" cy="324984"/>
      </dsp:txXfrm>
    </dsp:sp>
    <dsp:sp modelId="{041AD792-13C0-4662-A42E-39C1517B9486}">
      <dsp:nvSpPr>
        <dsp:cNvPr id="0" name=""/>
        <dsp:cNvSpPr/>
      </dsp:nvSpPr>
      <dsp:spPr>
        <a:xfrm>
          <a:off x="6848717" y="1444"/>
          <a:ext cx="2184036" cy="131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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提供協助及建議</a:t>
          </a:r>
          <a:endParaRPr lang="zh-TW" altLang="en-US" sz="20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6887098" y="39825"/>
        <a:ext cx="2107274" cy="1233659"/>
      </dsp:txXfrm>
    </dsp:sp>
    <dsp:sp modelId="{9EDE7FA3-D709-4F5D-99A3-A196C9732D5B}">
      <dsp:nvSpPr>
        <dsp:cNvPr id="0" name=""/>
        <dsp:cNvSpPr/>
      </dsp:nvSpPr>
      <dsp:spPr>
        <a:xfrm rot="5400000">
          <a:off x="7709227" y="1464748"/>
          <a:ext cx="463015" cy="5416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 rot="-5400000">
        <a:off x="7778243" y="1504060"/>
        <a:ext cx="324984" cy="324111"/>
      </dsp:txXfrm>
    </dsp:sp>
    <dsp:sp modelId="{963000F5-6322-402F-9EA5-E73167EE89D6}">
      <dsp:nvSpPr>
        <dsp:cNvPr id="0" name=""/>
        <dsp:cNvSpPr/>
      </dsp:nvSpPr>
      <dsp:spPr>
        <a:xfrm>
          <a:off x="6848717" y="2185480"/>
          <a:ext cx="2184036" cy="131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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完成諮詢紀錄建檔及呈報主管</a:t>
          </a:r>
          <a:endParaRPr lang="zh-TW" altLang="en-US" sz="20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6887098" y="2223861"/>
        <a:ext cx="2107274" cy="1233659"/>
      </dsp:txXfrm>
    </dsp:sp>
    <dsp:sp modelId="{D4A58233-4986-4EAF-BD1B-8C5D239F5196}">
      <dsp:nvSpPr>
        <dsp:cNvPr id="0" name=""/>
        <dsp:cNvSpPr/>
      </dsp:nvSpPr>
      <dsp:spPr>
        <a:xfrm rot="10800000">
          <a:off x="6193506" y="2569870"/>
          <a:ext cx="463015" cy="5416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300" kern="1200"/>
        </a:p>
      </dsp:txBody>
      <dsp:txXfrm rot="10800000">
        <a:off x="6332410" y="2678198"/>
        <a:ext cx="324111" cy="324984"/>
      </dsp:txXfrm>
    </dsp:sp>
    <dsp:sp modelId="{3A0CD913-8511-4E90-8F78-B0C82F0AC995}">
      <dsp:nvSpPr>
        <dsp:cNvPr id="0" name=""/>
        <dsp:cNvSpPr/>
      </dsp:nvSpPr>
      <dsp:spPr>
        <a:xfrm>
          <a:off x="3791066" y="2185480"/>
          <a:ext cx="2184036" cy="131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</a:t>
          </a:r>
          <a:r>
            <a:rPr lang="zh-TW" altLang="en-US" sz="2000" kern="1200" dirty="0">
              <a:latin typeface="MS Gothic" panose="020B0609070205080204" pitchFamily="49" charset="-128"/>
              <a:ea typeface="MS Gothic" panose="020B0609070205080204" pitchFamily="49" charset="-128"/>
              <a:sym typeface="Wingdings 2" panose="05020102010507070707" pitchFamily="18" charset="2"/>
            </a:rPr>
            <a:t>結案歸檔</a:t>
          </a:r>
          <a:endParaRPr lang="zh-TW" altLang="en-US" sz="2000" kern="1200" dirty="0">
            <a:latin typeface="MS Gothic" panose="020B0609070205080204" pitchFamily="49" charset="-128"/>
            <a:ea typeface="MS Gothic" panose="020B0609070205080204" pitchFamily="49" charset="-128"/>
          </a:endParaRPr>
        </a:p>
      </dsp:txBody>
      <dsp:txXfrm>
        <a:off x="3829447" y="2223861"/>
        <a:ext cx="2107274" cy="12336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7656CC-3372-4431-A246-61300B2B5B78}">
      <dsp:nvSpPr>
        <dsp:cNvPr id="0" name=""/>
        <dsp:cNvSpPr/>
      </dsp:nvSpPr>
      <dsp:spPr>
        <a:xfrm>
          <a:off x="3228" y="627700"/>
          <a:ext cx="3147963" cy="972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/>
            <a:t>尊重個人原則</a:t>
          </a:r>
          <a:r>
            <a:rPr lang="en-US" altLang="zh-TW" sz="2600" kern="1200" dirty="0"/>
            <a:t>(Respect for persons)</a:t>
          </a:r>
          <a:endParaRPr lang="zh-TW" altLang="en-US" sz="2600" kern="1200" dirty="0"/>
        </a:p>
      </dsp:txBody>
      <dsp:txXfrm>
        <a:off x="3228" y="627700"/>
        <a:ext cx="3147963" cy="972093"/>
      </dsp:txXfrm>
    </dsp:sp>
    <dsp:sp modelId="{210EDC0C-5CE1-4D9E-BC01-8B6F25FE74D2}">
      <dsp:nvSpPr>
        <dsp:cNvPr id="0" name=""/>
        <dsp:cNvSpPr/>
      </dsp:nvSpPr>
      <dsp:spPr>
        <a:xfrm>
          <a:off x="3228" y="1599793"/>
          <a:ext cx="3147963" cy="1213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強調知情同意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提供充足資訊</a:t>
          </a:r>
        </a:p>
      </dsp:txBody>
      <dsp:txXfrm>
        <a:off x="3228" y="1599793"/>
        <a:ext cx="3147963" cy="1213290"/>
      </dsp:txXfrm>
    </dsp:sp>
    <dsp:sp modelId="{B9DF5CF9-164F-46F4-8106-51F5C666C8F6}">
      <dsp:nvSpPr>
        <dsp:cNvPr id="0" name=""/>
        <dsp:cNvSpPr/>
      </dsp:nvSpPr>
      <dsp:spPr>
        <a:xfrm>
          <a:off x="3591907" y="627700"/>
          <a:ext cx="3147963" cy="972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/>
            <a:t>行善原則</a:t>
          </a:r>
          <a:r>
            <a:rPr lang="en-US" altLang="zh-TW" sz="2600" kern="1200" dirty="0"/>
            <a:t>(Beneficence)</a:t>
          </a:r>
          <a:endParaRPr lang="zh-TW" altLang="en-US" sz="2600" kern="1200" dirty="0"/>
        </a:p>
      </dsp:txBody>
      <dsp:txXfrm>
        <a:off x="3591907" y="627700"/>
        <a:ext cx="3147963" cy="972093"/>
      </dsp:txXfrm>
    </dsp:sp>
    <dsp:sp modelId="{1B41FEF9-282C-4752-B19F-F90336C24D8A}">
      <dsp:nvSpPr>
        <dsp:cNvPr id="0" name=""/>
        <dsp:cNvSpPr/>
      </dsp:nvSpPr>
      <dsp:spPr>
        <a:xfrm>
          <a:off x="3591907" y="1599793"/>
          <a:ext cx="3147963" cy="1213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風險利益平衡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傷害最小化</a:t>
          </a:r>
        </a:p>
      </dsp:txBody>
      <dsp:txXfrm>
        <a:off x="3591907" y="1599793"/>
        <a:ext cx="3147963" cy="1213290"/>
      </dsp:txXfrm>
    </dsp:sp>
    <dsp:sp modelId="{84F42A8B-0331-4DC0-8EA0-367453A8A70A}">
      <dsp:nvSpPr>
        <dsp:cNvPr id="0" name=""/>
        <dsp:cNvSpPr/>
      </dsp:nvSpPr>
      <dsp:spPr>
        <a:xfrm>
          <a:off x="7180586" y="627700"/>
          <a:ext cx="3147963" cy="972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/>
            <a:t>正義原則</a:t>
          </a:r>
          <a:r>
            <a:rPr lang="en-US" altLang="zh-TW" sz="2600" kern="1200" dirty="0"/>
            <a:t>(Justice)</a:t>
          </a:r>
          <a:endParaRPr lang="zh-TW" altLang="en-US" sz="2600" kern="1200" dirty="0"/>
        </a:p>
      </dsp:txBody>
      <dsp:txXfrm>
        <a:off x="7180586" y="627700"/>
        <a:ext cx="3147963" cy="972093"/>
      </dsp:txXfrm>
    </dsp:sp>
    <dsp:sp modelId="{9EB0F8A1-F68C-412C-821F-3B2C265BF5E4}">
      <dsp:nvSpPr>
        <dsp:cNvPr id="0" name=""/>
        <dsp:cNvSpPr/>
      </dsp:nvSpPr>
      <dsp:spPr>
        <a:xfrm>
          <a:off x="7180586" y="1599793"/>
          <a:ext cx="3147963" cy="12132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公平選擇受試者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/>
            <a:t>分配利益公平</a:t>
          </a:r>
        </a:p>
      </dsp:txBody>
      <dsp:txXfrm>
        <a:off x="7180586" y="1599793"/>
        <a:ext cx="3147963" cy="12132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320B0-9637-4BEA-8051-DE763D9D8E0C}">
      <dsp:nvSpPr>
        <dsp:cNvPr id="0" name=""/>
        <dsp:cNvSpPr/>
      </dsp:nvSpPr>
      <dsp:spPr>
        <a:xfrm>
          <a:off x="0" y="460961"/>
          <a:ext cx="1026578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92B5B-7AF4-43D9-9A4A-C51635879F2C}">
      <dsp:nvSpPr>
        <dsp:cNvPr id="0" name=""/>
        <dsp:cNvSpPr/>
      </dsp:nvSpPr>
      <dsp:spPr>
        <a:xfrm>
          <a:off x="513289" y="32921"/>
          <a:ext cx="7186052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616" tIns="0" rIns="2716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/>
            <a:t>被招募的學生因擔心影響成績而選擇參加。</a:t>
          </a:r>
        </a:p>
      </dsp:txBody>
      <dsp:txXfrm>
        <a:off x="555079" y="74711"/>
        <a:ext cx="7102472" cy="772500"/>
      </dsp:txXfrm>
    </dsp:sp>
    <dsp:sp modelId="{8312DB10-B973-483C-BAF8-FE7FA5CB369C}">
      <dsp:nvSpPr>
        <dsp:cNvPr id="0" name=""/>
        <dsp:cNvSpPr/>
      </dsp:nvSpPr>
      <dsp:spPr>
        <a:xfrm>
          <a:off x="0" y="1776401"/>
          <a:ext cx="1026578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13F281-4BAA-4EA7-9BDC-DB2A197C4C78}">
      <dsp:nvSpPr>
        <dsp:cNvPr id="0" name=""/>
        <dsp:cNvSpPr/>
      </dsp:nvSpPr>
      <dsp:spPr>
        <a:xfrm>
          <a:off x="513289" y="1009370"/>
          <a:ext cx="8698500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616" tIns="0" rIns="2716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/>
            <a:t>補助金額或執行研究與同意書內容不同而產生爭議</a:t>
          </a:r>
          <a:r>
            <a:rPr lang="zh-TW" altLang="en-US" sz="2400" kern="1200" dirty="0"/>
            <a:t>。</a:t>
          </a:r>
        </a:p>
      </dsp:txBody>
      <dsp:txXfrm>
        <a:off x="555079" y="1051160"/>
        <a:ext cx="8614920" cy="772500"/>
      </dsp:txXfrm>
    </dsp:sp>
    <dsp:sp modelId="{69EB5A55-750B-42F3-AF87-4F9C855D596A}">
      <dsp:nvSpPr>
        <dsp:cNvPr id="0" name=""/>
        <dsp:cNvSpPr/>
      </dsp:nvSpPr>
      <dsp:spPr>
        <a:xfrm>
          <a:off x="0" y="3091841"/>
          <a:ext cx="1026578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A96BCF-CD44-4086-957D-BBC5A8357277}">
      <dsp:nvSpPr>
        <dsp:cNvPr id="0" name=""/>
        <dsp:cNvSpPr/>
      </dsp:nvSpPr>
      <dsp:spPr>
        <a:xfrm>
          <a:off x="550605" y="2048767"/>
          <a:ext cx="7186052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616" tIns="0" rIns="27161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/>
            <a:t>研究人員未詳盡解說計畫書內容及風險。</a:t>
          </a:r>
        </a:p>
      </dsp:txBody>
      <dsp:txXfrm>
        <a:off x="592395" y="2090557"/>
        <a:ext cx="7102472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7585B28B-CED8-4794-8223-9681B54B81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34C005-DA76-4E5A-8F2B-106314BBE5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D9A48-0459-4D4D-80B9-27F58C295D75}" type="datetimeFigureOut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CA88C5-8CBF-42C9-A0D1-ED912A081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FA46EB-CFF8-4356-9BE6-BA3B5FE11F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86C5D-1EC8-4030-8CE5-5B404701C8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05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65C3-AEAF-401A-8786-658850EE33F3}" type="datetimeFigureOut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4F4CD-6CC0-4788-8D63-1BCAC88108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16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4F4CD-6CC0-4788-8D63-1BCAC88108F7}" type="slidenum">
              <a:rPr lang="zh-TW" altLang="en-US" smtClean="0"/>
              <a:t>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98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7173" y="1189131"/>
            <a:ext cx="8280000" cy="1908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7173" y="4498863"/>
            <a:ext cx="8280000" cy="828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44032"/>
            <a:ext cx="2520000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A034F-FC25-4512-9730-16732E7D0478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44032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grpSp>
        <p:nvGrpSpPr>
          <p:cNvPr id="22" name="群組 21"/>
          <p:cNvGrpSpPr/>
          <p:nvPr userDrawn="1"/>
        </p:nvGrpSpPr>
        <p:grpSpPr>
          <a:xfrm>
            <a:off x="835794" y="3167997"/>
            <a:ext cx="9222758" cy="1260000"/>
            <a:chOff x="827301" y="4840803"/>
            <a:chExt cx="9222758" cy="1260000"/>
          </a:xfrm>
        </p:grpSpPr>
        <p:pic>
          <p:nvPicPr>
            <p:cNvPr id="9" name="圖片 8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7744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圖片 10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9005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64838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3" name="圖片 12"/>
            <p:cNvPicPr>
              <a:picLocks noChangeAspect="1"/>
            </p:cNvPicPr>
            <p:nvPr userDrawn="1"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2375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圖片 16"/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14986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圖片 18"/>
            <p:cNvPicPr>
              <a:picLocks noChangeAspect="1"/>
            </p:cNvPicPr>
            <p:nvPr userDrawn="1"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52523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圖片 19"/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39912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圖片 20"/>
            <p:cNvPicPr>
              <a:picLocks noChangeAspect="1"/>
            </p:cNvPicPr>
            <p:nvPr userDrawn="1"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7301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37474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20400" y="1325530"/>
            <a:ext cx="10116000" cy="5118502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C16FBE56-6246-4F1F-B930-2DAEC5127E13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20400" y="1215993"/>
            <a:ext cx="9550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9401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628900" cy="60789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4"/>
            <a:ext cx="7734300" cy="6078907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C39C28CC-0C57-42B7-BBAD-FD13CFAB375B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6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974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5101007"/>
          </a:xfrm>
        </p:spPr>
        <p:txBody>
          <a:bodyPr/>
          <a:lstStyle>
            <a:lvl1pPr marL="36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 marL="7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 marL="1150938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marL="16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 marL="2088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C4F900D3-2328-4948-98A3-65E2D71B31BB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19740" y="1219451"/>
            <a:ext cx="10116000" cy="110874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622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95508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95508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671F940F-186D-4A56-9E10-8C16420A9A51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23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040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66166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587B2018-AE49-484F-9C16-5DD4DF268E67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362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0399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20399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661660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661660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47B4E518-0776-4327-AA43-E2F5875FE648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219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A33FD7B0-6780-4C8D-B42B-C30C5CFB6FA7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613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F0B3CCDB-CFF3-46EE-8F0C-AFF1D5E89875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AutoShape 4"/>
          <p:cNvSpPr>
            <a:spLocks noChangeArrowheads="1"/>
          </p:cNvSpPr>
          <p:nvPr userDrawn="1"/>
        </p:nvSpPr>
        <p:spPr bwMode="auto">
          <a:xfrm>
            <a:off x="320400" y="1220400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2370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60889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32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8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360B08F2-AFCB-4567-A089-FFB5EB68E5A5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29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4566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C739A432-4502-48D1-AB4A-0531E9B2C48F}" type="datetime1">
              <a:rPr lang="zh-TW" altLang="en-US" smtClean="0"/>
              <a:t>2025/8/18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3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手繪多邊形 18"/>
          <p:cNvSpPr/>
          <p:nvPr userDrawn="1"/>
        </p:nvSpPr>
        <p:spPr>
          <a:xfrm>
            <a:off x="10713493" y="0"/>
            <a:ext cx="1473958" cy="4067033"/>
          </a:xfrm>
          <a:custGeom>
            <a:avLst/>
            <a:gdLst>
              <a:gd name="connsiteX0" fmla="*/ 1473958 w 1473958"/>
              <a:gd name="connsiteY0" fmla="*/ 0 h 4067033"/>
              <a:gd name="connsiteX1" fmla="*/ 0 w 1473958"/>
              <a:gd name="connsiteY1" fmla="*/ 0 h 4067033"/>
              <a:gd name="connsiteX2" fmla="*/ 873456 w 1473958"/>
              <a:gd name="connsiteY2" fmla="*/ 4067033 h 4067033"/>
              <a:gd name="connsiteX3" fmla="*/ 1473958 w 1473958"/>
              <a:gd name="connsiteY3" fmla="*/ 0 h 40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3958" h="4067033">
                <a:moveTo>
                  <a:pt x="1473958" y="0"/>
                </a:moveTo>
                <a:lnTo>
                  <a:pt x="0" y="0"/>
                </a:lnTo>
                <a:lnTo>
                  <a:pt x="873456" y="4067033"/>
                </a:lnTo>
                <a:lnTo>
                  <a:pt x="1473958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手繪多邊形 10"/>
          <p:cNvSpPr/>
          <p:nvPr userDrawn="1"/>
        </p:nvSpPr>
        <p:spPr>
          <a:xfrm>
            <a:off x="10884886" y="0"/>
            <a:ext cx="1310185" cy="6455391"/>
          </a:xfrm>
          <a:custGeom>
            <a:avLst/>
            <a:gdLst>
              <a:gd name="connsiteX0" fmla="*/ 1310185 w 1310185"/>
              <a:gd name="connsiteY0" fmla="*/ 0 h 6455391"/>
              <a:gd name="connsiteX1" fmla="*/ 0 w 1310185"/>
              <a:gd name="connsiteY1" fmla="*/ 6455391 h 6455391"/>
              <a:gd name="connsiteX2" fmla="*/ 1310185 w 1310185"/>
              <a:gd name="connsiteY2" fmla="*/ 6455391 h 6455391"/>
              <a:gd name="connsiteX3" fmla="*/ 1310185 w 1310185"/>
              <a:gd name="connsiteY3" fmla="*/ 0 h 6455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0185" h="6455391">
                <a:moveTo>
                  <a:pt x="1310185" y="0"/>
                </a:moveTo>
                <a:lnTo>
                  <a:pt x="0" y="6455391"/>
                </a:lnTo>
                <a:lnTo>
                  <a:pt x="1310185" y="6455391"/>
                </a:lnTo>
                <a:lnTo>
                  <a:pt x="1310185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 userDrawn="1"/>
        </p:nvSpPr>
        <p:spPr>
          <a:xfrm>
            <a:off x="766816" y="187701"/>
            <a:ext cx="9720000" cy="6120000"/>
          </a:xfrm>
          <a:prstGeom prst="rect">
            <a:avLst/>
          </a:prstGeom>
          <a:solidFill>
            <a:schemeClr val="bg1"/>
          </a:solidFill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6444032"/>
            <a:ext cx="12192000" cy="4139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hang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ung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niversity</a:t>
            </a:r>
            <a:endParaRPr lang="zh-TW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76000" y="365125"/>
            <a:ext cx="9552276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76000" y="1825625"/>
            <a:ext cx="95522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836000" y="6444032"/>
            <a:ext cx="2520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10472" y="50549"/>
            <a:ext cx="1116000" cy="97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99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u"/>
        <a:defRPr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gu.edu.tw/hrp/Subject?nodeId=3892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u.edu.tw/hrp" TargetMode="External"/><Relationship Id="rId2" Type="http://schemas.openxmlformats.org/officeDocument/2006/relationships/hyperlink" Target="mailto:hrpp@mail.cg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cgu.edu.tw/hrp/Contents?nodeId=16319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s://www.cgu.edu.tw/hrp/Contents?nodeId=16321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897837" y="801277"/>
            <a:ext cx="9550800" cy="2281288"/>
          </a:xfrm>
        </p:spPr>
        <p:txBody>
          <a:bodyPr>
            <a:normAutofit fontScale="9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altLang="zh-TW" sz="4800" b="1" dirty="0">
                <a:solidFill>
                  <a:srgbClr val="002060"/>
                </a:solidFill>
              </a:rPr>
              <a:t/>
            </a:r>
            <a:br>
              <a:rPr lang="en-US" altLang="zh-TW" sz="4800" b="1" dirty="0">
                <a:solidFill>
                  <a:srgbClr val="002060"/>
                </a:solidFill>
              </a:rPr>
            </a:br>
            <a:r>
              <a:rPr lang="zh-TW" altLang="en-US" sz="4900" dirty="0"/>
              <a:t>長庚大學</a:t>
            </a:r>
            <a:r>
              <a:rPr lang="zh-TW" altLang="en-US" sz="4900" b="1" dirty="0"/>
              <a:t>受試者保護辦公室 </a:t>
            </a:r>
            <a:r>
              <a:rPr lang="en-US" altLang="zh-TW" sz="4900" b="1" dirty="0"/>
              <a:t/>
            </a:r>
            <a:br>
              <a:rPr lang="en-US" altLang="zh-TW" sz="4900" b="1" dirty="0"/>
            </a:br>
            <a:r>
              <a:rPr lang="zh-TW" altLang="en-US" sz="4900" b="1" dirty="0"/>
              <a:t>業務介紹</a:t>
            </a:r>
            <a:endParaRPr lang="zh-TW" altLang="en-US" sz="4900" b="0" dirty="0"/>
          </a:p>
        </p:txBody>
      </p:sp>
      <p:sp>
        <p:nvSpPr>
          <p:cNvPr id="7" name="副標題 6"/>
          <p:cNvSpPr>
            <a:spLocks noGrp="1"/>
          </p:cNvSpPr>
          <p:nvPr>
            <p:ph type="body" idx="1"/>
          </p:nvPr>
        </p:nvSpPr>
        <p:spPr>
          <a:xfrm>
            <a:off x="1178350" y="4352544"/>
            <a:ext cx="9270287" cy="1285347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b="1" dirty="0" smtClean="0">
                <a:solidFill>
                  <a:schemeClr val="tx1"/>
                </a:solidFill>
              </a:rPr>
              <a:t>受</a:t>
            </a:r>
            <a:r>
              <a:rPr lang="zh-TW" altLang="en-US" sz="3200" b="1" dirty="0">
                <a:solidFill>
                  <a:schemeClr val="tx1"/>
                </a:solidFill>
              </a:rPr>
              <a:t>試者保護辦公室 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3200" b="1" dirty="0" smtClean="0">
                <a:solidFill>
                  <a:schemeClr val="tx1"/>
                </a:solidFill>
              </a:rPr>
              <a:t>蔡芸芳</a:t>
            </a:r>
            <a:r>
              <a:rPr lang="zh-TW" altLang="en-US" sz="3200" b="1" dirty="0">
                <a:solidFill>
                  <a:schemeClr val="tx1"/>
                </a:solidFill>
              </a:rPr>
              <a:t>主任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algn="ctr"/>
            <a:endParaRPr lang="zh-TW" altLang="en-US" sz="3200" b="1" dirty="0"/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82CB3E23-2CCC-4FFD-950D-BBBAE4FA3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9530" y="6089650"/>
            <a:ext cx="2520000" cy="61324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6743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46241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帳號申請及</a:t>
            </a:r>
            <a: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HRPMS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系統登入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400" b="1" dirty="0" smtClean="0">
                <a:solidFill>
                  <a:srgbClr val="0000FF"/>
                </a:solidFill>
              </a:rPr>
              <a:t>一、校內教職員</a:t>
            </a:r>
            <a:endParaRPr lang="en-US" altLang="zh-TW" sz="3400" b="1" dirty="0" smtClean="0">
              <a:solidFill>
                <a:srgbClr val="0000FF"/>
              </a:solidFill>
            </a:endParaRPr>
          </a:p>
          <a:p>
            <a:r>
              <a:rPr lang="zh-TW" altLang="en-US" dirty="0" smtClean="0"/>
              <a:t>本校教職員需先申請</a:t>
            </a:r>
            <a:r>
              <a:rPr lang="en-US" altLang="zh-TW" dirty="0" smtClean="0"/>
              <a:t>HIS</a:t>
            </a:r>
            <a:r>
              <a:rPr lang="zh-TW" altLang="en-US" dirty="0" smtClean="0"/>
              <a:t>帳號，才能進入</a:t>
            </a:r>
            <a:r>
              <a:rPr lang="en-US" altLang="zh-TW" dirty="0" smtClean="0"/>
              <a:t>HRPMS</a:t>
            </a:r>
            <a:r>
              <a:rPr lang="zh-TW" altLang="en-US" dirty="0" smtClean="0"/>
              <a:t>系統進行人體試驗案件申請及變更等項目。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HIS</a:t>
            </a:r>
            <a:r>
              <a:rPr lang="zh-TW" altLang="en-US" dirty="0" smtClean="0"/>
              <a:t>帳號申請</a:t>
            </a:r>
            <a:r>
              <a:rPr lang="zh-TW" altLang="en-US" dirty="0"/>
              <a:t>路徑</a:t>
            </a:r>
            <a:r>
              <a:rPr lang="zh-TW" altLang="en-US" dirty="0" smtClean="0"/>
              <a:t>：長庚醫院</a:t>
            </a:r>
            <a:r>
              <a:rPr lang="zh-TW" altLang="en-US" dirty="0">
                <a:solidFill>
                  <a:srgbClr val="FF0000"/>
                </a:solidFill>
              </a:rPr>
              <a:t>院內</a:t>
            </a:r>
            <a:r>
              <a:rPr lang="zh-TW" altLang="en-US" dirty="0"/>
              <a:t>首頁</a:t>
            </a:r>
            <a:r>
              <a:rPr lang="en-US" altLang="zh-TW" dirty="0"/>
              <a:t>-&gt;</a:t>
            </a:r>
            <a:r>
              <a:rPr lang="zh-TW" altLang="en-US" dirty="0"/>
              <a:t>申請與查詢</a:t>
            </a:r>
            <a:r>
              <a:rPr lang="en-US" altLang="zh-TW" dirty="0"/>
              <a:t>-&gt;</a:t>
            </a:r>
            <a:r>
              <a:rPr lang="zh-TW" altLang="en-US" dirty="0"/>
              <a:t>電腦類</a:t>
            </a:r>
            <a:r>
              <a:rPr lang="en-US" altLang="zh-TW" dirty="0"/>
              <a:t>/</a:t>
            </a:r>
            <a:r>
              <a:rPr lang="zh-TW" altLang="en-US" dirty="0"/>
              <a:t>作業權限申請。</a:t>
            </a:r>
          </a:p>
          <a:p>
            <a:pPr marL="0" indent="0">
              <a:buNone/>
            </a:pPr>
            <a:r>
              <a:rPr lang="en-US" altLang="zh-TW" sz="2800" dirty="0"/>
              <a:t>※HIS</a:t>
            </a:r>
            <a:r>
              <a:rPr lang="zh-TW" altLang="en-US" sz="2800" dirty="0"/>
              <a:t>帳號使用</a:t>
            </a:r>
            <a:r>
              <a:rPr lang="zh-TW" altLang="en-US" sz="2800" b="1" dirty="0">
                <a:solidFill>
                  <a:srgbClr val="0000FF"/>
                </a:solidFill>
              </a:rPr>
              <a:t>權限到期後</a:t>
            </a:r>
            <a:r>
              <a:rPr lang="zh-TW" altLang="en-US" sz="2800" dirty="0"/>
              <a:t>，請</a:t>
            </a:r>
            <a:r>
              <a:rPr lang="zh-TW" altLang="en-US" sz="2800" b="1" dirty="0">
                <a:solidFill>
                  <a:srgbClr val="0000FF"/>
                </a:solidFill>
              </a:rPr>
              <a:t>比照首次申請流程</a:t>
            </a:r>
            <a:r>
              <a:rPr lang="zh-TW" altLang="en-US" sz="2800" dirty="0"/>
              <a:t>，再次進行申請。</a:t>
            </a:r>
            <a:endParaRPr lang="en-US" altLang="zh-TW" sz="28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3400" b="1" dirty="0" smtClean="0">
                <a:solidFill>
                  <a:srgbClr val="0000FF"/>
                </a:solidFill>
              </a:rPr>
              <a:t>二、非校內教職員</a:t>
            </a:r>
            <a:r>
              <a:rPr lang="en-US" altLang="zh-TW" sz="3400" dirty="0"/>
              <a:t>(</a:t>
            </a:r>
            <a:r>
              <a:rPr lang="zh-TW" altLang="en-US" sz="3400" dirty="0"/>
              <a:t>未有校方核發之正式職員證</a:t>
            </a:r>
            <a:r>
              <a:rPr lang="en-US" altLang="zh-TW" sz="3400" dirty="0" smtClean="0"/>
              <a:t>)</a:t>
            </a:r>
            <a:r>
              <a:rPr lang="zh-TW" altLang="en-US" sz="3400" dirty="0" smtClean="0"/>
              <a:t>或</a:t>
            </a:r>
            <a:r>
              <a:rPr lang="zh-TW" altLang="en-US" sz="3400" b="1" dirty="0" smtClean="0">
                <a:solidFill>
                  <a:srgbClr val="0000FF"/>
                </a:solidFill>
              </a:rPr>
              <a:t>校內學生</a:t>
            </a:r>
            <a:endParaRPr lang="en-US" altLang="zh-TW" sz="3400" b="1" dirty="0" smtClean="0">
              <a:solidFill>
                <a:srgbClr val="0000FF"/>
              </a:solidFill>
            </a:endParaRPr>
          </a:p>
          <a:p>
            <a:r>
              <a:rPr lang="zh-TW" altLang="en-US" sz="3100" dirty="0" smtClean="0"/>
              <a:t>若非校內教職員或為校內學生，則透過</a:t>
            </a:r>
            <a:r>
              <a:rPr lang="en-US" altLang="zh-TW" sz="3100" dirty="0" smtClean="0"/>
              <a:t>HRPMS</a:t>
            </a:r>
            <a:r>
              <a:rPr lang="zh-TW" altLang="en-US" sz="3100" dirty="0" smtClean="0"/>
              <a:t>系統申請帳號。</a:t>
            </a:r>
            <a:endParaRPr lang="en-US" altLang="zh-TW" sz="3100" dirty="0" smtClean="0"/>
          </a:p>
          <a:p>
            <a:pPr marL="0" indent="0">
              <a:buNone/>
            </a:pPr>
            <a:r>
              <a:rPr lang="zh-TW" altLang="en-US" sz="3100" dirty="0"/>
              <a:t>申請路徑</a:t>
            </a:r>
            <a:r>
              <a:rPr lang="zh-TW" altLang="en-US" sz="3100" dirty="0" smtClean="0"/>
              <a:t>：長庚醫療財團法人人體試驗倫理委員會首頁</a:t>
            </a:r>
            <a:r>
              <a:rPr lang="en-US" altLang="zh-TW" sz="3100" dirty="0" smtClean="0"/>
              <a:t>-&gt;HRPMS</a:t>
            </a:r>
            <a:r>
              <a:rPr lang="zh-TW" altLang="en-US" sz="3100" dirty="0" smtClean="0"/>
              <a:t>系統</a:t>
            </a:r>
            <a:r>
              <a:rPr lang="en-US" altLang="zh-TW" sz="3100" dirty="0" smtClean="0"/>
              <a:t>-&gt;</a:t>
            </a:r>
            <a:r>
              <a:rPr lang="zh-TW" altLang="en-US" sz="3100" dirty="0" smtClean="0"/>
              <a:t>身份別選「</a:t>
            </a:r>
            <a:r>
              <a:rPr lang="zh-TW" altLang="en-US" sz="3100" dirty="0">
                <a:solidFill>
                  <a:srgbClr val="FF0000"/>
                </a:solidFill>
              </a:rPr>
              <a:t>院外人士</a:t>
            </a:r>
            <a:r>
              <a:rPr lang="zh-TW" altLang="en-US" sz="3100" dirty="0" smtClean="0"/>
              <a:t>」</a:t>
            </a:r>
            <a:r>
              <a:rPr lang="en-US" altLang="zh-TW" sz="3100" dirty="0"/>
              <a:t> </a:t>
            </a:r>
            <a:r>
              <a:rPr lang="en-US" altLang="zh-TW" sz="3100" dirty="0" smtClean="0"/>
              <a:t>-&gt;</a:t>
            </a:r>
            <a:r>
              <a:rPr lang="zh-TW" altLang="en-US" sz="3100" dirty="0" smtClean="0"/>
              <a:t>新申請。</a:t>
            </a:r>
            <a:endParaRPr lang="en-US" altLang="zh-TW" sz="31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7244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5"/>
            <a:ext cx="10116000" cy="580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帳號權限申請系統畫面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566" y="1923068"/>
            <a:ext cx="5571896" cy="448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736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5"/>
            <a:ext cx="10116000" cy="580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HRPMS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系統帳號登入及「院外人士」申請登入畫面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65" y="2375555"/>
            <a:ext cx="5196755" cy="350495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522" y="2375555"/>
            <a:ext cx="5603878" cy="33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81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受試者保護相關提醒事項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689636" cy="1786675"/>
          </a:xfrm>
        </p:spPr>
        <p:txBody>
          <a:bodyPr>
            <a:normAutofit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 smtClean="0"/>
              <a:t>人體</a:t>
            </a:r>
            <a:r>
              <a:rPr lang="zh-TW" altLang="en-US" dirty="0"/>
              <a:t>研究計畫</a:t>
            </a:r>
            <a:r>
              <a:rPr lang="zh-TW" altLang="en-US" dirty="0" smtClean="0"/>
              <a:t>主持人執行試驗，需</a:t>
            </a:r>
            <a:r>
              <a:rPr lang="zh-TW" altLang="en-US" dirty="0"/>
              <a:t>符合以下三大倫理原則：</a:t>
            </a: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097714593"/>
              </p:ext>
            </p:extLst>
          </p:nvPr>
        </p:nvGraphicFramePr>
        <p:xfrm>
          <a:off x="424205" y="2931736"/>
          <a:ext cx="10331779" cy="3440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0936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受試者保護相關提醒事項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5"/>
            <a:ext cx="10116000" cy="1117372"/>
          </a:xfrm>
        </p:spPr>
        <p:txBody>
          <a:bodyPr>
            <a:normAutofit fontScale="77500" lnSpcReduction="20000"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在三大倫理原則下</a:t>
            </a:r>
            <a:r>
              <a:rPr lang="zh-TW" altLang="en-US" dirty="0" smtClean="0"/>
              <a:t>，若教師以</a:t>
            </a:r>
            <a:r>
              <a:rPr lang="zh-TW" altLang="en-US" dirty="0"/>
              <a:t>學生為研究對象時</a:t>
            </a:r>
            <a:r>
              <a:rPr lang="zh-TW" altLang="en-US" dirty="0" smtClean="0"/>
              <a:t>，易</a:t>
            </a:r>
            <a:r>
              <a:rPr lang="zh-TW" altLang="en-US" dirty="0"/>
              <a:t>生爭議的情形：</a:t>
            </a: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3381033953"/>
              </p:ext>
            </p:extLst>
          </p:nvPr>
        </p:nvGraphicFramePr>
        <p:xfrm>
          <a:off x="169951" y="2347275"/>
          <a:ext cx="10265789" cy="3855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群組 5"/>
          <p:cNvGrpSpPr/>
          <p:nvPr/>
        </p:nvGrpSpPr>
        <p:grpSpPr>
          <a:xfrm>
            <a:off x="678730" y="5397847"/>
            <a:ext cx="7258639" cy="934731"/>
            <a:chOff x="513289" y="1978483"/>
            <a:chExt cx="7186052" cy="856080"/>
          </a:xfrm>
        </p:grpSpPr>
        <p:sp>
          <p:nvSpPr>
            <p:cNvPr id="7" name="圓角矩形 6"/>
            <p:cNvSpPr/>
            <p:nvPr/>
          </p:nvSpPr>
          <p:spPr>
            <a:xfrm>
              <a:off x="513289" y="1978483"/>
              <a:ext cx="7186052" cy="85608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555079" y="2020273"/>
              <a:ext cx="7102472" cy="77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71616" tIns="0" rIns="271616" bIns="0" numCol="1" spcCol="1270" anchor="ctr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800" kern="1200" dirty="0"/>
                <a:t>受試者未收到同意書副本。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9627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受試者保護相關提醒事項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4944654"/>
          </a:xfrm>
        </p:spPr>
        <p:txBody>
          <a:bodyPr>
            <a:normAutofit fontScale="55000" lnSpcReduction="20000"/>
          </a:bodyPr>
          <a:lstStyle/>
          <a:p>
            <a:pPr marL="0" indent="0">
              <a:buSzPct val="100000"/>
              <a:buNone/>
            </a:pPr>
            <a:r>
              <a:rPr lang="zh-TW" altLang="en-US" sz="5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較理想之招募方式</a:t>
            </a:r>
            <a:endParaRPr lang="en-US" altLang="zh-TW" sz="5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zh-TW" sz="5100" dirty="0"/>
              <a:t>公開招募、</a:t>
            </a:r>
            <a:r>
              <a:rPr lang="zh-TW" altLang="en-US" sz="5100" dirty="0"/>
              <a:t>受試者資料善盡保密責任</a:t>
            </a:r>
            <a:r>
              <a:rPr lang="zh-TW" altLang="zh-TW" sz="5100" dirty="0"/>
              <a:t>、補助金額</a:t>
            </a:r>
            <a:r>
              <a:rPr lang="zh-TW" altLang="en-US" sz="5100" dirty="0"/>
              <a:t>適當</a:t>
            </a:r>
            <a:r>
              <a:rPr lang="zh-TW" altLang="en-US" sz="5100" dirty="0" smtClean="0">
                <a:solidFill>
                  <a:srgbClr val="FF0000"/>
                </a:solidFill>
              </a:rPr>
              <a:t>且於同意</a:t>
            </a:r>
            <a:r>
              <a:rPr lang="zh-TW" altLang="en-US" sz="5100" dirty="0">
                <a:solidFill>
                  <a:srgbClr val="FF0000"/>
                </a:solidFill>
              </a:rPr>
              <a:t>書</a:t>
            </a:r>
            <a:r>
              <a:rPr lang="zh-TW" altLang="en-US" sz="5100" dirty="0" smtClean="0">
                <a:solidFill>
                  <a:srgbClr val="FF0000"/>
                </a:solidFill>
              </a:rPr>
              <a:t>中載</a:t>
            </a:r>
            <a:r>
              <a:rPr lang="zh-TW" altLang="en-US" sz="5100" dirty="0">
                <a:solidFill>
                  <a:srgbClr val="FF0000"/>
                </a:solidFill>
              </a:rPr>
              <a:t>明補助條件及時間點</a:t>
            </a:r>
            <a:r>
              <a:rPr lang="zh-TW" altLang="en-US" sz="5100" dirty="0" smtClean="0">
                <a:solidFill>
                  <a:srgbClr val="FF0000"/>
                </a:solidFill>
              </a:rPr>
              <a:t>，並依同意書內容履行</a:t>
            </a:r>
            <a:r>
              <a:rPr lang="zh-TW" altLang="en-US" sz="5100" dirty="0" smtClean="0"/>
              <a:t>。</a:t>
            </a:r>
            <a:endParaRPr lang="en-US" altLang="zh-TW" sz="5100" dirty="0"/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en-US" sz="5100" dirty="0"/>
              <a:t>研究執行時必須符合計畫書內容，並詳盡解說風險及利益。</a:t>
            </a:r>
            <a:endParaRPr lang="en-US" altLang="zh-TW" sz="5100" dirty="0"/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en-US" sz="5100" dirty="0"/>
              <a:t>受試者同意書副本務必請受試者留存。</a:t>
            </a:r>
            <a:endParaRPr lang="en-US" altLang="zh-TW" sz="5100" dirty="0"/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en-US" sz="5100" dirty="0"/>
              <a:t>問卷等去可辨識性、可去連結更好。</a:t>
            </a:r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en-US" sz="5100" dirty="0"/>
              <a:t>於課程結束、成績送出後再進行招募。</a:t>
            </a:r>
            <a:endParaRPr lang="en-US" altLang="zh-TW" sz="5100" dirty="0"/>
          </a:p>
          <a:p>
            <a:pPr lvl="0">
              <a:buSzPct val="100000"/>
              <a:buFont typeface="Arial" panose="020B0604020202020204" pitchFamily="34" charset="0"/>
              <a:buChar char="•"/>
            </a:pPr>
            <a:r>
              <a:rPr lang="zh-TW" altLang="en-US" sz="5100" dirty="0"/>
              <a:t>若需於課程中招募，則建議：</a:t>
            </a:r>
            <a:endParaRPr lang="en-US" altLang="zh-TW" sz="5100" dirty="0"/>
          </a:p>
          <a:p>
            <a:pPr marL="0" lvl="0" indent="0">
              <a:buSzPct val="100000"/>
              <a:buNone/>
            </a:pPr>
            <a:r>
              <a:rPr lang="en-US" altLang="zh-TW" sz="5100" dirty="0"/>
              <a:t>   1.</a:t>
            </a:r>
            <a:r>
              <a:rPr lang="zh-TW" altLang="en-US" sz="5100" dirty="0"/>
              <a:t>由非評核學生成績的試驗團隊成員進行招募。</a:t>
            </a:r>
            <a:endParaRPr lang="en-US" altLang="zh-TW" sz="5100" dirty="0"/>
          </a:p>
          <a:p>
            <a:pPr marL="0" indent="0">
              <a:buSzPct val="100000"/>
              <a:buNone/>
            </a:pPr>
            <a:r>
              <a:rPr lang="en-US" altLang="zh-TW" sz="5100" dirty="0"/>
              <a:t>   2.</a:t>
            </a:r>
            <a:r>
              <a:rPr lang="zh-TW" altLang="en-US" sz="5100" dirty="0"/>
              <a:t>任課教師避免接觸可辨識身分資料。</a:t>
            </a:r>
          </a:p>
          <a:p>
            <a:pPr marL="0" indent="0">
              <a:buSzPct val="100000"/>
              <a:buNone/>
            </a:pPr>
            <a:r>
              <a:rPr lang="zh-TW" altLang="en-US" sz="5100" dirty="0"/>
              <a:t>   </a:t>
            </a:r>
            <a:r>
              <a:rPr lang="en-US" altLang="zh-TW" sz="5100" dirty="0"/>
              <a:t>3.</a:t>
            </a:r>
            <a:r>
              <a:rPr lang="zh-TW" altLang="en-US" sz="5100" dirty="0"/>
              <a:t>研究相關人員不負責評核參與研究之學生的學業表現。</a:t>
            </a:r>
          </a:p>
          <a:p>
            <a:pPr marL="0" indent="0">
              <a:buSzPct val="100000"/>
              <a:buNone/>
            </a:pPr>
            <a:r>
              <a:rPr lang="zh-TW" altLang="en-US" sz="3000" dirty="0"/>
              <a:t>  </a:t>
            </a:r>
            <a:endParaRPr lang="en-US" altLang="zh-TW" sz="3000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zh-TW" altLang="en-US" sz="3000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7385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受試者保護相關提醒事項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34080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產學合作相關</a:t>
            </a:r>
            <a:endParaRPr lang="en-US" altLang="zh-TW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000" dirty="0"/>
              <a:t>計畫主持人須於產學計畫書中載明</a:t>
            </a:r>
            <a:r>
              <a:rPr lang="zh-TW" altLang="en-US" sz="3000" dirty="0">
                <a:solidFill>
                  <a:srgbClr val="0000FF"/>
                </a:solidFill>
              </a:rPr>
              <a:t>申請人體研究</a:t>
            </a:r>
            <a:r>
              <a:rPr lang="zh-TW" altLang="en-US" sz="3000" dirty="0"/>
              <a:t>倫理審查及試驗贊助廠商</a:t>
            </a:r>
            <a:r>
              <a:rPr lang="zh-TW" altLang="en-US" sz="3000" dirty="0">
                <a:solidFill>
                  <a:srgbClr val="0000FF"/>
                </a:solidFill>
              </a:rPr>
              <a:t>付款時程</a:t>
            </a:r>
            <a:r>
              <a:rPr lang="zh-TW" altLang="en-US" sz="3000" dirty="0"/>
              <a:t>，始得依「長庚大學產學合作計畫實施辦法」相關規定簽立合約書。待收到試驗贊助廠商匯款，計畫主持人得開始申請人體研究倫理審查，計畫主持人應於取得</a:t>
            </a:r>
            <a:r>
              <a:rPr lang="zh-TW" altLang="en-US" sz="3000" dirty="0">
                <a:solidFill>
                  <a:srgbClr val="0000FF"/>
                </a:solidFill>
              </a:rPr>
              <a:t>人體試驗倫理委員會同意證明</a:t>
            </a:r>
            <a:r>
              <a:rPr lang="zh-TW" altLang="en-US" sz="3000" dirty="0"/>
              <a:t>、</a:t>
            </a:r>
            <a:r>
              <a:rPr lang="zh-TW" altLang="en-US" sz="3000" dirty="0">
                <a:solidFill>
                  <a:srgbClr val="0000FF"/>
                </a:solidFill>
              </a:rPr>
              <a:t>核准之受試者同意書</a:t>
            </a:r>
            <a:r>
              <a:rPr lang="zh-TW" altLang="en-US" sz="3000" dirty="0"/>
              <a:t>及</a:t>
            </a:r>
            <a:r>
              <a:rPr lang="zh-TW" altLang="en-US" sz="3000" dirty="0">
                <a:solidFill>
                  <a:srgbClr val="0000FF"/>
                </a:solidFill>
              </a:rPr>
              <a:t>衛生福利部</a:t>
            </a:r>
            <a:r>
              <a:rPr lang="en-US" altLang="zh-TW" sz="3000" dirty="0">
                <a:solidFill>
                  <a:srgbClr val="0000FF"/>
                </a:solidFill>
              </a:rPr>
              <a:t>(</a:t>
            </a:r>
            <a:r>
              <a:rPr lang="zh-TW" altLang="en-US" sz="3000" dirty="0">
                <a:solidFill>
                  <a:srgbClr val="0000FF"/>
                </a:solidFill>
              </a:rPr>
              <a:t>以下簡稱衛福部</a:t>
            </a:r>
            <a:r>
              <a:rPr lang="en-US" altLang="zh-TW" sz="3000" dirty="0">
                <a:solidFill>
                  <a:srgbClr val="0000FF"/>
                </a:solidFill>
              </a:rPr>
              <a:t>)</a:t>
            </a:r>
            <a:r>
              <a:rPr lang="zh-TW" altLang="en-US" sz="3000" dirty="0">
                <a:solidFill>
                  <a:srgbClr val="0000FF"/>
                </a:solidFill>
              </a:rPr>
              <a:t>核准函</a:t>
            </a:r>
            <a:r>
              <a:rPr lang="en-US" altLang="zh-TW" sz="3000" dirty="0"/>
              <a:t>(</a:t>
            </a:r>
            <a:r>
              <a:rPr lang="zh-TW" altLang="en-US" sz="3000" dirty="0"/>
              <a:t>適用於醫療法所稱之人體試驗案</a:t>
            </a:r>
            <a:r>
              <a:rPr lang="en-US" altLang="zh-TW" sz="3000" dirty="0"/>
              <a:t>)</a:t>
            </a:r>
            <a:r>
              <a:rPr lang="zh-TW" altLang="en-US" sz="3000" dirty="0"/>
              <a:t>後，始得繼續執行人體試驗相關產學研究項目，以維護受試者權益。</a:t>
            </a:r>
            <a:endParaRPr lang="en-US" altLang="zh-TW" sz="3000" dirty="0"/>
          </a:p>
          <a:p>
            <a:pPr marL="0" indent="0">
              <a:buNone/>
            </a:pPr>
            <a:r>
              <a:rPr lang="en-US" altLang="zh-TW" sz="2200" dirty="0">
                <a:solidFill>
                  <a:srgbClr val="FF0000"/>
                </a:solidFill>
              </a:rPr>
              <a:t>※</a:t>
            </a:r>
            <a:r>
              <a:rPr lang="zh-TW" altLang="en-US" sz="2200" dirty="0">
                <a:solidFill>
                  <a:srgbClr val="FF0000"/>
                </a:solidFill>
              </a:rPr>
              <a:t>可參閱</a:t>
            </a:r>
            <a:r>
              <a:rPr lang="en-US" altLang="zh-TW" sz="2200" dirty="0">
                <a:solidFill>
                  <a:srgbClr val="FF0000"/>
                </a:solidFill>
              </a:rPr>
              <a:t>《</a:t>
            </a:r>
            <a:r>
              <a:rPr lang="zh-TW" altLang="en-US" sz="2200" dirty="0">
                <a:solidFill>
                  <a:srgbClr val="FF0000"/>
                </a:solidFill>
              </a:rPr>
              <a:t>長庚大學人體研究暨受試者保護作業管理要點</a:t>
            </a:r>
            <a:r>
              <a:rPr lang="en-US" altLang="zh-TW" sz="2200" dirty="0">
                <a:solidFill>
                  <a:srgbClr val="FF0000"/>
                </a:solidFill>
              </a:rPr>
              <a:t>》</a:t>
            </a:r>
            <a:r>
              <a:rPr lang="zh-TW" altLang="en-US" sz="2200" dirty="0">
                <a:solidFill>
                  <a:srgbClr val="FF0000"/>
                </a:solidFill>
              </a:rPr>
              <a:t>第八條、</a:t>
            </a:r>
            <a:r>
              <a:rPr lang="en-US" altLang="zh-TW" sz="2200" dirty="0">
                <a:solidFill>
                  <a:srgbClr val="FF0000"/>
                </a:solidFill>
              </a:rPr>
              <a:t>《</a:t>
            </a:r>
            <a:r>
              <a:rPr lang="zh-TW" altLang="en-US" sz="2200" dirty="0">
                <a:solidFill>
                  <a:srgbClr val="FF0000"/>
                </a:solidFill>
              </a:rPr>
              <a:t>長庚大學人體研究保護計畫</a:t>
            </a:r>
            <a:r>
              <a:rPr lang="en-US" altLang="zh-TW" sz="2200" dirty="0">
                <a:solidFill>
                  <a:srgbClr val="FF0000"/>
                </a:solidFill>
              </a:rPr>
              <a:t>》</a:t>
            </a:r>
            <a:r>
              <a:rPr lang="zh-TW" altLang="en-US" sz="2200" dirty="0">
                <a:solidFill>
                  <a:srgbClr val="FF0000"/>
                </a:solidFill>
              </a:rPr>
              <a:t>第六條第</a:t>
            </a:r>
            <a:r>
              <a:rPr lang="en-US" altLang="zh-TW" sz="2200" dirty="0">
                <a:solidFill>
                  <a:srgbClr val="FF0000"/>
                </a:solidFill>
              </a:rPr>
              <a:t>(</a:t>
            </a:r>
            <a:r>
              <a:rPr lang="zh-TW" altLang="en-US" sz="2200" dirty="0">
                <a:solidFill>
                  <a:srgbClr val="FF0000"/>
                </a:solidFill>
              </a:rPr>
              <a:t>四</a:t>
            </a:r>
            <a:r>
              <a:rPr lang="en-US" altLang="zh-TW" sz="2200" dirty="0">
                <a:solidFill>
                  <a:srgbClr val="FF0000"/>
                </a:solidFill>
              </a:rPr>
              <a:t>)</a:t>
            </a:r>
            <a:r>
              <a:rPr lang="zh-TW" altLang="en-US" sz="2200" dirty="0">
                <a:solidFill>
                  <a:srgbClr val="FF0000"/>
                </a:solidFill>
              </a:rPr>
              <a:t>項</a:t>
            </a:r>
          </a:p>
          <a:p>
            <a:pPr marL="0" indent="0">
              <a:buNone/>
            </a:pPr>
            <a:endParaRPr lang="zh-TW" alt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15</a:t>
            </a:fld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05353" y="4980602"/>
            <a:ext cx="2724348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sz="3600" dirty="0"/>
              <a:t>IRB</a:t>
            </a:r>
            <a:r>
              <a:rPr lang="zh-TW" altLang="en-US" sz="3600" dirty="0"/>
              <a:t>同意證明</a:t>
            </a:r>
          </a:p>
        </p:txBody>
      </p:sp>
      <p:sp>
        <p:nvSpPr>
          <p:cNvPr id="8" name="加號 7"/>
          <p:cNvSpPr/>
          <p:nvPr/>
        </p:nvSpPr>
        <p:spPr>
          <a:xfrm>
            <a:off x="3129701" y="5038626"/>
            <a:ext cx="414778" cy="50493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3577222" y="5012132"/>
            <a:ext cx="4303586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3600" dirty="0"/>
              <a:t>核准之受試者同意書</a:t>
            </a:r>
          </a:p>
        </p:txBody>
      </p:sp>
      <p:sp>
        <p:nvSpPr>
          <p:cNvPr id="11" name="加號 10"/>
          <p:cNvSpPr/>
          <p:nvPr/>
        </p:nvSpPr>
        <p:spPr>
          <a:xfrm>
            <a:off x="7913551" y="5082832"/>
            <a:ext cx="414778" cy="50493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8431516" y="5012132"/>
            <a:ext cx="2965490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3600" dirty="0"/>
              <a:t>衛福部核准函</a:t>
            </a:r>
          </a:p>
        </p:txBody>
      </p:sp>
    </p:spTree>
    <p:extLst>
      <p:ext uri="{BB962C8B-B14F-4D97-AF65-F5344CB8AC3E}">
        <p14:creationId xmlns:p14="http://schemas.microsoft.com/office/powerpoint/2010/main" val="1926854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受試者保護相關提醒事項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35857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請採購相關</a:t>
            </a:r>
            <a:endParaRPr lang="en-US" altLang="zh-TW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altLang="zh-TW" sz="2600" dirty="0"/>
              <a:t>1.</a:t>
            </a:r>
            <a:r>
              <a:rPr lang="zh-TW" altLang="en-US" sz="2600" dirty="0"/>
              <a:t>計畫主持人於請購</a:t>
            </a:r>
            <a:r>
              <a:rPr lang="zh-TW" altLang="en-US" sz="2600" dirty="0">
                <a:solidFill>
                  <a:srgbClr val="0000FF"/>
                </a:solidFill>
              </a:rPr>
              <a:t>人體研究用醫療器材</a:t>
            </a:r>
            <a:r>
              <a:rPr lang="zh-TW" altLang="en-US" sz="2600" dirty="0"/>
              <a:t>時，檢附</a:t>
            </a:r>
            <a:r>
              <a:rPr lang="zh-TW" altLang="en-US" sz="2600" dirty="0">
                <a:solidFill>
                  <a:srgbClr val="0000FF"/>
                </a:solidFill>
              </a:rPr>
              <a:t>人體試驗倫理委員會核發之同意證明</a:t>
            </a:r>
            <a:r>
              <a:rPr lang="zh-TW" altLang="en-US" sz="2600" dirty="0"/>
              <a:t>供總務處及研發處貴儀中心審查，並於購入檢驗時，提供</a:t>
            </a:r>
            <a:r>
              <a:rPr lang="zh-TW" altLang="en-US" sz="2600" dirty="0">
                <a:solidFill>
                  <a:srgbClr val="0000FF"/>
                </a:solidFill>
              </a:rPr>
              <a:t>醫療器材許可證</a:t>
            </a:r>
            <a:r>
              <a:rPr lang="zh-TW" altLang="en-US" sz="2600" dirty="0"/>
              <a:t>與</a:t>
            </a:r>
            <a:r>
              <a:rPr lang="zh-TW" altLang="en-US" sz="2600" dirty="0">
                <a:solidFill>
                  <a:srgbClr val="0000FF"/>
                </a:solidFill>
              </a:rPr>
              <a:t>仿單</a:t>
            </a:r>
            <a:r>
              <a:rPr lang="en-US" altLang="zh-TW" sz="2600" dirty="0"/>
              <a:t>(</a:t>
            </a:r>
            <a:r>
              <a:rPr lang="zh-TW" altLang="en-US" sz="2600" dirty="0"/>
              <a:t>若為未上市醫療器材需檢附衛福部核准函影本</a:t>
            </a:r>
            <a:r>
              <a:rPr lang="en-US" altLang="zh-TW" sz="2600" dirty="0"/>
              <a:t>)</a:t>
            </a:r>
            <a:r>
              <a:rPr lang="zh-TW" altLang="en-US" sz="2600" dirty="0"/>
              <a:t>，由研發處貴儀中心據以完成固定資產資料之編號建檔、管理及保存，</a:t>
            </a:r>
            <a:r>
              <a:rPr lang="en-US" altLang="zh-TW" sz="2600" dirty="0"/>
              <a:t>…</a:t>
            </a:r>
          </a:p>
          <a:p>
            <a:pPr marL="0" indent="0">
              <a:buNone/>
            </a:pPr>
            <a:r>
              <a:rPr lang="en-US" altLang="zh-TW" sz="2600" dirty="0"/>
              <a:t>2.</a:t>
            </a:r>
            <a:r>
              <a:rPr lang="zh-TW" altLang="en-US" sz="2600" dirty="0"/>
              <a:t>計畫主持人於執行計畫期間應填寫「</a:t>
            </a:r>
            <a:r>
              <a:rPr lang="zh-TW" altLang="en-US" sz="2600" dirty="0">
                <a:solidFill>
                  <a:srgbClr val="0000FF"/>
                </a:solidFill>
              </a:rPr>
              <a:t>臨床試驗醫材使用紀錄表</a:t>
            </a:r>
            <a:r>
              <a:rPr lang="zh-TW" altLang="en-US" sz="2600" dirty="0"/>
              <a:t>」，並妥善保存備查。</a:t>
            </a:r>
            <a:endParaRPr lang="en-US" altLang="zh-TW" sz="2600" dirty="0"/>
          </a:p>
          <a:p>
            <a:pPr marL="0" indent="0">
              <a:buNone/>
            </a:pPr>
            <a:r>
              <a:rPr lang="en-US" altLang="zh-TW" sz="1900" dirty="0">
                <a:solidFill>
                  <a:srgbClr val="FF0000"/>
                </a:solidFill>
              </a:rPr>
              <a:t>※</a:t>
            </a:r>
            <a:r>
              <a:rPr lang="zh-TW" altLang="en-US" sz="1900" dirty="0">
                <a:solidFill>
                  <a:srgbClr val="FF0000"/>
                </a:solidFill>
              </a:rPr>
              <a:t>可參閱</a:t>
            </a:r>
            <a:r>
              <a:rPr lang="en-US" altLang="zh-TW" sz="1900" dirty="0">
                <a:solidFill>
                  <a:srgbClr val="FF0000"/>
                </a:solidFill>
              </a:rPr>
              <a:t>《</a:t>
            </a:r>
            <a:r>
              <a:rPr lang="zh-TW" altLang="en-US" sz="1900" dirty="0">
                <a:solidFill>
                  <a:srgbClr val="FF0000"/>
                </a:solidFill>
              </a:rPr>
              <a:t>長庚大學人體研究暨受試者保護作業管理要點</a:t>
            </a:r>
            <a:r>
              <a:rPr lang="en-US" altLang="zh-TW" sz="1900" dirty="0">
                <a:solidFill>
                  <a:srgbClr val="FF0000"/>
                </a:solidFill>
              </a:rPr>
              <a:t>》</a:t>
            </a:r>
            <a:r>
              <a:rPr lang="zh-TW" altLang="en-US" sz="1900" dirty="0">
                <a:solidFill>
                  <a:srgbClr val="FF0000"/>
                </a:solidFill>
              </a:rPr>
              <a:t>第十條、</a:t>
            </a:r>
            <a:r>
              <a:rPr lang="en-US" altLang="zh-TW" sz="1900" dirty="0">
                <a:solidFill>
                  <a:srgbClr val="FF0000"/>
                </a:solidFill>
              </a:rPr>
              <a:t>《</a:t>
            </a:r>
            <a:r>
              <a:rPr lang="zh-TW" altLang="en-US" sz="1900" dirty="0">
                <a:solidFill>
                  <a:srgbClr val="FF0000"/>
                </a:solidFill>
              </a:rPr>
              <a:t>長庚大學人體研究保護計畫</a:t>
            </a:r>
            <a:r>
              <a:rPr lang="en-US" altLang="zh-TW" sz="1900" dirty="0">
                <a:solidFill>
                  <a:srgbClr val="FF0000"/>
                </a:solidFill>
              </a:rPr>
              <a:t>》</a:t>
            </a:r>
            <a:r>
              <a:rPr lang="zh-TW" altLang="en-US" sz="1900" dirty="0">
                <a:solidFill>
                  <a:srgbClr val="FF0000"/>
                </a:solidFill>
              </a:rPr>
              <a:t>第六條第</a:t>
            </a:r>
            <a:r>
              <a:rPr lang="en-US" altLang="zh-TW" sz="1900" dirty="0">
                <a:solidFill>
                  <a:srgbClr val="FF0000"/>
                </a:solidFill>
              </a:rPr>
              <a:t>(</a:t>
            </a:r>
            <a:r>
              <a:rPr lang="zh-TW" altLang="en-US" sz="1900" dirty="0">
                <a:solidFill>
                  <a:srgbClr val="FF0000"/>
                </a:solidFill>
              </a:rPr>
              <a:t>五</a:t>
            </a:r>
            <a:r>
              <a:rPr lang="en-US" altLang="zh-TW" sz="1900" dirty="0">
                <a:solidFill>
                  <a:srgbClr val="FF0000"/>
                </a:solidFill>
              </a:rPr>
              <a:t>)</a:t>
            </a:r>
            <a:r>
              <a:rPr lang="zh-TW" altLang="en-US" sz="1900" dirty="0">
                <a:solidFill>
                  <a:srgbClr val="FF0000"/>
                </a:solidFill>
              </a:rPr>
              <a:t>項及</a:t>
            </a:r>
            <a:r>
              <a:rPr lang="en-US" altLang="zh-TW" sz="1900" dirty="0">
                <a:solidFill>
                  <a:srgbClr val="FF0000"/>
                </a:solidFill>
              </a:rPr>
              <a:t>《</a:t>
            </a:r>
            <a:r>
              <a:rPr lang="zh-TW" altLang="en-US" sz="1900" dirty="0">
                <a:solidFill>
                  <a:srgbClr val="FF0000"/>
                </a:solidFill>
              </a:rPr>
              <a:t>長庚大學臨床試驗用醫療器材管理作業要點</a:t>
            </a:r>
            <a:r>
              <a:rPr lang="en-US" altLang="zh-TW" sz="1900" dirty="0">
                <a:solidFill>
                  <a:srgbClr val="FF0000"/>
                </a:solidFill>
              </a:rPr>
              <a:t>》</a:t>
            </a:r>
            <a:endParaRPr lang="zh-TW" altLang="en-US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16</a:t>
            </a:fld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05353" y="4980602"/>
            <a:ext cx="2724348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sz="3600" dirty="0"/>
              <a:t>IRB</a:t>
            </a:r>
            <a:r>
              <a:rPr lang="zh-TW" altLang="en-US" sz="3600" dirty="0"/>
              <a:t>同意證明</a:t>
            </a:r>
          </a:p>
        </p:txBody>
      </p:sp>
      <p:sp>
        <p:nvSpPr>
          <p:cNvPr id="8" name="加號 7"/>
          <p:cNvSpPr/>
          <p:nvPr/>
        </p:nvSpPr>
        <p:spPr>
          <a:xfrm>
            <a:off x="3129701" y="5038626"/>
            <a:ext cx="414778" cy="50493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3577221" y="4983419"/>
            <a:ext cx="3078102" cy="12003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3600" dirty="0"/>
              <a:t>醫療器材許可證與仿單</a:t>
            </a:r>
          </a:p>
        </p:txBody>
      </p:sp>
      <p:sp>
        <p:nvSpPr>
          <p:cNvPr id="11" name="加號 10"/>
          <p:cNvSpPr/>
          <p:nvPr/>
        </p:nvSpPr>
        <p:spPr>
          <a:xfrm>
            <a:off x="6688067" y="5078654"/>
            <a:ext cx="414778" cy="50493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7135587" y="4938747"/>
            <a:ext cx="3922053" cy="12003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zh-TW" altLang="en-US" sz="3600" dirty="0"/>
              <a:t>臨床試驗醫材使用紀錄表</a:t>
            </a:r>
            <a:r>
              <a:rPr lang="en-US" altLang="zh-TW" sz="3600" dirty="0"/>
              <a:t>(</a:t>
            </a:r>
            <a:r>
              <a:rPr lang="zh-TW" altLang="en-US" sz="3600" dirty="0"/>
              <a:t>自存備查</a:t>
            </a:r>
            <a:r>
              <a:rPr lang="en-US" altLang="zh-TW" sz="3600" dirty="0"/>
              <a:t>)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16068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受試者保護校內規章辦法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zh-TW" dirty="0"/>
          </a:p>
          <a:p>
            <a:r>
              <a:rPr lang="zh-TW" altLang="en-US" sz="3500" dirty="0"/>
              <a:t>長庚大學受試者保護辦公室設置要點</a:t>
            </a:r>
          </a:p>
          <a:p>
            <a:r>
              <a:rPr lang="zh-TW" altLang="en-US" sz="3500" dirty="0"/>
              <a:t>長庚大學人體研究暨受試者保護作業管理要點</a:t>
            </a:r>
          </a:p>
          <a:p>
            <a:r>
              <a:rPr lang="zh-TW" altLang="en-US" sz="3500" dirty="0"/>
              <a:t>長庚大學臨床試驗用醫療器材管理作業要點</a:t>
            </a:r>
          </a:p>
          <a:p>
            <a:r>
              <a:rPr lang="zh-TW" altLang="en-US" sz="3500" dirty="0"/>
              <a:t>長庚大學人體研究保護計畫</a:t>
            </a:r>
          </a:p>
          <a:p>
            <a:r>
              <a:rPr lang="zh-TW" altLang="en-US" sz="3500" dirty="0"/>
              <a:t>長庚大學人體研究參與者申訴處理標準作業程序</a:t>
            </a:r>
            <a:endParaRPr lang="en-US" altLang="zh-TW" sz="3500" dirty="0"/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sz="2200" dirty="0" smtClean="0"/>
              <a:t>參閱</a:t>
            </a:r>
            <a:r>
              <a:rPr lang="zh-TW" altLang="en-US" sz="2200" dirty="0"/>
              <a:t>網頁</a:t>
            </a:r>
            <a:r>
              <a:rPr lang="zh-TW" altLang="en-US" sz="2200" dirty="0" smtClean="0"/>
              <a:t>：</a:t>
            </a:r>
            <a:r>
              <a:rPr lang="en-US" altLang="zh-TW" sz="2200" dirty="0" smtClean="0">
                <a:hlinkClick r:id="rId2"/>
              </a:rPr>
              <a:t>https</a:t>
            </a:r>
            <a:r>
              <a:rPr lang="en-US" altLang="zh-TW" sz="2200" dirty="0">
                <a:hlinkClick r:id="rId2"/>
              </a:rPr>
              <a:t>://</a:t>
            </a:r>
            <a:r>
              <a:rPr lang="en-US" altLang="zh-TW" sz="2200" dirty="0" smtClean="0">
                <a:hlinkClick r:id="rId2"/>
              </a:rPr>
              <a:t>www.cgu.edu.tw/hrp/Subject?nodeId=3892</a:t>
            </a:r>
            <a:endParaRPr lang="en-US" altLang="zh-TW" sz="2200" dirty="0" smtClean="0"/>
          </a:p>
          <a:p>
            <a:pPr marL="0" indent="0">
              <a:buNone/>
            </a:pPr>
            <a:endParaRPr lang="en-US" altLang="zh-TW" sz="2200" dirty="0"/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6950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9740" y="365125"/>
            <a:ext cx="5326916" cy="828000"/>
          </a:xfrm>
        </p:spPr>
        <p:txBody>
          <a:bodyPr/>
          <a:lstStyle/>
          <a:p>
            <a:r>
              <a:rPr lang="en-US" altLang="zh-TW" dirty="0"/>
              <a:t> </a:t>
            </a:r>
            <a:r>
              <a:rPr lang="zh-TW" altLang="en-US" dirty="0"/>
              <a:t>感謝聆聽 敬請指教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  <a:softEdge rad="31750"/>
          </a:effectLst>
        </p:spPr>
        <p:txBody>
          <a:bodyPr/>
          <a:lstStyle/>
          <a:p>
            <a:pPr marL="0" indent="0">
              <a:buNone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辦公室聯絡資訊</a:t>
            </a: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dirty="0"/>
              <a:t>蔡芸芳主任</a:t>
            </a:r>
            <a:r>
              <a:rPr lang="en-US" altLang="zh-TW" dirty="0"/>
              <a:t>(</a:t>
            </a:r>
            <a:r>
              <a:rPr lang="zh-TW" altLang="en-US" dirty="0"/>
              <a:t>護理系特聘教授</a:t>
            </a:r>
            <a:r>
              <a:rPr lang="en-US" altLang="zh-TW" dirty="0"/>
              <a:t>)</a:t>
            </a:r>
            <a:r>
              <a:rPr lang="zh-TW" altLang="en-US" dirty="0"/>
              <a:t>校內分機</a:t>
            </a:r>
            <a:r>
              <a:rPr lang="en-US" altLang="zh-TW" dirty="0"/>
              <a:t>#5958</a:t>
            </a:r>
          </a:p>
          <a:p>
            <a:pPr marL="0" indent="0">
              <a:buNone/>
            </a:pPr>
            <a:r>
              <a:rPr lang="zh-TW" altLang="en-US" dirty="0"/>
              <a:t>林欣柔執行秘書</a:t>
            </a:r>
            <a:r>
              <a:rPr lang="en-US" altLang="zh-TW" dirty="0"/>
              <a:t>(</a:t>
            </a:r>
            <a:r>
              <a:rPr lang="zh-TW" altLang="en-US" dirty="0"/>
              <a:t>醫管</a:t>
            </a:r>
            <a:r>
              <a:rPr lang="zh-TW" altLang="en-US" dirty="0" smtClean="0"/>
              <a:t>系教授</a:t>
            </a:r>
            <a:r>
              <a:rPr lang="en-US" altLang="zh-TW" dirty="0"/>
              <a:t>)</a:t>
            </a:r>
            <a:r>
              <a:rPr lang="zh-TW" altLang="en-US" dirty="0"/>
              <a:t>校內分機</a:t>
            </a:r>
            <a:r>
              <a:rPr lang="en-US" altLang="zh-TW" dirty="0"/>
              <a:t>#5664</a:t>
            </a:r>
          </a:p>
          <a:p>
            <a:pPr marL="0" indent="0">
              <a:buNone/>
            </a:pPr>
            <a:r>
              <a:rPr lang="zh-TW" altLang="en-US" dirty="0" smtClean="0"/>
              <a:t>黃</a:t>
            </a:r>
            <a:r>
              <a:rPr lang="zh-TW" altLang="en-US" dirty="0" smtClean="0"/>
              <a:t>亭瑜行政助理 校內分機</a:t>
            </a:r>
            <a:r>
              <a:rPr lang="en-US" altLang="zh-TW" dirty="0"/>
              <a:t>#5153</a:t>
            </a:r>
          </a:p>
          <a:p>
            <a:pPr marL="0" indent="0">
              <a:buNone/>
            </a:pPr>
            <a:r>
              <a:rPr lang="zh-TW" altLang="en-US" dirty="0"/>
              <a:t>辦公室位置：管理大樓</a:t>
            </a:r>
            <a:r>
              <a:rPr lang="en-US" altLang="zh-TW" dirty="0"/>
              <a:t>12</a:t>
            </a:r>
            <a:r>
              <a:rPr lang="zh-TW" altLang="en-US" dirty="0"/>
              <a:t>樓</a:t>
            </a:r>
          </a:p>
          <a:p>
            <a:pPr marL="0" indent="0">
              <a:buNone/>
            </a:pPr>
            <a:r>
              <a:rPr lang="zh-TW" altLang="en-US" dirty="0"/>
              <a:t>電子郵件：</a:t>
            </a:r>
            <a:r>
              <a:rPr lang="en-US" altLang="zh-TW" dirty="0">
                <a:hlinkClick r:id="rId2"/>
              </a:rPr>
              <a:t>hrpp@mail.cgu.edu.tw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網頁</a:t>
            </a:r>
            <a:r>
              <a:rPr lang="zh-TW" altLang="en-US" dirty="0" smtClean="0"/>
              <a:t>：</a:t>
            </a:r>
            <a:r>
              <a:rPr lang="en-US" altLang="zh-TW" dirty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www.cgu.edu.tw/hrp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18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096000" y="410550"/>
            <a:ext cx="3166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Thank you</a:t>
            </a:r>
            <a:endParaRPr lang="zh-TW" altLang="en-U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212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1" y="1366887"/>
            <a:ext cx="10116000" cy="4741684"/>
          </a:xfrm>
          <a:solidFill>
            <a:schemeClr val="accent5">
              <a:lumMod val="20000"/>
              <a:lumOff val="80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endParaRPr lang="en-US" altLang="zh-TW" sz="4400" dirty="0"/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zh-TW" altLang="en-US" sz="4000" dirty="0"/>
              <a:t>受試者保護辦公室簡介</a:t>
            </a:r>
            <a:endParaRPr lang="en-US" altLang="zh-TW" sz="4000" dirty="0"/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zh-TW" altLang="en-US" sz="4000" dirty="0"/>
              <a:t>受試者保護辦公室服務項目</a:t>
            </a:r>
            <a:endParaRPr lang="en-US" altLang="zh-TW" sz="4000" dirty="0"/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zh-TW" altLang="en-US" sz="4000" dirty="0"/>
              <a:t>受試者保護相關提醒事項</a:t>
            </a:r>
          </a:p>
          <a:p>
            <a:pPr marL="742950" indent="-742950">
              <a:buClrTx/>
              <a:buFont typeface="+mj-lt"/>
              <a:buAutoNum type="arabicPeriod"/>
            </a:pPr>
            <a:r>
              <a:rPr lang="zh-TW" altLang="en-US" sz="4000" dirty="0"/>
              <a:t>受試者保護校內規章辦法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654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受試者保護辦公室簡介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848132" cy="5101007"/>
          </a:xfrm>
        </p:spPr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成立時間：</a:t>
            </a:r>
            <a:r>
              <a:rPr lang="en-US" altLang="zh-TW" dirty="0"/>
              <a:t>2022</a:t>
            </a:r>
            <a:r>
              <a:rPr lang="zh-TW" altLang="en-US" dirty="0"/>
              <a:t>年</a:t>
            </a:r>
            <a:r>
              <a:rPr lang="en-US" altLang="zh-TW" dirty="0"/>
              <a:t>7</a:t>
            </a:r>
            <a:r>
              <a:rPr lang="zh-TW" altLang="en-US" dirty="0"/>
              <a:t>月</a:t>
            </a:r>
            <a:endParaRPr lang="en-US" altLang="zh-TW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zh-TW" alt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dirty="0"/>
              <a:t>成立源起：本校為長庚醫療財團法人各院區重要研究合作機構，有責任督導校內各單位及所有研究人員對研究倫理有所認知，並在執行人體研究時謹守研究廉正與維護人體研究參與者之安全及</a:t>
            </a:r>
            <a:r>
              <a:rPr lang="zh-TW" altLang="en-US" dirty="0" smtClean="0"/>
              <a:t>福祉。</a:t>
            </a:r>
            <a:endParaRPr lang="en-US" altLang="zh-TW" dirty="0"/>
          </a:p>
          <a:p>
            <a:pPr>
              <a:buFont typeface="Arial" panose="020B0604020202020204" pitchFamily="34" charset="0"/>
              <a:buChar char="•"/>
            </a:pPr>
            <a:endParaRPr lang="zh-TW" alt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dirty="0"/>
              <a:t>成員：辦公室主任一名、辦公室執行秘書一名、</a:t>
            </a:r>
            <a:r>
              <a:rPr lang="zh-TW" altLang="en-US" dirty="0" smtClean="0"/>
              <a:t>助理一名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603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endParaRPr lang="en-US" altLang="zh-TW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制訂人體研究受試者保護計畫</a:t>
            </a:r>
            <a:r>
              <a:rPr lang="en-US" altLang="zh-TW" dirty="0"/>
              <a:t>(HRPP)</a:t>
            </a:r>
            <a:r>
              <a:rPr lang="zh-TW" altLang="en-US" dirty="0"/>
              <a:t>方針與策略。</a:t>
            </a:r>
            <a:endParaRPr lang="en-US" altLang="zh-TW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計畫相關業務之統合、協調、管理與監督轄下各執行受試者保護相關單位之運作。</a:t>
            </a:r>
            <a:endParaRPr lang="en-US" altLang="zh-TW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人體研究受試者保護評鑑之辦理。</a:t>
            </a:r>
            <a:endParaRPr lang="en-US" altLang="zh-TW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人體研究之稽核、品質促進、與教育訓練之規劃整合與評核。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rgbClr val="FF0000"/>
                </a:solidFill>
              </a:rPr>
              <a:t>受理研究參與者、研究人員及其他人士，對受試者保護業務之諮詢、申訴或建議。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TW" altLang="en-US" dirty="0"/>
              <a:t>檢視 </a:t>
            </a:r>
            <a:r>
              <a:rPr lang="en-US" altLang="zh-TW" dirty="0"/>
              <a:t>HRPP </a:t>
            </a:r>
            <a:r>
              <a:rPr lang="zh-TW" altLang="en-US" dirty="0"/>
              <a:t>之品質管理監測結果與持續改善計畫。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342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275988" cy="5101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受試者保護講習課程</a:t>
            </a: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sz="3000" dirty="0"/>
              <a:t>為增加本校人員對於人體研究倫理與受試者保護相關知識，落實本校受試者保護計畫，受試者保護</a:t>
            </a:r>
            <a:r>
              <a:rPr lang="zh-TW" altLang="en-US" sz="3000" dirty="0" smtClean="0"/>
              <a:t>辦公室每年預計辧</a:t>
            </a:r>
            <a:r>
              <a:rPr lang="zh-TW" altLang="en-US" sz="3000" dirty="0"/>
              <a:t>理</a:t>
            </a:r>
            <a:r>
              <a:rPr lang="zh-TW" altLang="en-US" sz="3000" dirty="0" smtClean="0"/>
              <a:t>第三至四場</a:t>
            </a:r>
            <a:r>
              <a:rPr lang="zh-TW" altLang="en-US" sz="3000" dirty="0"/>
              <a:t>講習課程，希望藉由活動讓參與者瞭解進行人體研究前應踐行之倫理審查要求，以及執行人體研究應注意事項，提升受試者保護相關知識以保障其權益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r>
              <a:rPr lang="zh-TW" altLang="en-US" sz="3000" dirty="0" smtClean="0"/>
              <a:t>凡依規定完成講習課程，由辦公室核發參加證明</a:t>
            </a:r>
            <a:r>
              <a:rPr lang="en-US" altLang="zh-TW" sz="3000" dirty="0" smtClean="0"/>
              <a:t>(</a:t>
            </a:r>
            <a:r>
              <a:rPr lang="zh-TW" altLang="en-US" sz="3000" dirty="0"/>
              <a:t>可做為長庚醫療財團法人人體試驗倫理委員會認證時數</a:t>
            </a:r>
            <a:r>
              <a:rPr lang="en-US" altLang="zh-TW" sz="3000" dirty="0" smtClean="0"/>
              <a:t>)</a:t>
            </a:r>
            <a:r>
              <a:rPr lang="zh-TW" altLang="en-US" sz="3000" dirty="0" smtClean="0"/>
              <a:t>。</a:t>
            </a:r>
            <a:endParaRPr lang="en-US" altLang="zh-TW" sz="3000" dirty="0" smtClean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4365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48315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受試者諮詢申訴流程</a:t>
            </a: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sz="2800" dirty="0" smtClean="0"/>
              <a:t>受</a:t>
            </a:r>
            <a:r>
              <a:rPr lang="zh-TW" altLang="en-US" sz="2800" dirty="0"/>
              <a:t>試者或其法定代理人如對參與研究計畫之權益或福祉有疑慮時，可經由面洽、電子郵件、電話、郵寄或正式函文等方式向本辦公室提出</a:t>
            </a:r>
            <a:r>
              <a:rPr lang="zh-TW" altLang="en-US" sz="2800" dirty="0" smtClean="0"/>
              <a:t>諮詢或</a:t>
            </a:r>
            <a:r>
              <a:rPr lang="zh-TW" altLang="en-US" sz="2800" dirty="0"/>
              <a:t>申訴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/>
              <a:t>受試者或其法定</a:t>
            </a:r>
            <a:r>
              <a:rPr lang="zh-TW" altLang="en-US" sz="2800" dirty="0" smtClean="0"/>
              <a:t>代理人需填寫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「</a:t>
            </a:r>
            <a:r>
              <a:rPr lang="zh-TW" altLang="en-US" sz="2800" b="1" dirty="0">
                <a:solidFill>
                  <a:srgbClr val="0000FF"/>
                </a:solidFill>
              </a:rPr>
              <a:t>長庚大學人體研究受試者申訴表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」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/>
              <a:t>本</a:t>
            </a:r>
            <a:r>
              <a:rPr lang="zh-TW" altLang="en-US" sz="2800" dirty="0" smtClean="0"/>
              <a:t>辦公室協助蒐集資訊及調查相關狀況，並與計畫主持人確認處理方式後，將處理結果回覆申訴者。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/>
          </a:p>
          <a:p>
            <a:pPr marL="0" indent="0">
              <a:buNone/>
            </a:pPr>
            <a:r>
              <a:rPr lang="en-US" altLang="zh-TW" sz="2000" dirty="0">
                <a:solidFill>
                  <a:srgbClr val="FF0000"/>
                </a:solidFill>
              </a:rPr>
              <a:t>※</a:t>
            </a:r>
            <a:r>
              <a:rPr lang="zh-TW" altLang="en-US" sz="2000" dirty="0">
                <a:solidFill>
                  <a:srgbClr val="FF0000"/>
                </a:solidFill>
              </a:rPr>
              <a:t>可參閱</a:t>
            </a:r>
            <a:r>
              <a:rPr lang="en-US" altLang="zh-TW" sz="2000" dirty="0">
                <a:solidFill>
                  <a:srgbClr val="FF0000"/>
                </a:solidFill>
              </a:rPr>
              <a:t>《</a:t>
            </a:r>
            <a:r>
              <a:rPr lang="zh-TW" altLang="en-US" sz="2000" dirty="0">
                <a:solidFill>
                  <a:srgbClr val="FF0000"/>
                </a:solidFill>
              </a:rPr>
              <a:t>長庚大學人體</a:t>
            </a:r>
            <a:r>
              <a:rPr lang="zh-TW" altLang="en-US" sz="2000" dirty="0" smtClean="0">
                <a:solidFill>
                  <a:srgbClr val="FF0000"/>
                </a:solidFill>
              </a:rPr>
              <a:t>研究受試者申訴</a:t>
            </a:r>
            <a:r>
              <a:rPr lang="zh-TW" altLang="en-US" sz="2000" dirty="0">
                <a:solidFill>
                  <a:srgbClr val="FF0000"/>
                </a:solidFill>
              </a:rPr>
              <a:t>處理標準作業程序</a:t>
            </a:r>
            <a:r>
              <a:rPr lang="en-US" altLang="zh-TW" sz="2000" dirty="0">
                <a:solidFill>
                  <a:srgbClr val="FF0000"/>
                </a:solidFill>
              </a:rPr>
              <a:t>》</a:t>
            </a:r>
            <a:endParaRPr lang="zh-TW" altLang="en-US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1202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6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19740" y="563221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受試者申訴諮詢專區：</a:t>
            </a:r>
            <a:r>
              <a:rPr lang="en-US" altLang="zh-TW" dirty="0">
                <a:hlinkClick r:id="rId2"/>
              </a:rPr>
              <a:t>https://www.cgu.edu.tw/hrp/Contents?nodeId=16319</a:t>
            </a:r>
            <a:endParaRPr lang="en-US" altLang="zh-TW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346012"/>
              </p:ext>
            </p:extLst>
          </p:nvPr>
        </p:nvGraphicFramePr>
        <p:xfrm>
          <a:off x="319740" y="1404348"/>
          <a:ext cx="10539938" cy="422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6980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4130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研究人員諮詢流程</a:t>
            </a:r>
            <a:endParaRPr lang="en-US" altLang="zh-TW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sz="2800" dirty="0" smtClean="0"/>
              <a:t>校</a:t>
            </a:r>
            <a:r>
              <a:rPr lang="zh-TW" altLang="en-US" sz="2800" dirty="0"/>
              <a:t>內研究人員若對申請人體研究倫理審查有關</a:t>
            </a:r>
            <a:r>
              <a:rPr lang="en-US" altLang="zh-TW" sz="2800" dirty="0"/>
              <a:t>HIS</a:t>
            </a:r>
            <a:r>
              <a:rPr lang="zh-TW" altLang="en-US" sz="2800" dirty="0"/>
              <a:t>系統帳號申請和操作問題，以及案件申請流程中之行政審查有疑問時，可詢問長庚醫療財團法人人體試驗倫理委員會</a:t>
            </a:r>
            <a:r>
              <a:rPr lang="en-US" altLang="zh-TW" sz="2800" dirty="0"/>
              <a:t>(IRB)</a:t>
            </a:r>
            <a:r>
              <a:rPr lang="zh-TW" altLang="en-US" sz="2800" dirty="0"/>
              <a:t>或本校受試者保護辦公室協助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 smtClean="0"/>
              <a:t>若由本校</a:t>
            </a:r>
            <a:r>
              <a:rPr lang="zh-TW" altLang="en-US" sz="2800" dirty="0"/>
              <a:t>受試者保護辦公室</a:t>
            </a:r>
            <a:r>
              <a:rPr lang="zh-TW" altLang="en-US" sz="2800" dirty="0" smtClean="0"/>
              <a:t>協助受理，請先填寫人體研究計畫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行政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審查諮詢預約時間表</a:t>
            </a:r>
            <a:r>
              <a:rPr lang="en-US" altLang="zh-TW" sz="2800" dirty="0" smtClean="0">
                <a:solidFill>
                  <a:srgbClr val="FF0000"/>
                </a:solidFill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</a:rPr>
              <a:t>採線上預約</a:t>
            </a:r>
            <a:r>
              <a:rPr lang="en-US" altLang="zh-TW" sz="2800" dirty="0" smtClean="0">
                <a:solidFill>
                  <a:srgbClr val="FF0000"/>
                </a:solidFill>
              </a:rPr>
              <a:t>)</a:t>
            </a:r>
            <a:r>
              <a:rPr lang="zh-TW" altLang="en-US" sz="2800" dirty="0" smtClean="0"/>
              <a:t>，後續由辦公室行政人員與您聯繫確認諮詢問題及安排預約</a:t>
            </a:r>
            <a:r>
              <a:rPr lang="zh-TW" altLang="en-US" sz="2800" dirty="0"/>
              <a:t>。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859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受試者保護辦公室服務項目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1975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人體研究計畫</a:t>
            </a:r>
            <a:r>
              <a:rPr lang="en-US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行程</a:t>
            </a:r>
            <a:r>
              <a:rPr lang="en-US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審查諮詢流程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3254106009"/>
              </p:ext>
            </p:extLst>
          </p:nvPr>
        </p:nvGraphicFramePr>
        <p:xfrm>
          <a:off x="914400" y="2023227"/>
          <a:ext cx="9766170" cy="3497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矩形 7"/>
          <p:cNvSpPr/>
          <p:nvPr/>
        </p:nvSpPr>
        <p:spPr>
          <a:xfrm>
            <a:off x="319740" y="563221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 smtClean="0"/>
              <a:t>研究人員諮詢</a:t>
            </a:r>
            <a:r>
              <a:rPr lang="zh-TW" altLang="en-US" dirty="0"/>
              <a:t>專區</a:t>
            </a:r>
            <a:r>
              <a:rPr lang="zh-TW" altLang="en-US" dirty="0" smtClean="0"/>
              <a:t>：</a:t>
            </a:r>
            <a:r>
              <a:rPr lang="en-US" altLang="zh-TW" dirty="0">
                <a:hlinkClick r:id="rId7"/>
              </a:rPr>
              <a:t>https://</a:t>
            </a:r>
            <a:r>
              <a:rPr lang="en-US" altLang="zh-TW" dirty="0" smtClean="0">
                <a:hlinkClick r:id="rId7"/>
              </a:rPr>
              <a:t>www.cgu.edu.tw/hrp/Contents?nodeId=16321</a:t>
            </a:r>
            <a:endParaRPr lang="en-US" altLang="zh-TW" dirty="0" smtClean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1151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GU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EC353246BC91469C5C502DEF29FAB5" ma:contentTypeVersion="14" ma:contentTypeDescription="Create a new document." ma:contentTypeScope="" ma:versionID="249ff075a26920b449b9987efc153f94">
  <xsd:schema xmlns:xsd="http://www.w3.org/2001/XMLSchema" xmlns:xs="http://www.w3.org/2001/XMLSchema" xmlns:p="http://schemas.microsoft.com/office/2006/metadata/properties" xmlns:ns3="e4128953-4dff-4efe-bd9e-9ccdece467df" xmlns:ns4="842664ef-8f43-4868-9c34-8c091bb0b390" targetNamespace="http://schemas.microsoft.com/office/2006/metadata/properties" ma:root="true" ma:fieldsID="eb98fea540aaa7019769851cd8943187" ns3:_="" ns4:_="">
    <xsd:import namespace="e4128953-4dff-4efe-bd9e-9ccdece467df"/>
    <xsd:import namespace="842664ef-8f43-4868-9c34-8c091bb0b3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28953-4dff-4efe-bd9e-9ccdece467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664ef-8f43-4868-9c34-8c091bb0b39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054418-C66C-4313-BCAC-D0D4781A08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AB2275-624D-448F-9DD6-B144F78AD46D}">
  <ds:schemaRefs>
    <ds:schemaRef ds:uri="http://purl.org/dc/dcmitype/"/>
    <ds:schemaRef ds:uri="http://schemas.microsoft.com/office/2006/documentManagement/types"/>
    <ds:schemaRef ds:uri="e4128953-4dff-4efe-bd9e-9ccdece467df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842664ef-8f43-4868-9c34-8c091bb0b390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E36947A-EB34-43E5-802E-45328F48D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128953-4dff-4efe-bd9e-9ccdece467df"/>
    <ds:schemaRef ds:uri="842664ef-8f43-4868-9c34-8c091bb0b3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16245</TotalTime>
  <Words>1671</Words>
  <Application>Microsoft Office PowerPoint</Application>
  <PresentationFormat>寬螢幕</PresentationFormat>
  <Paragraphs>170</Paragraphs>
  <Slides>19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9" baseType="lpstr">
      <vt:lpstr>MS Gothic</vt:lpstr>
      <vt:lpstr>微軟正黑體</vt:lpstr>
      <vt:lpstr>新細明體</vt:lpstr>
      <vt:lpstr>標楷體</vt:lpstr>
      <vt:lpstr>Arial</vt:lpstr>
      <vt:lpstr>Arial Black</vt:lpstr>
      <vt:lpstr>Calibri</vt:lpstr>
      <vt:lpstr>Wingdings</vt:lpstr>
      <vt:lpstr>Wingdings 2</vt:lpstr>
      <vt:lpstr>Office 佈景主題</vt:lpstr>
      <vt:lpstr> 長庚大學受試者保護辦公室  業務介紹</vt:lpstr>
      <vt:lpstr>大綱</vt:lpstr>
      <vt:lpstr>受試者保護辦公室簡介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受試者保護辦公室服務項目</vt:lpstr>
      <vt:lpstr>受試者保護相關提醒事項</vt:lpstr>
      <vt:lpstr>受試者保護相關提醒事項</vt:lpstr>
      <vt:lpstr>受試者保護相關提醒事項</vt:lpstr>
      <vt:lpstr>受試者保護相關提醒事項</vt:lpstr>
      <vt:lpstr>受試者保護相關提醒事項</vt:lpstr>
      <vt:lpstr>受試者保護校內規章辦法</vt:lpstr>
      <vt:lpstr> 感謝聆聽 敬請指教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Lee</dc:creator>
  <cp:lastModifiedBy>user</cp:lastModifiedBy>
  <cp:revision>1314</cp:revision>
  <dcterms:created xsi:type="dcterms:W3CDTF">2016-10-04T03:14:37Z</dcterms:created>
  <dcterms:modified xsi:type="dcterms:W3CDTF">2025-08-18T05:27:16Z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0x0101001DEC353246BC91469C5C502DEF29FAB5</vt:lpwstr>
  </property>
</Properties>
</file>