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74" r:id="rId5"/>
    <p:sldId id="259" r:id="rId6"/>
    <p:sldId id="264" r:id="rId7"/>
    <p:sldId id="262" r:id="rId8"/>
    <p:sldId id="260" r:id="rId9"/>
    <p:sldId id="261" r:id="rId10"/>
    <p:sldId id="265" r:id="rId11"/>
    <p:sldId id="263" r:id="rId12"/>
    <p:sldId id="266" r:id="rId13"/>
    <p:sldId id="258" r:id="rId14"/>
    <p:sldId id="270" r:id="rId15"/>
    <p:sldId id="271" r:id="rId16"/>
    <p:sldId id="267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E78061-A0A2-B5E6-4CD6-F8D3C3AA3329}" v="44" dt="2024-07-08T07:21:29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0"/>
  </p:normalViewPr>
  <p:slideViewPr>
    <p:cSldViewPr snapToGrid="0">
      <p:cViewPr varScale="1">
        <p:scale>
          <a:sx n="90" d="100"/>
          <a:sy n="90" d="100"/>
        </p:scale>
        <p:origin x="2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高佩倫" userId="S::d000000278@cgu.edu.tw::950dcc58-0262-4a47-87f0-8df123150450" providerId="AD" clId="Web-{EBE78061-A0A2-B5E6-4CD6-F8D3C3AA3329}"/>
    <pc:docChg chg="modSld">
      <pc:chgData name="高佩倫" userId="S::d000000278@cgu.edu.tw::950dcc58-0262-4a47-87f0-8df123150450" providerId="AD" clId="Web-{EBE78061-A0A2-B5E6-4CD6-F8D3C3AA3329}" dt="2024-07-08T07:18:23.133" v="22"/>
      <pc:docMkLst>
        <pc:docMk/>
      </pc:docMkLst>
      <pc:sldChg chg="modSp">
        <pc:chgData name="高佩倫" userId="S::d000000278@cgu.edu.tw::950dcc58-0262-4a47-87f0-8df123150450" providerId="AD" clId="Web-{EBE78061-A0A2-B5E6-4CD6-F8D3C3AA3329}" dt="2024-07-08T07:08:46.051" v="8"/>
        <pc:sldMkLst>
          <pc:docMk/>
          <pc:sldMk cId="1031264139" sldId="258"/>
        </pc:sldMkLst>
        <pc:graphicFrameChg chg="mod modGraphic">
          <ac:chgData name="高佩倫" userId="S::d000000278@cgu.edu.tw::950dcc58-0262-4a47-87f0-8df123150450" providerId="AD" clId="Web-{EBE78061-A0A2-B5E6-4CD6-F8D3C3AA3329}" dt="2024-07-08T07:08:46.051" v="8"/>
          <ac:graphicFrameMkLst>
            <pc:docMk/>
            <pc:sldMk cId="1031264139" sldId="258"/>
            <ac:graphicFrameMk id="4" creationId="{1B55A3E1-56A4-6F25-AFE9-039710BA309F}"/>
          </ac:graphicFrameMkLst>
        </pc:graphicFrameChg>
      </pc:sldChg>
      <pc:sldChg chg="modSp">
        <pc:chgData name="高佩倫" userId="S::d000000278@cgu.edu.tw::950dcc58-0262-4a47-87f0-8df123150450" providerId="AD" clId="Web-{EBE78061-A0A2-B5E6-4CD6-F8D3C3AA3329}" dt="2024-07-08T06:42:22.059" v="6"/>
        <pc:sldMkLst>
          <pc:docMk/>
          <pc:sldMk cId="3957803502" sldId="259"/>
        </pc:sldMkLst>
        <pc:graphicFrameChg chg="mod modGraphic">
          <ac:chgData name="高佩倫" userId="S::d000000278@cgu.edu.tw::950dcc58-0262-4a47-87f0-8df123150450" providerId="AD" clId="Web-{EBE78061-A0A2-B5E6-4CD6-F8D3C3AA3329}" dt="2024-07-08T06:42:22.059" v="6"/>
          <ac:graphicFrameMkLst>
            <pc:docMk/>
            <pc:sldMk cId="3957803502" sldId="259"/>
            <ac:graphicFrameMk id="4" creationId="{1A2169B4-6E94-6BF4-E7BB-279754C4E14E}"/>
          </ac:graphicFrameMkLst>
        </pc:graphicFrameChg>
      </pc:sldChg>
      <pc:sldChg chg="modSp">
        <pc:chgData name="高佩倫" userId="S::d000000278@cgu.edu.tw::950dcc58-0262-4a47-87f0-8df123150450" providerId="AD" clId="Web-{EBE78061-A0A2-B5E6-4CD6-F8D3C3AA3329}" dt="2024-07-08T06:16:28.490" v="4" actId="1076"/>
        <pc:sldMkLst>
          <pc:docMk/>
          <pc:sldMk cId="1779488986" sldId="268"/>
        </pc:sldMkLst>
        <pc:graphicFrameChg chg="mod">
          <ac:chgData name="高佩倫" userId="S::d000000278@cgu.edu.tw::950dcc58-0262-4a47-87f0-8df123150450" providerId="AD" clId="Web-{EBE78061-A0A2-B5E6-4CD6-F8D3C3AA3329}" dt="2024-07-08T06:16:28.490" v="4" actId="1076"/>
          <ac:graphicFrameMkLst>
            <pc:docMk/>
            <pc:sldMk cId="1779488986" sldId="268"/>
            <ac:graphicFrameMk id="5" creationId="{BD31BDB4-DC88-98CF-DF97-CB6FCD317FC6}"/>
          </ac:graphicFrameMkLst>
        </pc:graphicFrameChg>
      </pc:sldChg>
      <pc:sldChg chg="modSp">
        <pc:chgData name="高佩倫" userId="S::d000000278@cgu.edu.tw::950dcc58-0262-4a47-87f0-8df123150450" providerId="AD" clId="Web-{EBE78061-A0A2-B5E6-4CD6-F8D3C3AA3329}" dt="2024-07-08T07:18:23.133" v="22"/>
        <pc:sldMkLst>
          <pc:docMk/>
          <pc:sldMk cId="3196946000" sldId="274"/>
        </pc:sldMkLst>
        <pc:graphicFrameChg chg="mod modGraphic">
          <ac:chgData name="高佩倫" userId="S::d000000278@cgu.edu.tw::950dcc58-0262-4a47-87f0-8df123150450" providerId="AD" clId="Web-{EBE78061-A0A2-B5E6-4CD6-F8D3C3AA3329}" dt="2024-07-08T07:18:23.133" v="22"/>
          <ac:graphicFrameMkLst>
            <pc:docMk/>
            <pc:sldMk cId="3196946000" sldId="274"/>
            <ac:graphicFrameMk id="4" creationId="{95B47BB8-497F-2AA3-DE7F-221B1A123DCF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GkrEZx6Udsg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GkrEZx6Uds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BB391-7DE9-444E-AC45-CC2C85F8F4D6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D0962AE-7718-42FD-8C78-915E4105F161}">
      <dgm:prSet custT="1"/>
      <dgm:spPr/>
      <dgm:t>
        <a:bodyPr/>
        <a:lstStyle/>
        <a:p>
          <a:endParaRPr lang="en-US" altLang="zh-TW" sz="2400" dirty="0"/>
        </a:p>
        <a:p>
          <a:r>
            <a:rPr lang="en-US" altLang="zh-TW" sz="2400" dirty="0"/>
            <a:t>A. Answer/ make a phone call </a:t>
          </a:r>
        </a:p>
        <a:p>
          <a:r>
            <a:rPr lang="zh-TW" altLang="zh-TW" sz="2400" dirty="0"/>
            <a:t>接聽</a:t>
          </a:r>
          <a:r>
            <a:rPr lang="en-US" altLang="zh-TW" sz="2400" dirty="0"/>
            <a:t>/ </a:t>
          </a:r>
          <a:r>
            <a:rPr lang="zh-TW" altLang="zh-TW" sz="2400" dirty="0"/>
            <a:t>撥出電話</a:t>
          </a:r>
          <a:endParaRPr lang="en-US" altLang="zh-TW" sz="2400" dirty="0"/>
        </a:p>
        <a:p>
          <a:endParaRPr lang="en-US" sz="2400" dirty="0"/>
        </a:p>
      </dgm:t>
    </dgm:pt>
    <dgm:pt modelId="{78D382B4-7539-4381-80F2-0D00494C9D55}" type="parTrans" cxnId="{CDE07B5E-EB8C-49F7-9169-892DD6315BCD}">
      <dgm:prSet/>
      <dgm:spPr/>
      <dgm:t>
        <a:bodyPr/>
        <a:lstStyle/>
        <a:p>
          <a:endParaRPr lang="en-US" sz="2400"/>
        </a:p>
      </dgm:t>
    </dgm:pt>
    <dgm:pt modelId="{34CE98B9-46EE-4732-B2D4-201935874713}" type="sibTrans" cxnId="{CDE07B5E-EB8C-49F7-9169-892DD6315BCD}">
      <dgm:prSet/>
      <dgm:spPr/>
      <dgm:t>
        <a:bodyPr/>
        <a:lstStyle/>
        <a:p>
          <a:endParaRPr lang="en-US" sz="2400"/>
        </a:p>
      </dgm:t>
    </dgm:pt>
    <dgm:pt modelId="{D5FBAC37-7F00-428C-855C-A356334F9312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2400" dirty="0"/>
            <a:t>C. </a:t>
          </a:r>
          <a:r>
            <a:rPr lang="en-US" altLang="zh-TW" sz="2400" dirty="0">
              <a:latin typeface="Arial" panose="020B0604020202020204" pitchFamily="34" charset="0"/>
              <a:cs typeface="Times New Roman" panose="02020603050405020304" pitchFamily="18" charset="0"/>
            </a:rPr>
            <a:t>Transfer/connect the call</a:t>
          </a:r>
          <a:br>
            <a:rPr lang="en-US" altLang="zh-TW" sz="2400" dirty="0">
              <a:latin typeface="Arial" panose="020B0604020202020204" pitchFamily="34" charset="0"/>
              <a:cs typeface="Times New Roman" panose="02020603050405020304" pitchFamily="18" charset="0"/>
            </a:rPr>
          </a:br>
          <a:r>
            <a:rPr lang="zh-TW" altLang="zh-TW" sz="2400" dirty="0">
              <a:latin typeface="Arial" panose="020B0604020202020204" pitchFamily="34" charset="0"/>
              <a:cs typeface="Arial" panose="020B0604020202020204" pitchFamily="34" charset="0"/>
            </a:rPr>
            <a:t>轉接電話</a:t>
          </a:r>
          <a:endParaRPr lang="en-US" sz="2400" dirty="0"/>
        </a:p>
      </dgm:t>
    </dgm:pt>
    <dgm:pt modelId="{9120DFFE-C38E-4DFA-B20E-F7ECED5FD2B9}" type="parTrans" cxnId="{51D16681-23A8-488E-B221-6CB894B9A643}">
      <dgm:prSet/>
      <dgm:spPr/>
      <dgm:t>
        <a:bodyPr/>
        <a:lstStyle/>
        <a:p>
          <a:endParaRPr lang="en-US" sz="2400"/>
        </a:p>
      </dgm:t>
    </dgm:pt>
    <dgm:pt modelId="{EF4C3F9E-685D-4DAA-8082-00D1304057AA}" type="sibTrans" cxnId="{51D16681-23A8-488E-B221-6CB894B9A643}">
      <dgm:prSet/>
      <dgm:spPr/>
      <dgm:t>
        <a:bodyPr/>
        <a:lstStyle/>
        <a:p>
          <a:endParaRPr lang="en-US" sz="2400"/>
        </a:p>
      </dgm:t>
    </dgm:pt>
    <dgm:pt modelId="{5A10B41A-1281-4C85-91C4-F176A4DB2744}">
      <dgm:prSet custT="1"/>
      <dgm:spPr/>
      <dgm:t>
        <a:bodyPr/>
        <a:lstStyle/>
        <a:p>
          <a:r>
            <a:rPr lang="en-US" altLang="zh-TW" sz="2400" dirty="0"/>
            <a:t>D. </a:t>
          </a:r>
          <a:r>
            <a:rPr lang="en" altLang="zh-TW" sz="24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rPr>
            <a:t>Give negative information</a:t>
          </a:r>
          <a:r>
            <a:rPr lang="en-US" altLang="zh-TW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Times New Roman" panose="02020603050405020304" pitchFamily="18" charset="0"/>
            </a:rPr>
            <a:t> </a:t>
          </a:r>
          <a:r>
            <a:rPr lang="zh-TW" altLang="en-US" sz="2400" dirty="0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rPr>
            <a:t>負面的回應</a:t>
          </a:r>
          <a:endParaRPr lang="en-US" sz="2400" dirty="0">
            <a:solidFill>
              <a:schemeClr val="bg1"/>
            </a:solidFill>
          </a:endParaRPr>
        </a:p>
      </dgm:t>
    </dgm:pt>
    <dgm:pt modelId="{02503EE1-49DB-4ACF-9715-95F6EF57BBB7}" type="parTrans" cxnId="{0D948D98-5A13-4496-B724-9DB3A1152A41}">
      <dgm:prSet/>
      <dgm:spPr/>
      <dgm:t>
        <a:bodyPr/>
        <a:lstStyle/>
        <a:p>
          <a:endParaRPr lang="en-US" sz="2400"/>
        </a:p>
      </dgm:t>
    </dgm:pt>
    <dgm:pt modelId="{B56ED674-F6B3-4B47-A7A2-15A37A7B89D5}" type="sibTrans" cxnId="{0D948D98-5A13-4496-B724-9DB3A1152A41}">
      <dgm:prSet/>
      <dgm:spPr/>
      <dgm:t>
        <a:bodyPr/>
        <a:lstStyle/>
        <a:p>
          <a:endParaRPr lang="en-US" sz="2400"/>
        </a:p>
      </dgm:t>
    </dgm:pt>
    <dgm:pt modelId="{C3C725D8-A895-493C-B58E-D35B816ECB59}">
      <dgm:prSet custT="1"/>
      <dgm:spPr/>
      <dgm:t>
        <a:bodyPr/>
        <a:lstStyle/>
        <a:p>
          <a:endParaRPr lang="en-US" altLang="zh-TW" sz="2400" dirty="0"/>
        </a:p>
        <a:p>
          <a:r>
            <a:rPr lang="en-US" altLang="zh-TW" sz="2400" dirty="0"/>
            <a:t>B. Put on hold</a:t>
          </a:r>
        </a:p>
        <a:p>
          <a:r>
            <a:rPr lang="zh-TW" altLang="zh-TW" sz="2400" dirty="0"/>
            <a:t>請對方等待</a:t>
          </a:r>
          <a:endParaRPr lang="en-US" altLang="zh-TW" sz="2400" dirty="0"/>
        </a:p>
        <a:p>
          <a:endParaRPr lang="en-US" sz="2400" dirty="0"/>
        </a:p>
      </dgm:t>
    </dgm:pt>
    <dgm:pt modelId="{78B398B3-A099-4B7C-9969-D4A605A46353}" type="parTrans" cxnId="{E84DC8A6-C44F-4B59-A127-7805BF7FCC7B}">
      <dgm:prSet/>
      <dgm:spPr/>
      <dgm:t>
        <a:bodyPr/>
        <a:lstStyle/>
        <a:p>
          <a:endParaRPr lang="en-US" sz="2400"/>
        </a:p>
      </dgm:t>
    </dgm:pt>
    <dgm:pt modelId="{2614D481-E1DF-4ABA-B4C9-9BE0DD613DB5}" type="sibTrans" cxnId="{E84DC8A6-C44F-4B59-A127-7805BF7FCC7B}">
      <dgm:prSet/>
      <dgm:spPr/>
      <dgm:t>
        <a:bodyPr/>
        <a:lstStyle/>
        <a:p>
          <a:endParaRPr lang="en-US" sz="2400"/>
        </a:p>
      </dgm:t>
    </dgm:pt>
    <dgm:pt modelId="{40A1F30D-2806-4B70-B7AB-65190271DD9C}">
      <dgm:prSet custT="1"/>
      <dgm:spPr/>
      <dgm:t>
        <a:bodyPr/>
        <a:lstStyle/>
        <a:p>
          <a:endParaRPr lang="en-US" altLang="zh-TW" sz="2400" dirty="0"/>
        </a:p>
        <a:p>
          <a:r>
            <a:rPr lang="en-US" altLang="zh-TW" sz="2400" dirty="0">
              <a:solidFill>
                <a:schemeClr val="bg1"/>
              </a:solidFill>
            </a:rPr>
            <a:t>E. </a:t>
          </a:r>
          <a:r>
            <a:rPr lang="en-US" altLang="zh-TW" sz="2400" dirty="0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rPr>
            <a:t>Make requests </a:t>
          </a:r>
        </a:p>
        <a:p>
          <a:r>
            <a:rPr lang="zh-TW" altLang="en-US" sz="2400" dirty="0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rPr>
            <a:t>要求</a:t>
          </a:r>
          <a:r>
            <a:rPr lang="zh-TW" altLang="zh-TW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rPr>
            <a:t>對方</a:t>
          </a:r>
          <a:r>
            <a:rPr lang="en-US" altLang="zh-TW" sz="2400" dirty="0">
              <a:solidFill>
                <a:schemeClr val="bg1"/>
              </a:solidFill>
            </a:rPr>
            <a:t>   </a:t>
          </a:r>
        </a:p>
        <a:p>
          <a:endParaRPr lang="en-US" sz="2400" dirty="0"/>
        </a:p>
      </dgm:t>
    </dgm:pt>
    <dgm:pt modelId="{7084724F-4A12-4D44-8D20-85280D3D77C4}" type="parTrans" cxnId="{57EDD1ED-9D0C-470E-934E-378B8C955904}">
      <dgm:prSet/>
      <dgm:spPr/>
      <dgm:t>
        <a:bodyPr/>
        <a:lstStyle/>
        <a:p>
          <a:endParaRPr lang="en-US" sz="2400"/>
        </a:p>
      </dgm:t>
    </dgm:pt>
    <dgm:pt modelId="{15D2EB61-E148-490A-B0B7-F8DCC1DE0AB7}" type="sibTrans" cxnId="{57EDD1ED-9D0C-470E-934E-378B8C955904}">
      <dgm:prSet/>
      <dgm:spPr/>
      <dgm:t>
        <a:bodyPr/>
        <a:lstStyle/>
        <a:p>
          <a:endParaRPr lang="en-US" sz="2400"/>
        </a:p>
      </dgm:t>
    </dgm:pt>
    <dgm:pt modelId="{F82EE3FF-4281-4786-B303-CD273C772BA8}">
      <dgm:prSet custT="1"/>
      <dgm:spPr/>
      <dgm:t>
        <a:bodyPr/>
        <a:lstStyle/>
        <a:p>
          <a:endParaRPr lang="en-US" sz="2400" dirty="0"/>
        </a:p>
        <a:p>
          <a:endParaRPr lang="en-US" sz="2400" dirty="0"/>
        </a:p>
        <a:p>
          <a:endParaRPr lang="en-US" sz="2400" dirty="0"/>
        </a:p>
        <a:p>
          <a:endParaRPr lang="en-US" sz="2400" dirty="0"/>
        </a:p>
        <a:p>
          <a:endParaRPr lang="en-US" sz="2400" dirty="0"/>
        </a:p>
        <a:p>
          <a:r>
            <a:rPr lang="en-US" sz="2400" dirty="0"/>
            <a:t>F.  </a:t>
          </a:r>
          <a:r>
            <a:rPr lang="en-US" altLang="zh-TW" sz="2400" dirty="0"/>
            <a:t>End a phone call </a:t>
          </a:r>
        </a:p>
        <a:p>
          <a:r>
            <a:rPr lang="zh-TW" altLang="en-US" sz="2400" dirty="0"/>
            <a:t>        </a:t>
          </a:r>
          <a:r>
            <a:rPr lang="en-US" altLang="zh-TW" sz="2400" dirty="0" err="1"/>
            <a:t>結束</a:t>
          </a:r>
          <a:r>
            <a:rPr lang="zh-TW" altLang="en-US" sz="2400" dirty="0"/>
            <a:t>對</a:t>
          </a:r>
          <a:r>
            <a:rPr lang="en-US" altLang="zh-TW" sz="2400" dirty="0" err="1"/>
            <a:t>話</a:t>
          </a:r>
          <a:r>
            <a:rPr lang="en-US" altLang="zh-TW" sz="2400" dirty="0"/>
            <a:t>														</a:t>
          </a:r>
          <a:endParaRPr lang="en-US" sz="2400" dirty="0"/>
        </a:p>
      </dgm:t>
    </dgm:pt>
    <dgm:pt modelId="{4E604DFB-A53C-4EA5-8BE3-369A27A76950}" type="parTrans" cxnId="{2CD463A5-E05A-4CA2-A8D8-6F8A60B83C35}">
      <dgm:prSet/>
      <dgm:spPr/>
      <dgm:t>
        <a:bodyPr/>
        <a:lstStyle/>
        <a:p>
          <a:endParaRPr lang="en-US" sz="2400"/>
        </a:p>
      </dgm:t>
    </dgm:pt>
    <dgm:pt modelId="{AA7238DC-4113-4543-969F-98038DCFB1AD}" type="sibTrans" cxnId="{2CD463A5-E05A-4CA2-A8D8-6F8A60B83C35}">
      <dgm:prSet/>
      <dgm:spPr/>
      <dgm:t>
        <a:bodyPr/>
        <a:lstStyle/>
        <a:p>
          <a:endParaRPr lang="en-US" sz="2400"/>
        </a:p>
      </dgm:t>
    </dgm:pt>
    <dgm:pt modelId="{3DF3D166-69A4-2E4B-90E1-B081AB668873}" type="pres">
      <dgm:prSet presAssocID="{A24BB391-7DE9-444E-AC45-CC2C85F8F4D6}" presName="diagram" presStyleCnt="0">
        <dgm:presLayoutVars>
          <dgm:dir/>
          <dgm:resizeHandles val="exact"/>
        </dgm:presLayoutVars>
      </dgm:prSet>
      <dgm:spPr/>
    </dgm:pt>
    <dgm:pt modelId="{5458A868-AB91-C841-9BF7-73AD99E6285D}" type="pres">
      <dgm:prSet presAssocID="{6D0962AE-7718-42FD-8C78-915E4105F161}" presName="node" presStyleLbl="node1" presStyleIdx="0" presStyleCnt="6">
        <dgm:presLayoutVars>
          <dgm:bulletEnabled val="1"/>
        </dgm:presLayoutVars>
      </dgm:prSet>
      <dgm:spPr/>
    </dgm:pt>
    <dgm:pt modelId="{20E1DD01-DB50-2246-A6DA-5A6FAFB5E4D7}" type="pres">
      <dgm:prSet presAssocID="{34CE98B9-46EE-4732-B2D4-201935874713}" presName="sibTrans" presStyleCnt="0"/>
      <dgm:spPr/>
    </dgm:pt>
    <dgm:pt modelId="{59315612-2330-414D-ACE3-B4E3E942222E}" type="pres">
      <dgm:prSet presAssocID="{D5FBAC37-7F00-428C-855C-A356334F9312}" presName="node" presStyleLbl="node1" presStyleIdx="1" presStyleCnt="6" custLinFactX="10000" custLinFactNeighborX="100000">
        <dgm:presLayoutVars>
          <dgm:bulletEnabled val="1"/>
        </dgm:presLayoutVars>
      </dgm:prSet>
      <dgm:spPr/>
    </dgm:pt>
    <dgm:pt modelId="{327980EC-7AC1-E64B-A6E4-1920D6FC8708}" type="pres">
      <dgm:prSet presAssocID="{EF4C3F9E-685D-4DAA-8082-00D1304057AA}" presName="sibTrans" presStyleCnt="0"/>
      <dgm:spPr/>
    </dgm:pt>
    <dgm:pt modelId="{27822008-E62F-D345-BB1D-9C998BE31DF8}" type="pres">
      <dgm:prSet presAssocID="{5A10B41A-1281-4C85-91C4-F176A4DB2744}" presName="node" presStyleLbl="node1" presStyleIdx="2" presStyleCnt="6" custLinFactX="-100000" custLinFactY="15487" custLinFactNeighborX="-120000" custLinFactNeighborY="100000">
        <dgm:presLayoutVars>
          <dgm:bulletEnabled val="1"/>
        </dgm:presLayoutVars>
      </dgm:prSet>
      <dgm:spPr/>
    </dgm:pt>
    <dgm:pt modelId="{A7D8444B-BC7F-654B-A987-70D0351092C0}" type="pres">
      <dgm:prSet presAssocID="{B56ED674-F6B3-4B47-A7A2-15A37A7B89D5}" presName="sibTrans" presStyleCnt="0"/>
      <dgm:spPr/>
    </dgm:pt>
    <dgm:pt modelId="{6120A97B-E32D-BF47-817B-DB90C86FABB0}" type="pres">
      <dgm:prSet presAssocID="{C3C725D8-A895-493C-B58E-D35B816ECB59}" presName="node" presStyleLbl="node1" presStyleIdx="3" presStyleCnt="6" custLinFactX="10000" custLinFactY="-17008" custLinFactNeighborX="100000" custLinFactNeighborY="-100000">
        <dgm:presLayoutVars>
          <dgm:bulletEnabled val="1"/>
        </dgm:presLayoutVars>
      </dgm:prSet>
      <dgm:spPr/>
    </dgm:pt>
    <dgm:pt modelId="{F80A7CC7-0846-0D48-9B85-B3AFBDE1BC4D}" type="pres">
      <dgm:prSet presAssocID="{2614D481-E1DF-4ABA-B4C9-9BE0DD613DB5}" presName="sibTrans" presStyleCnt="0"/>
      <dgm:spPr/>
    </dgm:pt>
    <dgm:pt modelId="{3A561F58-7199-9A4F-A518-5513721F47C4}" type="pres">
      <dgm:prSet presAssocID="{40A1F30D-2806-4B70-B7AB-65190271DD9C}" presName="node" presStyleLbl="node1" presStyleIdx="4" presStyleCnt="6">
        <dgm:presLayoutVars>
          <dgm:bulletEnabled val="1"/>
        </dgm:presLayoutVars>
      </dgm:prSet>
      <dgm:spPr/>
    </dgm:pt>
    <dgm:pt modelId="{E5A25023-0615-6241-94EE-0ED6B41C7A50}" type="pres">
      <dgm:prSet presAssocID="{15D2EB61-E148-490A-B0B7-F8DCC1DE0AB7}" presName="sibTrans" presStyleCnt="0"/>
      <dgm:spPr/>
    </dgm:pt>
    <dgm:pt modelId="{5599F30E-0526-0B4A-A8BA-95CD2871A753}" type="pres">
      <dgm:prSet presAssocID="{F82EE3FF-4281-4786-B303-CD273C772BA8}" presName="node" presStyleLbl="node1" presStyleIdx="5" presStyleCnt="6">
        <dgm:presLayoutVars>
          <dgm:bulletEnabled val="1"/>
        </dgm:presLayoutVars>
      </dgm:prSet>
      <dgm:spPr/>
    </dgm:pt>
  </dgm:ptLst>
  <dgm:cxnLst>
    <dgm:cxn modelId="{CDE07B5E-EB8C-49F7-9169-892DD6315BCD}" srcId="{A24BB391-7DE9-444E-AC45-CC2C85F8F4D6}" destId="{6D0962AE-7718-42FD-8C78-915E4105F161}" srcOrd="0" destOrd="0" parTransId="{78D382B4-7539-4381-80F2-0D00494C9D55}" sibTransId="{34CE98B9-46EE-4732-B2D4-201935874713}"/>
    <dgm:cxn modelId="{58423544-C315-1A40-A049-358ACE214173}" type="presOf" srcId="{C3C725D8-A895-493C-B58E-D35B816ECB59}" destId="{6120A97B-E32D-BF47-817B-DB90C86FABB0}" srcOrd="0" destOrd="0" presId="urn:microsoft.com/office/officeart/2005/8/layout/default"/>
    <dgm:cxn modelId="{91E3DB4A-1C0B-EE4B-B13A-A93E0E086AD6}" type="presOf" srcId="{A24BB391-7DE9-444E-AC45-CC2C85F8F4D6}" destId="{3DF3D166-69A4-2E4B-90E1-B081AB668873}" srcOrd="0" destOrd="0" presId="urn:microsoft.com/office/officeart/2005/8/layout/default"/>
    <dgm:cxn modelId="{51D16681-23A8-488E-B221-6CB894B9A643}" srcId="{A24BB391-7DE9-444E-AC45-CC2C85F8F4D6}" destId="{D5FBAC37-7F00-428C-855C-A356334F9312}" srcOrd="1" destOrd="0" parTransId="{9120DFFE-C38E-4DFA-B20E-F7ECED5FD2B9}" sibTransId="{EF4C3F9E-685D-4DAA-8082-00D1304057AA}"/>
    <dgm:cxn modelId="{5C989C89-9549-3D4B-8ACA-59872C8581F2}" type="presOf" srcId="{F82EE3FF-4281-4786-B303-CD273C772BA8}" destId="{5599F30E-0526-0B4A-A8BA-95CD2871A753}" srcOrd="0" destOrd="0" presId="urn:microsoft.com/office/officeart/2005/8/layout/default"/>
    <dgm:cxn modelId="{0D948D98-5A13-4496-B724-9DB3A1152A41}" srcId="{A24BB391-7DE9-444E-AC45-CC2C85F8F4D6}" destId="{5A10B41A-1281-4C85-91C4-F176A4DB2744}" srcOrd="2" destOrd="0" parTransId="{02503EE1-49DB-4ACF-9715-95F6EF57BBB7}" sibTransId="{B56ED674-F6B3-4B47-A7A2-15A37A7B89D5}"/>
    <dgm:cxn modelId="{2CD463A5-E05A-4CA2-A8D8-6F8A60B83C35}" srcId="{A24BB391-7DE9-444E-AC45-CC2C85F8F4D6}" destId="{F82EE3FF-4281-4786-B303-CD273C772BA8}" srcOrd="5" destOrd="0" parTransId="{4E604DFB-A53C-4EA5-8BE3-369A27A76950}" sibTransId="{AA7238DC-4113-4543-969F-98038DCFB1AD}"/>
    <dgm:cxn modelId="{E84DC8A6-C44F-4B59-A127-7805BF7FCC7B}" srcId="{A24BB391-7DE9-444E-AC45-CC2C85F8F4D6}" destId="{C3C725D8-A895-493C-B58E-D35B816ECB59}" srcOrd="3" destOrd="0" parTransId="{78B398B3-A099-4B7C-9969-D4A605A46353}" sibTransId="{2614D481-E1DF-4ABA-B4C9-9BE0DD613DB5}"/>
    <dgm:cxn modelId="{4795A1C6-2D86-FA41-A310-157C68583C99}" type="presOf" srcId="{6D0962AE-7718-42FD-8C78-915E4105F161}" destId="{5458A868-AB91-C841-9BF7-73AD99E6285D}" srcOrd="0" destOrd="0" presId="urn:microsoft.com/office/officeart/2005/8/layout/default"/>
    <dgm:cxn modelId="{F2530BC9-76EA-A54F-9C24-4956FBB1DAB8}" type="presOf" srcId="{40A1F30D-2806-4B70-B7AB-65190271DD9C}" destId="{3A561F58-7199-9A4F-A518-5513721F47C4}" srcOrd="0" destOrd="0" presId="urn:microsoft.com/office/officeart/2005/8/layout/default"/>
    <dgm:cxn modelId="{6B269BE8-96BF-B740-85E9-601E288BE51F}" type="presOf" srcId="{5A10B41A-1281-4C85-91C4-F176A4DB2744}" destId="{27822008-E62F-D345-BB1D-9C998BE31DF8}" srcOrd="0" destOrd="0" presId="urn:microsoft.com/office/officeart/2005/8/layout/default"/>
    <dgm:cxn modelId="{57EDD1ED-9D0C-470E-934E-378B8C955904}" srcId="{A24BB391-7DE9-444E-AC45-CC2C85F8F4D6}" destId="{40A1F30D-2806-4B70-B7AB-65190271DD9C}" srcOrd="4" destOrd="0" parTransId="{7084724F-4A12-4D44-8D20-85280D3D77C4}" sibTransId="{15D2EB61-E148-490A-B0B7-F8DCC1DE0AB7}"/>
    <dgm:cxn modelId="{49F4D9F3-AA74-0F4F-BDB8-A0F95C3F34BC}" type="presOf" srcId="{D5FBAC37-7F00-428C-855C-A356334F9312}" destId="{59315612-2330-414D-ACE3-B4E3E942222E}" srcOrd="0" destOrd="0" presId="urn:microsoft.com/office/officeart/2005/8/layout/default"/>
    <dgm:cxn modelId="{1F0DA494-6108-A243-AD3A-B5EC860203F4}" type="presParOf" srcId="{3DF3D166-69A4-2E4B-90E1-B081AB668873}" destId="{5458A868-AB91-C841-9BF7-73AD99E6285D}" srcOrd="0" destOrd="0" presId="urn:microsoft.com/office/officeart/2005/8/layout/default"/>
    <dgm:cxn modelId="{83F897C1-7420-014B-8955-88E35E637672}" type="presParOf" srcId="{3DF3D166-69A4-2E4B-90E1-B081AB668873}" destId="{20E1DD01-DB50-2246-A6DA-5A6FAFB5E4D7}" srcOrd="1" destOrd="0" presId="urn:microsoft.com/office/officeart/2005/8/layout/default"/>
    <dgm:cxn modelId="{FE3E47F7-F740-1844-9873-C30A5EEE2B1C}" type="presParOf" srcId="{3DF3D166-69A4-2E4B-90E1-B081AB668873}" destId="{59315612-2330-414D-ACE3-B4E3E942222E}" srcOrd="2" destOrd="0" presId="urn:microsoft.com/office/officeart/2005/8/layout/default"/>
    <dgm:cxn modelId="{00404B61-8736-9844-B512-F17EC0CB5343}" type="presParOf" srcId="{3DF3D166-69A4-2E4B-90E1-B081AB668873}" destId="{327980EC-7AC1-E64B-A6E4-1920D6FC8708}" srcOrd="3" destOrd="0" presId="urn:microsoft.com/office/officeart/2005/8/layout/default"/>
    <dgm:cxn modelId="{3612E229-7C9C-7947-BC16-0E71C6E9B0C7}" type="presParOf" srcId="{3DF3D166-69A4-2E4B-90E1-B081AB668873}" destId="{27822008-E62F-D345-BB1D-9C998BE31DF8}" srcOrd="4" destOrd="0" presId="urn:microsoft.com/office/officeart/2005/8/layout/default"/>
    <dgm:cxn modelId="{C6E3E1C1-BBE1-3C47-8C50-6FB0BD39C4E5}" type="presParOf" srcId="{3DF3D166-69A4-2E4B-90E1-B081AB668873}" destId="{A7D8444B-BC7F-654B-A987-70D0351092C0}" srcOrd="5" destOrd="0" presId="urn:microsoft.com/office/officeart/2005/8/layout/default"/>
    <dgm:cxn modelId="{F0B5CA01-8CD4-AE49-A1B5-A4C09D66C47F}" type="presParOf" srcId="{3DF3D166-69A4-2E4B-90E1-B081AB668873}" destId="{6120A97B-E32D-BF47-817B-DB90C86FABB0}" srcOrd="6" destOrd="0" presId="urn:microsoft.com/office/officeart/2005/8/layout/default"/>
    <dgm:cxn modelId="{A7186F04-35A7-AE4E-8EA1-C44019851A8E}" type="presParOf" srcId="{3DF3D166-69A4-2E4B-90E1-B081AB668873}" destId="{F80A7CC7-0846-0D48-9B85-B3AFBDE1BC4D}" srcOrd="7" destOrd="0" presId="urn:microsoft.com/office/officeart/2005/8/layout/default"/>
    <dgm:cxn modelId="{58438A67-7F64-EE41-B175-FA0104F7D9FB}" type="presParOf" srcId="{3DF3D166-69A4-2E4B-90E1-B081AB668873}" destId="{3A561F58-7199-9A4F-A518-5513721F47C4}" srcOrd="8" destOrd="0" presId="urn:microsoft.com/office/officeart/2005/8/layout/default"/>
    <dgm:cxn modelId="{704ED37C-BDBF-664C-B265-207667E1C075}" type="presParOf" srcId="{3DF3D166-69A4-2E4B-90E1-B081AB668873}" destId="{E5A25023-0615-6241-94EE-0ED6B41C7A50}" srcOrd="9" destOrd="0" presId="urn:microsoft.com/office/officeart/2005/8/layout/default"/>
    <dgm:cxn modelId="{5EB560F1-1F31-7749-8EF2-A58256D94739}" type="presParOf" srcId="{3DF3D166-69A4-2E4B-90E1-B081AB668873}" destId="{5599F30E-0526-0B4A-A8BA-95CD2871A75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71AEE2-6F1E-4341-9B9F-810B75BA11F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B8E0CA-97DA-470B-9BEB-B0CC82E22126}">
      <dgm:prSet/>
      <dgm:spPr/>
      <dgm:t>
        <a:bodyPr/>
        <a:lstStyle/>
        <a:p>
          <a:r>
            <a:rPr kumimoji="1" lang="en-US" dirty="0">
              <a:hlinkClick xmlns:r="http://schemas.openxmlformats.org/officeDocument/2006/relationships" r:id="rId1"/>
            </a:rPr>
            <a:t>https://www.youtube.com/watch?v=GkrEZx6Udsg</a:t>
          </a:r>
          <a:endParaRPr lang="en-US" dirty="0"/>
        </a:p>
      </dgm:t>
    </dgm:pt>
    <dgm:pt modelId="{99F83E31-2F91-4194-B2FE-5B20DE60492F}" type="parTrans" cxnId="{3795EEC9-2430-49B6-8F5E-F5357807F01C}">
      <dgm:prSet/>
      <dgm:spPr/>
      <dgm:t>
        <a:bodyPr/>
        <a:lstStyle/>
        <a:p>
          <a:endParaRPr lang="en-US"/>
        </a:p>
      </dgm:t>
    </dgm:pt>
    <dgm:pt modelId="{CB275D71-8725-4F35-A6D1-98EEEB1F0652}" type="sibTrans" cxnId="{3795EEC9-2430-49B6-8F5E-F5357807F01C}">
      <dgm:prSet/>
      <dgm:spPr/>
      <dgm:t>
        <a:bodyPr/>
        <a:lstStyle/>
        <a:p>
          <a:endParaRPr lang="en-US"/>
        </a:p>
      </dgm:t>
    </dgm:pt>
    <dgm:pt modelId="{672B6D01-E559-447D-A66D-495BE7FF749A}">
      <dgm:prSet/>
      <dgm:spPr/>
      <dgm:t>
        <a:bodyPr/>
        <a:lstStyle/>
        <a:p>
          <a:r>
            <a:rPr kumimoji="1" lang="en-US" dirty="0"/>
            <a:t>1. How many parts are there in the video? </a:t>
          </a:r>
          <a:endParaRPr lang="en-US" dirty="0"/>
        </a:p>
      </dgm:t>
    </dgm:pt>
    <dgm:pt modelId="{088B0BC9-9BF7-4E92-9258-616591DA1A61}" type="parTrans" cxnId="{6FC115F4-9219-407B-A820-AF0E2E6B39C8}">
      <dgm:prSet/>
      <dgm:spPr/>
      <dgm:t>
        <a:bodyPr/>
        <a:lstStyle/>
        <a:p>
          <a:endParaRPr lang="en-US"/>
        </a:p>
      </dgm:t>
    </dgm:pt>
    <dgm:pt modelId="{A3150304-63DF-439D-831C-A1B62865A5D8}" type="sibTrans" cxnId="{6FC115F4-9219-407B-A820-AF0E2E6B39C8}">
      <dgm:prSet/>
      <dgm:spPr/>
      <dgm:t>
        <a:bodyPr/>
        <a:lstStyle/>
        <a:p>
          <a:endParaRPr lang="en-US"/>
        </a:p>
      </dgm:t>
    </dgm:pt>
    <dgm:pt modelId="{1C28DA28-BB00-44D0-8715-BC4D706EF5E9}">
      <dgm:prSet/>
      <dgm:spPr/>
      <dgm:t>
        <a:bodyPr/>
        <a:lstStyle/>
        <a:p>
          <a:r>
            <a:rPr kumimoji="1" lang="en-US"/>
            <a:t>2. What has happened in each part? </a:t>
          </a:r>
          <a:endParaRPr lang="en-US"/>
        </a:p>
      </dgm:t>
    </dgm:pt>
    <dgm:pt modelId="{A5D7023B-A32F-4BE5-A8C3-6754083598D6}" type="parTrans" cxnId="{BA8D8C82-A709-4760-A1EF-A0C4C6E799D9}">
      <dgm:prSet/>
      <dgm:spPr/>
      <dgm:t>
        <a:bodyPr/>
        <a:lstStyle/>
        <a:p>
          <a:endParaRPr lang="en-US"/>
        </a:p>
      </dgm:t>
    </dgm:pt>
    <dgm:pt modelId="{805DE596-C0E8-4041-A1CA-5A4911F20D46}" type="sibTrans" cxnId="{BA8D8C82-A709-4760-A1EF-A0C4C6E799D9}">
      <dgm:prSet/>
      <dgm:spPr/>
      <dgm:t>
        <a:bodyPr/>
        <a:lstStyle/>
        <a:p>
          <a:endParaRPr lang="en-US"/>
        </a:p>
      </dgm:t>
    </dgm:pt>
    <dgm:pt modelId="{7D1C9BC8-3606-4A02-BB85-51BD5375CD42}">
      <dgm:prSet/>
      <dgm:spPr/>
      <dgm:t>
        <a:bodyPr/>
        <a:lstStyle/>
        <a:p>
          <a:r>
            <a:rPr kumimoji="1" lang="en-US"/>
            <a:t>3. Is there any way to make the conversation more polite or formal?</a:t>
          </a:r>
          <a:endParaRPr lang="en-US"/>
        </a:p>
      </dgm:t>
    </dgm:pt>
    <dgm:pt modelId="{60A0E27F-427E-44BB-A108-290C8A84CD01}" type="parTrans" cxnId="{E2C4A402-0C37-4A87-97D0-C3038800CDAA}">
      <dgm:prSet/>
      <dgm:spPr/>
      <dgm:t>
        <a:bodyPr/>
        <a:lstStyle/>
        <a:p>
          <a:endParaRPr lang="en-US"/>
        </a:p>
      </dgm:t>
    </dgm:pt>
    <dgm:pt modelId="{D0221759-0E4C-4952-A8FE-C94824003548}" type="sibTrans" cxnId="{E2C4A402-0C37-4A87-97D0-C3038800CDAA}">
      <dgm:prSet/>
      <dgm:spPr/>
      <dgm:t>
        <a:bodyPr/>
        <a:lstStyle/>
        <a:p>
          <a:endParaRPr lang="en-US"/>
        </a:p>
      </dgm:t>
    </dgm:pt>
    <dgm:pt modelId="{970DE840-422C-0345-9116-1274FA3F7A4F}" type="pres">
      <dgm:prSet presAssocID="{4971AEE2-6F1E-4341-9B9F-810B75BA11F6}" presName="vert0" presStyleCnt="0">
        <dgm:presLayoutVars>
          <dgm:dir/>
          <dgm:animOne val="branch"/>
          <dgm:animLvl val="lvl"/>
        </dgm:presLayoutVars>
      </dgm:prSet>
      <dgm:spPr/>
    </dgm:pt>
    <dgm:pt modelId="{82FDA4F1-1033-CA49-9509-ADEBAAD3734E}" type="pres">
      <dgm:prSet presAssocID="{28B8E0CA-97DA-470B-9BEB-B0CC82E22126}" presName="thickLine" presStyleLbl="alignNode1" presStyleIdx="0" presStyleCnt="4"/>
      <dgm:spPr/>
    </dgm:pt>
    <dgm:pt modelId="{F257A2FD-924B-B54D-A17A-26882EBAD684}" type="pres">
      <dgm:prSet presAssocID="{28B8E0CA-97DA-470B-9BEB-B0CC82E22126}" presName="horz1" presStyleCnt="0"/>
      <dgm:spPr/>
    </dgm:pt>
    <dgm:pt modelId="{F58F25F6-7E7A-FF4A-97D8-E084DAA42DB2}" type="pres">
      <dgm:prSet presAssocID="{28B8E0CA-97DA-470B-9BEB-B0CC82E22126}" presName="tx1" presStyleLbl="revTx" presStyleIdx="0" presStyleCnt="4"/>
      <dgm:spPr/>
    </dgm:pt>
    <dgm:pt modelId="{F3126C28-EED4-C844-8E7C-3EF2A72C2E7C}" type="pres">
      <dgm:prSet presAssocID="{28B8E0CA-97DA-470B-9BEB-B0CC82E22126}" presName="vert1" presStyleCnt="0"/>
      <dgm:spPr/>
    </dgm:pt>
    <dgm:pt modelId="{B2F5C79C-343D-4341-ADF0-8FA2ED4E1254}" type="pres">
      <dgm:prSet presAssocID="{672B6D01-E559-447D-A66D-495BE7FF749A}" presName="thickLine" presStyleLbl="alignNode1" presStyleIdx="1" presStyleCnt="4"/>
      <dgm:spPr/>
    </dgm:pt>
    <dgm:pt modelId="{2D559A3A-EDF8-484E-B87C-0B7751A66E53}" type="pres">
      <dgm:prSet presAssocID="{672B6D01-E559-447D-A66D-495BE7FF749A}" presName="horz1" presStyleCnt="0"/>
      <dgm:spPr/>
    </dgm:pt>
    <dgm:pt modelId="{F6B96B0A-2D76-CD41-85B2-33D6043ACC16}" type="pres">
      <dgm:prSet presAssocID="{672B6D01-E559-447D-A66D-495BE7FF749A}" presName="tx1" presStyleLbl="revTx" presStyleIdx="1" presStyleCnt="4"/>
      <dgm:spPr/>
    </dgm:pt>
    <dgm:pt modelId="{72FFEB9F-566B-E14F-89D7-C7A82E0B2D4E}" type="pres">
      <dgm:prSet presAssocID="{672B6D01-E559-447D-A66D-495BE7FF749A}" presName="vert1" presStyleCnt="0"/>
      <dgm:spPr/>
    </dgm:pt>
    <dgm:pt modelId="{38D90B7D-9076-E74D-B671-D77775779442}" type="pres">
      <dgm:prSet presAssocID="{1C28DA28-BB00-44D0-8715-BC4D706EF5E9}" presName="thickLine" presStyleLbl="alignNode1" presStyleIdx="2" presStyleCnt="4"/>
      <dgm:spPr/>
    </dgm:pt>
    <dgm:pt modelId="{F4719835-D52B-6E44-BF27-59497D79BF0D}" type="pres">
      <dgm:prSet presAssocID="{1C28DA28-BB00-44D0-8715-BC4D706EF5E9}" presName="horz1" presStyleCnt="0"/>
      <dgm:spPr/>
    </dgm:pt>
    <dgm:pt modelId="{4F8085A6-9B8A-4147-9E85-20DC757AB0C2}" type="pres">
      <dgm:prSet presAssocID="{1C28DA28-BB00-44D0-8715-BC4D706EF5E9}" presName="tx1" presStyleLbl="revTx" presStyleIdx="2" presStyleCnt="4"/>
      <dgm:spPr/>
    </dgm:pt>
    <dgm:pt modelId="{E9E9457F-AF02-3243-99C8-071737FB15F7}" type="pres">
      <dgm:prSet presAssocID="{1C28DA28-BB00-44D0-8715-BC4D706EF5E9}" presName="vert1" presStyleCnt="0"/>
      <dgm:spPr/>
    </dgm:pt>
    <dgm:pt modelId="{2D3FD012-28F9-DC4B-9618-03F9F845E49C}" type="pres">
      <dgm:prSet presAssocID="{7D1C9BC8-3606-4A02-BB85-51BD5375CD42}" presName="thickLine" presStyleLbl="alignNode1" presStyleIdx="3" presStyleCnt="4"/>
      <dgm:spPr/>
    </dgm:pt>
    <dgm:pt modelId="{9C7C004C-9B07-A945-99EE-11EFA6EDEE9C}" type="pres">
      <dgm:prSet presAssocID="{7D1C9BC8-3606-4A02-BB85-51BD5375CD42}" presName="horz1" presStyleCnt="0"/>
      <dgm:spPr/>
    </dgm:pt>
    <dgm:pt modelId="{5E07FF52-BDC8-8D4A-BF09-8D53ED46706E}" type="pres">
      <dgm:prSet presAssocID="{7D1C9BC8-3606-4A02-BB85-51BD5375CD42}" presName="tx1" presStyleLbl="revTx" presStyleIdx="3" presStyleCnt="4"/>
      <dgm:spPr/>
    </dgm:pt>
    <dgm:pt modelId="{2A6D91F7-683D-1D4E-8DFB-AD9158FE8920}" type="pres">
      <dgm:prSet presAssocID="{7D1C9BC8-3606-4A02-BB85-51BD5375CD42}" presName="vert1" presStyleCnt="0"/>
      <dgm:spPr/>
    </dgm:pt>
  </dgm:ptLst>
  <dgm:cxnLst>
    <dgm:cxn modelId="{E2C4A402-0C37-4A87-97D0-C3038800CDAA}" srcId="{4971AEE2-6F1E-4341-9B9F-810B75BA11F6}" destId="{7D1C9BC8-3606-4A02-BB85-51BD5375CD42}" srcOrd="3" destOrd="0" parTransId="{60A0E27F-427E-44BB-A108-290C8A84CD01}" sibTransId="{D0221759-0E4C-4952-A8FE-C94824003548}"/>
    <dgm:cxn modelId="{A6EB9F16-ACBA-C043-A709-8CD6001B9D45}" type="presOf" srcId="{7D1C9BC8-3606-4A02-BB85-51BD5375CD42}" destId="{5E07FF52-BDC8-8D4A-BF09-8D53ED46706E}" srcOrd="0" destOrd="0" presId="urn:microsoft.com/office/officeart/2008/layout/LinedList"/>
    <dgm:cxn modelId="{208F5C19-FA9C-844C-B4C3-2B3720F289BF}" type="presOf" srcId="{672B6D01-E559-447D-A66D-495BE7FF749A}" destId="{F6B96B0A-2D76-CD41-85B2-33D6043ACC16}" srcOrd="0" destOrd="0" presId="urn:microsoft.com/office/officeart/2008/layout/LinedList"/>
    <dgm:cxn modelId="{F6D56B76-A6A4-704C-BC7B-59B29AC96C75}" type="presOf" srcId="{4971AEE2-6F1E-4341-9B9F-810B75BA11F6}" destId="{970DE840-422C-0345-9116-1274FA3F7A4F}" srcOrd="0" destOrd="0" presId="urn:microsoft.com/office/officeart/2008/layout/LinedList"/>
    <dgm:cxn modelId="{BA8D8C82-A709-4760-A1EF-A0C4C6E799D9}" srcId="{4971AEE2-6F1E-4341-9B9F-810B75BA11F6}" destId="{1C28DA28-BB00-44D0-8715-BC4D706EF5E9}" srcOrd="2" destOrd="0" parTransId="{A5D7023B-A32F-4BE5-A8C3-6754083598D6}" sibTransId="{805DE596-C0E8-4041-A1CA-5A4911F20D46}"/>
    <dgm:cxn modelId="{75E72286-A6E6-B145-8C8B-9294DACDBD01}" type="presOf" srcId="{28B8E0CA-97DA-470B-9BEB-B0CC82E22126}" destId="{F58F25F6-7E7A-FF4A-97D8-E084DAA42DB2}" srcOrd="0" destOrd="0" presId="urn:microsoft.com/office/officeart/2008/layout/LinedList"/>
    <dgm:cxn modelId="{3795EEC9-2430-49B6-8F5E-F5357807F01C}" srcId="{4971AEE2-6F1E-4341-9B9F-810B75BA11F6}" destId="{28B8E0CA-97DA-470B-9BEB-B0CC82E22126}" srcOrd="0" destOrd="0" parTransId="{99F83E31-2F91-4194-B2FE-5B20DE60492F}" sibTransId="{CB275D71-8725-4F35-A6D1-98EEEB1F0652}"/>
    <dgm:cxn modelId="{CE0417F3-56B1-924D-88B4-A32D77F70926}" type="presOf" srcId="{1C28DA28-BB00-44D0-8715-BC4D706EF5E9}" destId="{4F8085A6-9B8A-4147-9E85-20DC757AB0C2}" srcOrd="0" destOrd="0" presId="urn:microsoft.com/office/officeart/2008/layout/LinedList"/>
    <dgm:cxn modelId="{6FC115F4-9219-407B-A820-AF0E2E6B39C8}" srcId="{4971AEE2-6F1E-4341-9B9F-810B75BA11F6}" destId="{672B6D01-E559-447D-A66D-495BE7FF749A}" srcOrd="1" destOrd="0" parTransId="{088B0BC9-9BF7-4E92-9258-616591DA1A61}" sibTransId="{A3150304-63DF-439D-831C-A1B62865A5D8}"/>
    <dgm:cxn modelId="{EE1E0EEE-2573-774B-893D-B66BF1C0DB05}" type="presParOf" srcId="{970DE840-422C-0345-9116-1274FA3F7A4F}" destId="{82FDA4F1-1033-CA49-9509-ADEBAAD3734E}" srcOrd="0" destOrd="0" presId="urn:microsoft.com/office/officeart/2008/layout/LinedList"/>
    <dgm:cxn modelId="{5463FDDD-EF91-7D4E-BE47-C98E8415EF54}" type="presParOf" srcId="{970DE840-422C-0345-9116-1274FA3F7A4F}" destId="{F257A2FD-924B-B54D-A17A-26882EBAD684}" srcOrd="1" destOrd="0" presId="urn:microsoft.com/office/officeart/2008/layout/LinedList"/>
    <dgm:cxn modelId="{3FF2BBF9-820C-D547-A66A-EC3E6F7EE0A3}" type="presParOf" srcId="{F257A2FD-924B-B54D-A17A-26882EBAD684}" destId="{F58F25F6-7E7A-FF4A-97D8-E084DAA42DB2}" srcOrd="0" destOrd="0" presId="urn:microsoft.com/office/officeart/2008/layout/LinedList"/>
    <dgm:cxn modelId="{64EC1E87-818A-5149-88AC-A60CF83A039B}" type="presParOf" srcId="{F257A2FD-924B-B54D-A17A-26882EBAD684}" destId="{F3126C28-EED4-C844-8E7C-3EF2A72C2E7C}" srcOrd="1" destOrd="0" presId="urn:microsoft.com/office/officeart/2008/layout/LinedList"/>
    <dgm:cxn modelId="{AAD9963F-778E-564D-BEC4-BB4B177F7378}" type="presParOf" srcId="{970DE840-422C-0345-9116-1274FA3F7A4F}" destId="{B2F5C79C-343D-4341-ADF0-8FA2ED4E1254}" srcOrd="2" destOrd="0" presId="urn:microsoft.com/office/officeart/2008/layout/LinedList"/>
    <dgm:cxn modelId="{83187755-9059-5047-AD6C-8E8AB617FB59}" type="presParOf" srcId="{970DE840-422C-0345-9116-1274FA3F7A4F}" destId="{2D559A3A-EDF8-484E-B87C-0B7751A66E53}" srcOrd="3" destOrd="0" presId="urn:microsoft.com/office/officeart/2008/layout/LinedList"/>
    <dgm:cxn modelId="{412089BD-FED8-FE46-94EF-16FDFF174102}" type="presParOf" srcId="{2D559A3A-EDF8-484E-B87C-0B7751A66E53}" destId="{F6B96B0A-2D76-CD41-85B2-33D6043ACC16}" srcOrd="0" destOrd="0" presId="urn:microsoft.com/office/officeart/2008/layout/LinedList"/>
    <dgm:cxn modelId="{E28E00AE-420E-1A4B-852B-74C09CA98C05}" type="presParOf" srcId="{2D559A3A-EDF8-484E-B87C-0B7751A66E53}" destId="{72FFEB9F-566B-E14F-89D7-C7A82E0B2D4E}" srcOrd="1" destOrd="0" presId="urn:microsoft.com/office/officeart/2008/layout/LinedList"/>
    <dgm:cxn modelId="{34C43E7D-F37A-AC42-9938-1E44D51B2F78}" type="presParOf" srcId="{970DE840-422C-0345-9116-1274FA3F7A4F}" destId="{38D90B7D-9076-E74D-B671-D77775779442}" srcOrd="4" destOrd="0" presId="urn:microsoft.com/office/officeart/2008/layout/LinedList"/>
    <dgm:cxn modelId="{DC79837A-E337-A240-8B13-F5D39BD90E00}" type="presParOf" srcId="{970DE840-422C-0345-9116-1274FA3F7A4F}" destId="{F4719835-D52B-6E44-BF27-59497D79BF0D}" srcOrd="5" destOrd="0" presId="urn:microsoft.com/office/officeart/2008/layout/LinedList"/>
    <dgm:cxn modelId="{619FC2FC-3D80-AD44-A197-9B9DAE7B2BF2}" type="presParOf" srcId="{F4719835-D52B-6E44-BF27-59497D79BF0D}" destId="{4F8085A6-9B8A-4147-9E85-20DC757AB0C2}" srcOrd="0" destOrd="0" presId="urn:microsoft.com/office/officeart/2008/layout/LinedList"/>
    <dgm:cxn modelId="{25625ADE-0FF2-234C-B2D3-951961DED690}" type="presParOf" srcId="{F4719835-D52B-6E44-BF27-59497D79BF0D}" destId="{E9E9457F-AF02-3243-99C8-071737FB15F7}" srcOrd="1" destOrd="0" presId="urn:microsoft.com/office/officeart/2008/layout/LinedList"/>
    <dgm:cxn modelId="{F56DBE8F-572A-D246-B3BC-65ECFC165EB2}" type="presParOf" srcId="{970DE840-422C-0345-9116-1274FA3F7A4F}" destId="{2D3FD012-28F9-DC4B-9618-03F9F845E49C}" srcOrd="6" destOrd="0" presId="urn:microsoft.com/office/officeart/2008/layout/LinedList"/>
    <dgm:cxn modelId="{7B187372-AFF9-6043-A327-3835261903F5}" type="presParOf" srcId="{970DE840-422C-0345-9116-1274FA3F7A4F}" destId="{9C7C004C-9B07-A945-99EE-11EFA6EDEE9C}" srcOrd="7" destOrd="0" presId="urn:microsoft.com/office/officeart/2008/layout/LinedList"/>
    <dgm:cxn modelId="{1B6277B5-D273-8F4A-8A3A-AAD80BA4D095}" type="presParOf" srcId="{9C7C004C-9B07-A945-99EE-11EFA6EDEE9C}" destId="{5E07FF52-BDC8-8D4A-BF09-8D53ED46706E}" srcOrd="0" destOrd="0" presId="urn:microsoft.com/office/officeart/2008/layout/LinedList"/>
    <dgm:cxn modelId="{95A53686-2579-7C46-B290-A02B0ED9E7C3}" type="presParOf" srcId="{9C7C004C-9B07-A945-99EE-11EFA6EDEE9C}" destId="{2A6D91F7-683D-1D4E-8DFB-AD9158FE892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BA0CC9-7B13-4A7E-9CFB-51CA15AE045E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F0BACF-33D5-476C-8706-A5C851ACD684}">
      <dgm:prSet/>
      <dgm:spPr/>
      <dgm:t>
        <a:bodyPr/>
        <a:lstStyle/>
        <a:p>
          <a:pPr>
            <a:defRPr cap="all"/>
          </a:pPr>
          <a:r>
            <a:rPr kumimoji="1" lang="en-US"/>
            <a:t>1. Create and write down a dialogue. </a:t>
          </a:r>
          <a:r>
            <a:rPr kumimoji="1" lang="zh-TW"/>
            <a:t>請自創一個對話</a:t>
          </a:r>
          <a:endParaRPr lang="en-US"/>
        </a:p>
      </dgm:t>
    </dgm:pt>
    <dgm:pt modelId="{280C53FC-FB57-44BD-AAB9-A3BE933C771F}" type="parTrans" cxnId="{66EC908B-6A29-49AA-B1B5-422934FDEA95}">
      <dgm:prSet/>
      <dgm:spPr/>
      <dgm:t>
        <a:bodyPr/>
        <a:lstStyle/>
        <a:p>
          <a:endParaRPr lang="en-US" sz="1600"/>
        </a:p>
      </dgm:t>
    </dgm:pt>
    <dgm:pt modelId="{E57C234D-898D-4132-B684-23386FAEE0E8}" type="sibTrans" cxnId="{66EC908B-6A29-49AA-B1B5-422934FDEA95}">
      <dgm:prSet/>
      <dgm:spPr/>
      <dgm:t>
        <a:bodyPr/>
        <a:lstStyle/>
        <a:p>
          <a:endParaRPr lang="en-US"/>
        </a:p>
      </dgm:t>
    </dgm:pt>
    <dgm:pt modelId="{CF6F2B8E-5838-4C59-8F79-A341806DEFA5}">
      <dgm:prSet/>
      <dgm:spPr/>
      <dgm:t>
        <a:bodyPr/>
        <a:lstStyle/>
        <a:p>
          <a:pPr>
            <a:defRPr cap="all"/>
          </a:pPr>
          <a:r>
            <a:rPr kumimoji="1" lang="en-US"/>
            <a:t>2. Contain sentences from part A to F </a:t>
          </a:r>
          <a:r>
            <a:rPr kumimoji="1" lang="zh-TW"/>
            <a:t>請用</a:t>
          </a:r>
          <a:r>
            <a:rPr kumimoji="1" lang="en-US"/>
            <a:t>A </a:t>
          </a:r>
          <a:r>
            <a:rPr kumimoji="1" lang="zh-TW"/>
            <a:t>到 Ｆ的句型</a:t>
          </a:r>
          <a:endParaRPr lang="en-US"/>
        </a:p>
      </dgm:t>
    </dgm:pt>
    <dgm:pt modelId="{58D2565F-CC26-4F63-990B-110AE4CF1013}" type="parTrans" cxnId="{6FAA3669-F1B8-41D4-AD64-614EA9DBA564}">
      <dgm:prSet/>
      <dgm:spPr/>
      <dgm:t>
        <a:bodyPr/>
        <a:lstStyle/>
        <a:p>
          <a:endParaRPr lang="en-US" sz="1600"/>
        </a:p>
      </dgm:t>
    </dgm:pt>
    <dgm:pt modelId="{A6883CE9-681E-49D4-A452-59CA04A474B1}" type="sibTrans" cxnId="{6FAA3669-F1B8-41D4-AD64-614EA9DBA564}">
      <dgm:prSet/>
      <dgm:spPr/>
      <dgm:t>
        <a:bodyPr/>
        <a:lstStyle/>
        <a:p>
          <a:endParaRPr lang="en-US"/>
        </a:p>
      </dgm:t>
    </dgm:pt>
    <dgm:pt modelId="{74AB7A99-9152-491E-BD56-FFF79FD370C6}">
      <dgm:prSet/>
      <dgm:spPr/>
      <dgm:t>
        <a:bodyPr/>
        <a:lstStyle/>
        <a:p>
          <a:pPr>
            <a:defRPr cap="all"/>
          </a:pPr>
          <a:r>
            <a:rPr kumimoji="1" lang="en-US" dirty="0"/>
            <a:t>3. Please add some common situation</a:t>
          </a:r>
          <a:r>
            <a:rPr kumimoji="1" lang="en" altLang="zh-TW" dirty="0"/>
            <a:t>s</a:t>
          </a:r>
          <a:r>
            <a:rPr kumimoji="1" lang="en-US" dirty="0"/>
            <a:t> / problems or creative ideas</a:t>
          </a:r>
        </a:p>
        <a:p>
          <a:pPr>
            <a:defRPr cap="all"/>
          </a:pPr>
          <a:r>
            <a:rPr kumimoji="1" lang="zh-TW" dirty="0"/>
            <a:t>加入常見的問題</a:t>
          </a:r>
          <a:r>
            <a:rPr kumimoji="1" lang="en-US" dirty="0"/>
            <a:t> </a:t>
          </a:r>
          <a:r>
            <a:rPr kumimoji="1" lang="zh-TW" dirty="0"/>
            <a:t>或者創意的劇情。</a:t>
          </a:r>
          <a:endParaRPr lang="en-US" dirty="0"/>
        </a:p>
      </dgm:t>
    </dgm:pt>
    <dgm:pt modelId="{7FD107FE-42EE-4676-95FA-36436F13B078}" type="parTrans" cxnId="{84ED8BC0-BB10-4E3C-9DE0-D79E06977348}">
      <dgm:prSet/>
      <dgm:spPr/>
      <dgm:t>
        <a:bodyPr/>
        <a:lstStyle/>
        <a:p>
          <a:endParaRPr lang="en-US" sz="1600"/>
        </a:p>
      </dgm:t>
    </dgm:pt>
    <dgm:pt modelId="{3601A691-AEA2-4A88-9447-39D88E113232}" type="sibTrans" cxnId="{84ED8BC0-BB10-4E3C-9DE0-D79E06977348}">
      <dgm:prSet/>
      <dgm:spPr/>
      <dgm:t>
        <a:bodyPr/>
        <a:lstStyle/>
        <a:p>
          <a:endParaRPr lang="en-US"/>
        </a:p>
      </dgm:t>
    </dgm:pt>
    <dgm:pt modelId="{C209E656-38C1-41BF-A7FF-D048849A1FED}">
      <dgm:prSet/>
      <dgm:spPr/>
      <dgm:t>
        <a:bodyPr/>
        <a:lstStyle/>
        <a:p>
          <a:pPr>
            <a:defRPr cap="all"/>
          </a:pPr>
          <a:r>
            <a:rPr kumimoji="1" lang="en-US"/>
            <a:t>4. Practice to speak fluently </a:t>
          </a:r>
          <a:r>
            <a:rPr kumimoji="1" lang="zh-TW"/>
            <a:t>請充分練習，始能流利地說出來。（注意語調）</a:t>
          </a:r>
          <a:endParaRPr lang="en-US"/>
        </a:p>
      </dgm:t>
    </dgm:pt>
    <dgm:pt modelId="{B7C636C6-8CB1-47DF-9D8F-6BAE53A18667}" type="parTrans" cxnId="{373CAD02-059B-4423-828A-A76E6A4AC200}">
      <dgm:prSet/>
      <dgm:spPr/>
      <dgm:t>
        <a:bodyPr/>
        <a:lstStyle/>
        <a:p>
          <a:endParaRPr lang="en-US" sz="1600"/>
        </a:p>
      </dgm:t>
    </dgm:pt>
    <dgm:pt modelId="{2EA6324C-2FA2-46AE-9D14-7BBDB5AC67DE}" type="sibTrans" cxnId="{373CAD02-059B-4423-828A-A76E6A4AC200}">
      <dgm:prSet/>
      <dgm:spPr/>
      <dgm:t>
        <a:bodyPr/>
        <a:lstStyle/>
        <a:p>
          <a:endParaRPr lang="en-US"/>
        </a:p>
      </dgm:t>
    </dgm:pt>
    <dgm:pt modelId="{395CE062-E9C1-46D9-96A3-A0C09F1D077A}">
      <dgm:prSet/>
      <dgm:spPr/>
      <dgm:t>
        <a:bodyPr/>
        <a:lstStyle/>
        <a:p>
          <a:pPr>
            <a:defRPr cap="all"/>
          </a:pPr>
          <a:r>
            <a:rPr kumimoji="1" lang="en-US"/>
            <a:t>5. You will give comments on others’ performance and reflection on this training. </a:t>
          </a:r>
          <a:endParaRPr lang="en-US"/>
        </a:p>
      </dgm:t>
    </dgm:pt>
    <dgm:pt modelId="{DAB40228-0445-4FD0-9289-C7AF356CFFEC}" type="parTrans" cxnId="{5FD8369B-6433-4D07-B399-B0A363B82D79}">
      <dgm:prSet/>
      <dgm:spPr/>
      <dgm:t>
        <a:bodyPr/>
        <a:lstStyle/>
        <a:p>
          <a:endParaRPr lang="en-US" sz="1600"/>
        </a:p>
      </dgm:t>
    </dgm:pt>
    <dgm:pt modelId="{4AE929DA-2A1F-4F92-8408-FEBAAE64A194}" type="sibTrans" cxnId="{5FD8369B-6433-4D07-B399-B0A363B82D79}">
      <dgm:prSet/>
      <dgm:spPr/>
      <dgm:t>
        <a:bodyPr/>
        <a:lstStyle/>
        <a:p>
          <a:endParaRPr lang="en-US"/>
        </a:p>
      </dgm:t>
    </dgm:pt>
    <dgm:pt modelId="{DA7D2651-1509-B847-A4D1-C994DCDB723E}" type="pres">
      <dgm:prSet presAssocID="{A5BA0CC9-7B13-4A7E-9CFB-51CA15AE045E}" presName="diagram" presStyleCnt="0">
        <dgm:presLayoutVars>
          <dgm:dir/>
          <dgm:resizeHandles val="exact"/>
        </dgm:presLayoutVars>
      </dgm:prSet>
      <dgm:spPr/>
    </dgm:pt>
    <dgm:pt modelId="{60F469C8-88F7-F648-955C-22DE20F18569}" type="pres">
      <dgm:prSet presAssocID="{B7F0BACF-33D5-476C-8706-A5C851ACD684}" presName="node" presStyleLbl="node1" presStyleIdx="0" presStyleCnt="5">
        <dgm:presLayoutVars>
          <dgm:bulletEnabled val="1"/>
        </dgm:presLayoutVars>
      </dgm:prSet>
      <dgm:spPr/>
    </dgm:pt>
    <dgm:pt modelId="{B808B1E1-15BD-6E43-86DE-4161B5D1FF11}" type="pres">
      <dgm:prSet presAssocID="{E57C234D-898D-4132-B684-23386FAEE0E8}" presName="sibTrans" presStyleCnt="0"/>
      <dgm:spPr/>
    </dgm:pt>
    <dgm:pt modelId="{BD721E7B-30A1-014B-BB40-6E7072087D0A}" type="pres">
      <dgm:prSet presAssocID="{CF6F2B8E-5838-4C59-8F79-A341806DEFA5}" presName="node" presStyleLbl="node1" presStyleIdx="1" presStyleCnt="5">
        <dgm:presLayoutVars>
          <dgm:bulletEnabled val="1"/>
        </dgm:presLayoutVars>
      </dgm:prSet>
      <dgm:spPr/>
    </dgm:pt>
    <dgm:pt modelId="{43A3D831-351B-4247-A9D8-FD73D1329522}" type="pres">
      <dgm:prSet presAssocID="{A6883CE9-681E-49D4-A452-59CA04A474B1}" presName="sibTrans" presStyleCnt="0"/>
      <dgm:spPr/>
    </dgm:pt>
    <dgm:pt modelId="{49211621-03B6-F847-BCD4-86D350D2E3E5}" type="pres">
      <dgm:prSet presAssocID="{74AB7A99-9152-491E-BD56-FFF79FD370C6}" presName="node" presStyleLbl="node1" presStyleIdx="2" presStyleCnt="5">
        <dgm:presLayoutVars>
          <dgm:bulletEnabled val="1"/>
        </dgm:presLayoutVars>
      </dgm:prSet>
      <dgm:spPr/>
    </dgm:pt>
    <dgm:pt modelId="{C910A9E8-F9BD-3243-9639-BC80D06F8569}" type="pres">
      <dgm:prSet presAssocID="{3601A691-AEA2-4A88-9447-39D88E113232}" presName="sibTrans" presStyleCnt="0"/>
      <dgm:spPr/>
    </dgm:pt>
    <dgm:pt modelId="{8039CD91-541F-474D-A682-D0B829824E6F}" type="pres">
      <dgm:prSet presAssocID="{C209E656-38C1-41BF-A7FF-D048849A1FED}" presName="node" presStyleLbl="node1" presStyleIdx="3" presStyleCnt="5">
        <dgm:presLayoutVars>
          <dgm:bulletEnabled val="1"/>
        </dgm:presLayoutVars>
      </dgm:prSet>
      <dgm:spPr/>
    </dgm:pt>
    <dgm:pt modelId="{753353E0-8D32-334A-98F3-50099541AAB5}" type="pres">
      <dgm:prSet presAssocID="{2EA6324C-2FA2-46AE-9D14-7BBDB5AC67DE}" presName="sibTrans" presStyleCnt="0"/>
      <dgm:spPr/>
    </dgm:pt>
    <dgm:pt modelId="{4FD8E9C9-0698-7D4B-AAD5-18AF0486C91C}" type="pres">
      <dgm:prSet presAssocID="{395CE062-E9C1-46D9-96A3-A0C09F1D077A}" presName="node" presStyleLbl="node1" presStyleIdx="4" presStyleCnt="5">
        <dgm:presLayoutVars>
          <dgm:bulletEnabled val="1"/>
        </dgm:presLayoutVars>
      </dgm:prSet>
      <dgm:spPr/>
    </dgm:pt>
  </dgm:ptLst>
  <dgm:cxnLst>
    <dgm:cxn modelId="{373CAD02-059B-4423-828A-A76E6A4AC200}" srcId="{A5BA0CC9-7B13-4A7E-9CFB-51CA15AE045E}" destId="{C209E656-38C1-41BF-A7FF-D048849A1FED}" srcOrd="3" destOrd="0" parTransId="{B7C636C6-8CB1-47DF-9D8F-6BAE53A18667}" sibTransId="{2EA6324C-2FA2-46AE-9D14-7BBDB5AC67DE}"/>
    <dgm:cxn modelId="{C7E76513-2BA0-674F-87D0-CBD3475F5D71}" type="presOf" srcId="{395CE062-E9C1-46D9-96A3-A0C09F1D077A}" destId="{4FD8E9C9-0698-7D4B-AAD5-18AF0486C91C}" srcOrd="0" destOrd="0" presId="urn:microsoft.com/office/officeart/2005/8/layout/default"/>
    <dgm:cxn modelId="{F01EEC32-EC1B-8F45-B0E6-47876DFEDDA0}" type="presOf" srcId="{A5BA0CC9-7B13-4A7E-9CFB-51CA15AE045E}" destId="{DA7D2651-1509-B847-A4D1-C994DCDB723E}" srcOrd="0" destOrd="0" presId="urn:microsoft.com/office/officeart/2005/8/layout/default"/>
    <dgm:cxn modelId="{C07CA13C-F3C5-0548-A01A-3EBD0D888B74}" type="presOf" srcId="{74AB7A99-9152-491E-BD56-FFF79FD370C6}" destId="{49211621-03B6-F847-BCD4-86D350D2E3E5}" srcOrd="0" destOrd="0" presId="urn:microsoft.com/office/officeart/2005/8/layout/default"/>
    <dgm:cxn modelId="{6FAA3669-F1B8-41D4-AD64-614EA9DBA564}" srcId="{A5BA0CC9-7B13-4A7E-9CFB-51CA15AE045E}" destId="{CF6F2B8E-5838-4C59-8F79-A341806DEFA5}" srcOrd="1" destOrd="0" parTransId="{58D2565F-CC26-4F63-990B-110AE4CF1013}" sibTransId="{A6883CE9-681E-49D4-A452-59CA04A474B1}"/>
    <dgm:cxn modelId="{E7F6234F-489C-3544-84FB-9E457A66AD18}" type="presOf" srcId="{C209E656-38C1-41BF-A7FF-D048849A1FED}" destId="{8039CD91-541F-474D-A682-D0B829824E6F}" srcOrd="0" destOrd="0" presId="urn:microsoft.com/office/officeart/2005/8/layout/default"/>
    <dgm:cxn modelId="{F4FE688B-2363-4D40-92C4-F22603019E9E}" type="presOf" srcId="{CF6F2B8E-5838-4C59-8F79-A341806DEFA5}" destId="{BD721E7B-30A1-014B-BB40-6E7072087D0A}" srcOrd="0" destOrd="0" presId="urn:microsoft.com/office/officeart/2005/8/layout/default"/>
    <dgm:cxn modelId="{66EC908B-6A29-49AA-B1B5-422934FDEA95}" srcId="{A5BA0CC9-7B13-4A7E-9CFB-51CA15AE045E}" destId="{B7F0BACF-33D5-476C-8706-A5C851ACD684}" srcOrd="0" destOrd="0" parTransId="{280C53FC-FB57-44BD-AAB9-A3BE933C771F}" sibTransId="{E57C234D-898D-4132-B684-23386FAEE0E8}"/>
    <dgm:cxn modelId="{5FD8369B-6433-4D07-B399-B0A363B82D79}" srcId="{A5BA0CC9-7B13-4A7E-9CFB-51CA15AE045E}" destId="{395CE062-E9C1-46D9-96A3-A0C09F1D077A}" srcOrd="4" destOrd="0" parTransId="{DAB40228-0445-4FD0-9289-C7AF356CFFEC}" sibTransId="{4AE929DA-2A1F-4F92-8408-FEBAAE64A194}"/>
    <dgm:cxn modelId="{B57251B4-9642-184E-9326-93EF33E24DC2}" type="presOf" srcId="{B7F0BACF-33D5-476C-8706-A5C851ACD684}" destId="{60F469C8-88F7-F648-955C-22DE20F18569}" srcOrd="0" destOrd="0" presId="urn:microsoft.com/office/officeart/2005/8/layout/default"/>
    <dgm:cxn modelId="{84ED8BC0-BB10-4E3C-9DE0-D79E06977348}" srcId="{A5BA0CC9-7B13-4A7E-9CFB-51CA15AE045E}" destId="{74AB7A99-9152-491E-BD56-FFF79FD370C6}" srcOrd="2" destOrd="0" parTransId="{7FD107FE-42EE-4676-95FA-36436F13B078}" sibTransId="{3601A691-AEA2-4A88-9447-39D88E113232}"/>
    <dgm:cxn modelId="{00BD895C-B5D3-D249-B551-54BCB2800359}" type="presParOf" srcId="{DA7D2651-1509-B847-A4D1-C994DCDB723E}" destId="{60F469C8-88F7-F648-955C-22DE20F18569}" srcOrd="0" destOrd="0" presId="urn:microsoft.com/office/officeart/2005/8/layout/default"/>
    <dgm:cxn modelId="{E37A478A-47BC-8F42-86C3-E78A1D78EB82}" type="presParOf" srcId="{DA7D2651-1509-B847-A4D1-C994DCDB723E}" destId="{B808B1E1-15BD-6E43-86DE-4161B5D1FF11}" srcOrd="1" destOrd="0" presId="urn:microsoft.com/office/officeart/2005/8/layout/default"/>
    <dgm:cxn modelId="{4CADAFA3-BBC5-794C-B385-BD3461474946}" type="presParOf" srcId="{DA7D2651-1509-B847-A4D1-C994DCDB723E}" destId="{BD721E7B-30A1-014B-BB40-6E7072087D0A}" srcOrd="2" destOrd="0" presId="urn:microsoft.com/office/officeart/2005/8/layout/default"/>
    <dgm:cxn modelId="{2E45F3FB-11E0-CE4B-9BA5-A3699526AB5D}" type="presParOf" srcId="{DA7D2651-1509-B847-A4D1-C994DCDB723E}" destId="{43A3D831-351B-4247-A9D8-FD73D1329522}" srcOrd="3" destOrd="0" presId="urn:microsoft.com/office/officeart/2005/8/layout/default"/>
    <dgm:cxn modelId="{16D096A1-56B0-9F4C-A3FC-FA28D9B0BBE3}" type="presParOf" srcId="{DA7D2651-1509-B847-A4D1-C994DCDB723E}" destId="{49211621-03B6-F847-BCD4-86D350D2E3E5}" srcOrd="4" destOrd="0" presId="urn:microsoft.com/office/officeart/2005/8/layout/default"/>
    <dgm:cxn modelId="{F8053140-9432-8547-804B-27C36DC2F050}" type="presParOf" srcId="{DA7D2651-1509-B847-A4D1-C994DCDB723E}" destId="{C910A9E8-F9BD-3243-9639-BC80D06F8569}" srcOrd="5" destOrd="0" presId="urn:microsoft.com/office/officeart/2005/8/layout/default"/>
    <dgm:cxn modelId="{949ABCC8-EFE6-3349-97A4-C26F8DEC870D}" type="presParOf" srcId="{DA7D2651-1509-B847-A4D1-C994DCDB723E}" destId="{8039CD91-541F-474D-A682-D0B829824E6F}" srcOrd="6" destOrd="0" presId="urn:microsoft.com/office/officeart/2005/8/layout/default"/>
    <dgm:cxn modelId="{72AF969E-4D5D-6947-8682-61B29DE30170}" type="presParOf" srcId="{DA7D2651-1509-B847-A4D1-C994DCDB723E}" destId="{753353E0-8D32-334A-98F3-50099541AAB5}" srcOrd="7" destOrd="0" presId="urn:microsoft.com/office/officeart/2005/8/layout/default"/>
    <dgm:cxn modelId="{F47251AB-0C4E-384E-8667-A14AF3A59BEE}" type="presParOf" srcId="{DA7D2651-1509-B847-A4D1-C994DCDB723E}" destId="{4FD8E9C9-0698-7D4B-AAD5-18AF0486C91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8A868-AB91-C841-9BF7-73AD99E6285D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A. Answer/ make a phone call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400" kern="1200" dirty="0"/>
            <a:t>接聽</a:t>
          </a:r>
          <a:r>
            <a:rPr lang="en-US" altLang="zh-TW" sz="2400" kern="1200" dirty="0"/>
            <a:t>/ </a:t>
          </a:r>
          <a:r>
            <a:rPr lang="zh-TW" altLang="zh-TW" sz="2400" kern="1200" dirty="0"/>
            <a:t>撥出電話</a:t>
          </a:r>
          <a:endParaRPr lang="en-US" altLang="zh-TW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39687"/>
        <a:ext cx="3286125" cy="1971675"/>
      </dsp:txXfrm>
    </dsp:sp>
    <dsp:sp modelId="{59315612-2330-414D-ACE3-B4E3E942222E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2400" kern="1200" dirty="0"/>
            <a:t>C. </a:t>
          </a:r>
          <a:r>
            <a:rPr lang="en-US" altLang="zh-TW" sz="2400" kern="1200" dirty="0">
              <a:latin typeface="Arial" panose="020B0604020202020204" pitchFamily="34" charset="0"/>
              <a:cs typeface="Times New Roman" panose="02020603050405020304" pitchFamily="18" charset="0"/>
            </a:rPr>
            <a:t>Transfer/connect the call</a:t>
          </a:r>
          <a:br>
            <a:rPr lang="en-US" altLang="zh-TW" sz="2400" kern="1200" dirty="0">
              <a:latin typeface="Arial" panose="020B0604020202020204" pitchFamily="34" charset="0"/>
              <a:cs typeface="Times New Roman" panose="02020603050405020304" pitchFamily="18" charset="0"/>
            </a:rPr>
          </a:br>
          <a:r>
            <a:rPr lang="zh-TW" altLang="zh-TW" sz="2400" kern="1200" dirty="0">
              <a:latin typeface="Arial" panose="020B0604020202020204" pitchFamily="34" charset="0"/>
              <a:cs typeface="Arial" panose="020B0604020202020204" pitchFamily="34" charset="0"/>
            </a:rPr>
            <a:t>轉接電話</a:t>
          </a:r>
          <a:endParaRPr lang="en-US" sz="2400" kern="1200" dirty="0"/>
        </a:p>
      </dsp:txBody>
      <dsp:txXfrm>
        <a:off x="7229475" y="39687"/>
        <a:ext cx="3286125" cy="1971675"/>
      </dsp:txXfrm>
    </dsp:sp>
    <dsp:sp modelId="{27822008-E62F-D345-BB1D-9C998BE31DF8}">
      <dsp:nvSpPr>
        <dsp:cNvPr id="0" name=""/>
        <dsp:cNvSpPr/>
      </dsp:nvSpPr>
      <dsp:spPr>
        <a:xfrm>
          <a:off x="0" y="2316716"/>
          <a:ext cx="3286125" cy="1971675"/>
        </a:xfrm>
        <a:prstGeom prst="rect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D. </a:t>
          </a:r>
          <a:r>
            <a:rPr lang="en" altLang="zh-TW" sz="2400" b="1" i="0" u="none" strike="noStrike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Give negative information</a:t>
          </a:r>
          <a:r>
            <a:rPr lang="en-US" altLang="zh-TW" sz="24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Times New Roman" panose="02020603050405020304" pitchFamily="18" charset="0"/>
            </a:rPr>
            <a:t> </a:t>
          </a:r>
          <a:r>
            <a:rPr lang="zh-TW" altLang="en-US" sz="2400" kern="1200" dirty="0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rPr>
            <a:t>負面的回應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0" y="2316716"/>
        <a:ext cx="3286125" cy="1971675"/>
      </dsp:txXfrm>
    </dsp:sp>
    <dsp:sp modelId="{6120A97B-E32D-BF47-817B-DB90C86FABB0}">
      <dsp:nvSpPr>
        <dsp:cNvPr id="0" name=""/>
        <dsp:cNvSpPr/>
      </dsp:nvSpPr>
      <dsp:spPr>
        <a:xfrm>
          <a:off x="3614737" y="32957"/>
          <a:ext cx="3286125" cy="1971675"/>
        </a:xfrm>
        <a:prstGeom prst="rect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B. Put on hold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400" kern="1200" dirty="0"/>
            <a:t>請對方等待</a:t>
          </a:r>
          <a:endParaRPr lang="en-US" altLang="zh-TW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614737" y="32957"/>
        <a:ext cx="3286125" cy="1971675"/>
      </dsp:txXfrm>
    </dsp:sp>
    <dsp:sp modelId="{3A561F58-7199-9A4F-A518-5513721F47C4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solidFill>
                <a:schemeClr val="bg1"/>
              </a:solidFill>
            </a:rPr>
            <a:t>E. </a:t>
          </a:r>
          <a:r>
            <a:rPr lang="en-US" altLang="zh-TW" sz="2400" kern="1200" dirty="0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rPr>
            <a:t>Make requests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rPr>
            <a:t>要求</a:t>
          </a:r>
          <a:r>
            <a:rPr lang="zh-TW" altLang="zh-TW" sz="24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rPr>
            <a:t>對方</a:t>
          </a:r>
          <a:r>
            <a:rPr lang="en-US" altLang="zh-TW" sz="2400" kern="1200" dirty="0">
              <a:solidFill>
                <a:schemeClr val="bg1"/>
              </a:solidFill>
            </a:rPr>
            <a:t> 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614737" y="2339975"/>
        <a:ext cx="3286125" cy="1971675"/>
      </dsp:txXfrm>
    </dsp:sp>
    <dsp:sp modelId="{5599F30E-0526-0B4A-A8BA-95CD2871A753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F.  </a:t>
          </a:r>
          <a:r>
            <a:rPr lang="en-US" altLang="zh-TW" sz="2400" kern="1200" dirty="0"/>
            <a:t>End a phone call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        </a:t>
          </a:r>
          <a:r>
            <a:rPr lang="en-US" altLang="zh-TW" sz="2400" kern="1200" dirty="0" err="1"/>
            <a:t>結束</a:t>
          </a:r>
          <a:r>
            <a:rPr lang="zh-TW" altLang="en-US" sz="2400" kern="1200" dirty="0"/>
            <a:t>對</a:t>
          </a:r>
          <a:r>
            <a:rPr lang="en-US" altLang="zh-TW" sz="2400" kern="1200" dirty="0" err="1"/>
            <a:t>話</a:t>
          </a:r>
          <a:r>
            <a:rPr lang="en-US" altLang="zh-TW" sz="2400" kern="1200" dirty="0"/>
            <a:t>														</a:t>
          </a:r>
          <a:endParaRPr lang="en-US" sz="2400" kern="1200" dirty="0"/>
        </a:p>
      </dsp:txBody>
      <dsp:txXfrm>
        <a:off x="7229475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DA4F1-1033-CA49-9509-ADEBAAD3734E}">
      <dsp:nvSpPr>
        <dsp:cNvPr id="0" name=""/>
        <dsp:cNvSpPr/>
      </dsp:nvSpPr>
      <dsp:spPr>
        <a:xfrm>
          <a:off x="0" y="0"/>
          <a:ext cx="624526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F25F6-7E7A-FF4A-97D8-E084DAA42DB2}">
      <dsp:nvSpPr>
        <dsp:cNvPr id="0" name=""/>
        <dsp:cNvSpPr/>
      </dsp:nvSpPr>
      <dsp:spPr>
        <a:xfrm>
          <a:off x="0" y="0"/>
          <a:ext cx="6245265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200" kern="1200" dirty="0">
              <a:hlinkClick xmlns:r="http://schemas.openxmlformats.org/officeDocument/2006/relationships" r:id="rId1"/>
            </a:rPr>
            <a:t>https://www.youtube.com/watch?v=GkrEZx6Udsg</a:t>
          </a:r>
          <a:endParaRPr lang="en-US" sz="2200" kern="1200" dirty="0"/>
        </a:p>
      </dsp:txBody>
      <dsp:txXfrm>
        <a:off x="0" y="0"/>
        <a:ext cx="6245265" cy="1397336"/>
      </dsp:txXfrm>
    </dsp:sp>
    <dsp:sp modelId="{B2F5C79C-343D-4341-ADF0-8FA2ED4E1254}">
      <dsp:nvSpPr>
        <dsp:cNvPr id="0" name=""/>
        <dsp:cNvSpPr/>
      </dsp:nvSpPr>
      <dsp:spPr>
        <a:xfrm>
          <a:off x="0" y="1397336"/>
          <a:ext cx="6245265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96B0A-2D76-CD41-85B2-33D6043ACC16}">
      <dsp:nvSpPr>
        <dsp:cNvPr id="0" name=""/>
        <dsp:cNvSpPr/>
      </dsp:nvSpPr>
      <dsp:spPr>
        <a:xfrm>
          <a:off x="0" y="1397336"/>
          <a:ext cx="6245265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200" kern="1200" dirty="0"/>
            <a:t>1. How many parts are there in the video? </a:t>
          </a:r>
          <a:endParaRPr lang="en-US" sz="2200" kern="1200" dirty="0"/>
        </a:p>
      </dsp:txBody>
      <dsp:txXfrm>
        <a:off x="0" y="1397336"/>
        <a:ext cx="6245265" cy="1397336"/>
      </dsp:txXfrm>
    </dsp:sp>
    <dsp:sp modelId="{38D90B7D-9076-E74D-B671-D77775779442}">
      <dsp:nvSpPr>
        <dsp:cNvPr id="0" name=""/>
        <dsp:cNvSpPr/>
      </dsp:nvSpPr>
      <dsp:spPr>
        <a:xfrm>
          <a:off x="0" y="2794673"/>
          <a:ext cx="6245265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085A6-9B8A-4147-9E85-20DC757AB0C2}">
      <dsp:nvSpPr>
        <dsp:cNvPr id="0" name=""/>
        <dsp:cNvSpPr/>
      </dsp:nvSpPr>
      <dsp:spPr>
        <a:xfrm>
          <a:off x="0" y="2794673"/>
          <a:ext cx="6245265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200" kern="1200"/>
            <a:t>2. What has happened in each part? </a:t>
          </a:r>
          <a:endParaRPr lang="en-US" sz="2200" kern="1200"/>
        </a:p>
      </dsp:txBody>
      <dsp:txXfrm>
        <a:off x="0" y="2794673"/>
        <a:ext cx="6245265" cy="1397336"/>
      </dsp:txXfrm>
    </dsp:sp>
    <dsp:sp modelId="{2D3FD012-28F9-DC4B-9618-03F9F845E49C}">
      <dsp:nvSpPr>
        <dsp:cNvPr id="0" name=""/>
        <dsp:cNvSpPr/>
      </dsp:nvSpPr>
      <dsp:spPr>
        <a:xfrm>
          <a:off x="0" y="4192010"/>
          <a:ext cx="6245265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7FF52-BDC8-8D4A-BF09-8D53ED46706E}">
      <dsp:nvSpPr>
        <dsp:cNvPr id="0" name=""/>
        <dsp:cNvSpPr/>
      </dsp:nvSpPr>
      <dsp:spPr>
        <a:xfrm>
          <a:off x="0" y="4192010"/>
          <a:ext cx="6245265" cy="139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200" kern="1200"/>
            <a:t>3. Is there any way to make the conversation more polite or formal?</a:t>
          </a:r>
          <a:endParaRPr lang="en-US" sz="2200" kern="1200"/>
        </a:p>
      </dsp:txBody>
      <dsp:txXfrm>
        <a:off x="0" y="4192010"/>
        <a:ext cx="6245265" cy="1397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469C8-88F7-F648-955C-22DE20F18569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kumimoji="1" lang="en-US" sz="1900" kern="1200"/>
            <a:t>1. Create and write down a dialogue. </a:t>
          </a:r>
          <a:r>
            <a:rPr kumimoji="1" lang="zh-TW" sz="1900" kern="1200"/>
            <a:t>請自創一個對話</a:t>
          </a:r>
          <a:endParaRPr lang="en-US" sz="1900" kern="1200"/>
        </a:p>
      </dsp:txBody>
      <dsp:txXfrm>
        <a:off x="0" y="39687"/>
        <a:ext cx="3286125" cy="1971675"/>
      </dsp:txXfrm>
    </dsp:sp>
    <dsp:sp modelId="{BD721E7B-30A1-014B-BB40-6E7072087D0A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kumimoji="1" lang="en-US" sz="1900" kern="1200"/>
            <a:t>2. Contain sentences from part A to F </a:t>
          </a:r>
          <a:r>
            <a:rPr kumimoji="1" lang="zh-TW" sz="1900" kern="1200"/>
            <a:t>請用</a:t>
          </a:r>
          <a:r>
            <a:rPr kumimoji="1" lang="en-US" sz="1900" kern="1200"/>
            <a:t>A </a:t>
          </a:r>
          <a:r>
            <a:rPr kumimoji="1" lang="zh-TW" sz="1900" kern="1200"/>
            <a:t>到 Ｆ的句型</a:t>
          </a:r>
          <a:endParaRPr lang="en-US" sz="1900" kern="1200"/>
        </a:p>
      </dsp:txBody>
      <dsp:txXfrm>
        <a:off x="3614737" y="39687"/>
        <a:ext cx="3286125" cy="1971675"/>
      </dsp:txXfrm>
    </dsp:sp>
    <dsp:sp modelId="{49211621-03B6-F847-BCD4-86D350D2E3E5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kumimoji="1" lang="en-US" sz="1900" kern="1200" dirty="0"/>
            <a:t>3. Please add some common situation</a:t>
          </a:r>
          <a:r>
            <a:rPr kumimoji="1" lang="en" altLang="zh-TW" sz="1900" kern="1200" dirty="0"/>
            <a:t>s</a:t>
          </a:r>
          <a:r>
            <a:rPr kumimoji="1" lang="en-US" sz="1900" kern="1200" dirty="0"/>
            <a:t> / problems or creative ideas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kumimoji="1" lang="zh-TW" sz="1900" kern="1200" dirty="0"/>
            <a:t>加入常見的問題</a:t>
          </a:r>
          <a:r>
            <a:rPr kumimoji="1" lang="en-US" sz="1900" kern="1200" dirty="0"/>
            <a:t> </a:t>
          </a:r>
          <a:r>
            <a:rPr kumimoji="1" lang="zh-TW" sz="1900" kern="1200" dirty="0"/>
            <a:t>或者創意的劇情。</a:t>
          </a:r>
          <a:endParaRPr lang="en-US" sz="1900" kern="1200" dirty="0"/>
        </a:p>
      </dsp:txBody>
      <dsp:txXfrm>
        <a:off x="7229475" y="39687"/>
        <a:ext cx="3286125" cy="1971675"/>
      </dsp:txXfrm>
    </dsp:sp>
    <dsp:sp modelId="{8039CD91-541F-474D-A682-D0B829824E6F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kumimoji="1" lang="en-US" sz="1900" kern="1200"/>
            <a:t>4. Practice to speak fluently </a:t>
          </a:r>
          <a:r>
            <a:rPr kumimoji="1" lang="zh-TW" sz="1900" kern="1200"/>
            <a:t>請充分練習，始能流利地說出來。（注意語調）</a:t>
          </a:r>
          <a:endParaRPr lang="en-US" sz="1900" kern="1200"/>
        </a:p>
      </dsp:txBody>
      <dsp:txXfrm>
        <a:off x="1807368" y="2339975"/>
        <a:ext cx="3286125" cy="1971675"/>
      </dsp:txXfrm>
    </dsp:sp>
    <dsp:sp modelId="{4FD8E9C9-0698-7D4B-AAD5-18AF0486C91C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kumimoji="1" lang="en-US" sz="1900" kern="1200"/>
            <a:t>5. You will give comments on others’ performance and reflection on this training. </a:t>
          </a:r>
          <a:endParaRPr lang="en-US" sz="1900" kern="1200"/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903FD5-73B5-6BF4-AB3B-4B05B4BFC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6294440-B516-0526-16B1-A2F5A1E8E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2B703A-53BA-7514-3F0C-64F7F2A29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B4D4-545A-6B42-8131-26D8F451B32F}" type="datetimeFigureOut">
              <a:rPr kumimoji="1" lang="zh-TW" altLang="en-US" smtClean="0"/>
              <a:t>2024/7/8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B378EA-E01E-5090-55FC-07A4833B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246C4E-0B93-646A-7A5C-3419DF20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CD7-B53F-594C-8C36-B4F8F3397DF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8925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B5E271-D8E5-54DD-2912-10992782E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A7118D6-8A0C-F775-C83F-58C494D90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65E1326-9AD9-04FF-6A5E-DF360D8E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B4D4-545A-6B42-8131-26D8F451B32F}" type="datetimeFigureOut">
              <a:rPr kumimoji="1" lang="zh-TW" altLang="en-US" smtClean="0"/>
              <a:t>2024/7/8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3A6B2FE-786C-5BB9-7CAF-588B3847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562537-6CC6-90D7-7899-B131D544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CD7-B53F-594C-8C36-B4F8F3397DF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7533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6191419-0351-A727-CF8A-4FCFDE9F7F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BF1DACF-B3C6-3E0F-5706-2C97D0682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844C73A-1038-8196-4290-49F0D34E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B4D4-545A-6B42-8131-26D8F451B32F}" type="datetimeFigureOut">
              <a:rPr kumimoji="1" lang="zh-TW" altLang="en-US" smtClean="0"/>
              <a:t>2024/7/8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946408-98E3-AE63-215C-5807BCEFD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D8C86AA-BFBE-E954-4EA0-9A7945DF9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CD7-B53F-594C-8C36-B4F8F3397DF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6802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9679AD-8A73-7E18-1A11-666C0DE12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9002BE-C125-ACF1-8497-295400571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812F42-E0E7-7FAD-5BB9-7B612389F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B4D4-545A-6B42-8131-26D8F451B32F}" type="datetimeFigureOut">
              <a:rPr kumimoji="1" lang="zh-TW" altLang="en-US" smtClean="0"/>
              <a:t>2024/7/8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7DAAF2-7C21-4A7A-5AB7-68D0D7A84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1E877E-E778-7316-8B1D-C1368D87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CD7-B53F-594C-8C36-B4F8F3397DF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3415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89A053-7962-D03D-EE2B-DEA61724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61036B0-77DB-A92B-FB31-4EB4B0E1D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C88A82F-CF29-FBB6-A608-6524A610A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B4D4-545A-6B42-8131-26D8F451B32F}" type="datetimeFigureOut">
              <a:rPr kumimoji="1" lang="zh-TW" altLang="en-US" smtClean="0"/>
              <a:t>2024/7/8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FB1C41-3C1B-058F-6F34-B97891121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FB1AB33-80D6-3296-06F4-CDAD121E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CD7-B53F-594C-8C36-B4F8F3397DF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0265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C89E74-9704-3AAB-5F96-73FED8CA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6199DC-49E2-D3DB-E475-4A630A76F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78F276C-E43A-82BA-8667-3340C22F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ABC8D29-DFDA-3640-9CE7-AB78311A1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B4D4-545A-6B42-8131-26D8F451B32F}" type="datetimeFigureOut">
              <a:rPr kumimoji="1" lang="zh-TW" altLang="en-US" smtClean="0"/>
              <a:t>2024/7/8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87612EB-079E-51CF-2473-93656C3C0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B5E9534-F97E-4587-C0E8-0C0D4944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CD7-B53F-594C-8C36-B4F8F3397DF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4701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8F2D9C-5D69-EA33-6CF1-832C7D853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FB88DE0-5FF6-66A0-AD8D-F3E2C18BD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4B3787B-60E4-18D4-1CD4-24582C107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A3A5252-508E-3176-4C24-E4D7B2F0E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7E4810A-9571-7FC4-29D9-314A5CD51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D63408E-3861-CA95-8C65-747B524C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B4D4-545A-6B42-8131-26D8F451B32F}" type="datetimeFigureOut">
              <a:rPr kumimoji="1" lang="zh-TW" altLang="en-US" smtClean="0"/>
              <a:t>2024/7/8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9B25BA6-567E-5BC7-3607-F9CF427F1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1B0EB03-EC93-BF66-2693-754A4331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CD7-B53F-594C-8C36-B4F8F3397DF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9397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4A822E-4CA5-D8B7-21D0-C07670FB6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2496E86-D266-3D48-56CA-FEDF8FBA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B4D4-545A-6B42-8131-26D8F451B32F}" type="datetimeFigureOut">
              <a:rPr kumimoji="1" lang="zh-TW" altLang="en-US" smtClean="0"/>
              <a:t>2024/7/8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51C52CB-9C66-C4E9-1792-BFC1A2631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544FB77-99E9-765A-BC1F-9A2E5AF9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CD7-B53F-594C-8C36-B4F8F3397DF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1003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469BC9C-43E7-D78B-C1EC-5BDA1847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B4D4-545A-6B42-8131-26D8F451B32F}" type="datetimeFigureOut">
              <a:rPr kumimoji="1" lang="zh-TW" altLang="en-US" smtClean="0"/>
              <a:t>2024/7/8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0AF2BCA-F708-4A27-3BE7-C06BB0C3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2DDD34-C07D-C36A-4BFA-8787900D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CD7-B53F-594C-8C36-B4F8F3397DF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8567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F54E21-C226-3667-3AAC-1B90FA84D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DB6F60-293C-C64F-BD50-FF17FA25B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C739D35-4C5E-6E7F-3243-02E6F4A27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568EA5E-CDD5-E503-C41B-65E3C77E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B4D4-545A-6B42-8131-26D8F451B32F}" type="datetimeFigureOut">
              <a:rPr kumimoji="1" lang="zh-TW" altLang="en-US" smtClean="0"/>
              <a:t>2024/7/8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A34A08A-94A0-3F32-4029-F4489351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CC98460-FB93-60E8-328A-DEA8A76C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CD7-B53F-594C-8C36-B4F8F3397DF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3434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35FED3-FBFB-23B9-CADA-9FA057F22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A772F42-5D06-EF35-8CFF-CEBE9BE5A2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52DCD44-3EF2-C338-5365-39B4EC144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330D124-920B-CFE9-6F6F-81361CECE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B4D4-545A-6B42-8131-26D8F451B32F}" type="datetimeFigureOut">
              <a:rPr kumimoji="1" lang="zh-TW" altLang="en-US" smtClean="0"/>
              <a:t>2024/7/8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58E4D94-C0CD-3ACD-02C5-5DF77D0A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5AEAE81-877B-9CDC-1B47-339B7471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CD7-B53F-594C-8C36-B4F8F3397DF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5018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BAF4B1A-5F0F-8256-5997-0881F1B3B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DB0E0F-AB73-5D63-0F77-4CFD75217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B8F73FC-290D-7D5F-A432-3B6AFA6AA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B4D4-545A-6B42-8131-26D8F451B32F}" type="datetimeFigureOut">
              <a:rPr kumimoji="1" lang="zh-TW" altLang="en-US" smtClean="0"/>
              <a:t>2024/7/8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3F7A38-3E30-240B-F036-6ACFA813E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3E87B1-BBAC-030A-80E4-0D4A4DBF2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C4DCD7-B53F-594C-8C36-B4F8F3397DF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3976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KBIobXLrr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ishclub.com/speaking/telephone-phrases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ishclub.com/speaking/telephone-phrases.ph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-english-today.com/business-english/telephone.html" TargetMode="External"/><Relationship Id="rId2" Type="http://schemas.openxmlformats.org/officeDocument/2006/relationships/hyperlink" Target="https://youtu.be/CKBIobXLrrc?si=RMLdam2uec1pYgL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youtube.com/watch?v=GkrEZx6Udsg" TargetMode="External"/><Relationship Id="rId4" Type="http://schemas.openxmlformats.org/officeDocument/2006/relationships/hyperlink" Target="https://www.englishclub.com/speaking/telephone-phrases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arn-english-today.com/business-english/telephone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arn-english-today.com/business-english/telephone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F4325-0286-F8DB-F829-86BB42FA9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977" b="7754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7C737A2-B38B-24CB-C6DB-4504F2BD5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 fontScale="90000"/>
          </a:bodyPr>
          <a:lstStyle/>
          <a:p>
            <a:pPr algn="l"/>
            <a:br>
              <a:rPr kumimoji="1" lang="en-US" altLang="zh-TW" sz="5700" dirty="0">
                <a:solidFill>
                  <a:srgbClr val="FFFFFF"/>
                </a:solidFill>
              </a:rPr>
            </a:br>
            <a:br>
              <a:rPr kumimoji="1" lang="en-US" altLang="zh-TW" sz="5700" dirty="0">
                <a:solidFill>
                  <a:srgbClr val="FFFFFF"/>
                </a:solidFill>
              </a:rPr>
            </a:br>
            <a:br>
              <a:rPr kumimoji="1" lang="en-US" altLang="zh-TW" sz="5700" dirty="0">
                <a:solidFill>
                  <a:srgbClr val="FFFFFF"/>
                </a:solidFill>
              </a:rPr>
            </a:br>
            <a:br>
              <a:rPr kumimoji="1" lang="en-US" altLang="zh-TW" sz="5700" dirty="0">
                <a:solidFill>
                  <a:srgbClr val="FFFFFF"/>
                </a:solidFill>
              </a:rPr>
            </a:br>
            <a:br>
              <a:rPr kumimoji="1" lang="en-US" altLang="zh-TW" sz="5700" dirty="0">
                <a:solidFill>
                  <a:srgbClr val="FFFFFF"/>
                </a:solidFill>
              </a:rPr>
            </a:br>
            <a:r>
              <a:rPr kumimoji="1" lang="en-US" altLang="zh-TW" sz="4900" dirty="0">
                <a:solidFill>
                  <a:srgbClr val="FFFFFF"/>
                </a:solidFill>
              </a:rPr>
              <a:t>Workplace English Conversations</a:t>
            </a:r>
            <a:br>
              <a:rPr kumimoji="1" lang="en-US" altLang="zh-TW" sz="4900" dirty="0">
                <a:solidFill>
                  <a:srgbClr val="FFFFFF"/>
                </a:solidFill>
              </a:rPr>
            </a:br>
            <a:r>
              <a:rPr kumimoji="1" lang="en-US" altLang="zh-TW" sz="4900" dirty="0">
                <a:solidFill>
                  <a:srgbClr val="FFFFFF"/>
                </a:solidFill>
              </a:rPr>
              <a:t>Staff Training</a:t>
            </a:r>
            <a:r>
              <a:rPr kumimoji="1" lang="zh-TW" altLang="en-US" sz="4900" dirty="0">
                <a:solidFill>
                  <a:srgbClr val="FFFFFF"/>
                </a:solidFill>
              </a:rPr>
              <a:t> </a:t>
            </a:r>
            <a:r>
              <a:rPr kumimoji="1" lang="en-US" altLang="zh-TW" sz="4900" dirty="0">
                <a:solidFill>
                  <a:srgbClr val="FFFFFF"/>
                </a:solidFill>
              </a:rPr>
              <a:t>(1) </a:t>
            </a:r>
            <a:br>
              <a:rPr kumimoji="1" lang="en-US" altLang="zh-TW" sz="4900" dirty="0">
                <a:solidFill>
                  <a:srgbClr val="FFFFFF"/>
                </a:solidFill>
              </a:rPr>
            </a:br>
            <a:r>
              <a:rPr kumimoji="1" lang="zh-TW" altLang="en-US" sz="4900" dirty="0">
                <a:solidFill>
                  <a:srgbClr val="FFFFFF"/>
                </a:solidFill>
              </a:rPr>
              <a:t>職工進修</a:t>
            </a:r>
            <a:br>
              <a:rPr kumimoji="1" lang="en-US" altLang="zh-TW" sz="4900" dirty="0">
                <a:solidFill>
                  <a:srgbClr val="FFFFFF"/>
                </a:solidFill>
              </a:rPr>
            </a:br>
            <a:r>
              <a:rPr kumimoji="1" lang="zh-TW" altLang="en-US" sz="4900" dirty="0">
                <a:solidFill>
                  <a:srgbClr val="FFFFFF"/>
                </a:solidFill>
              </a:rPr>
              <a:t>電話應對禮儀</a:t>
            </a:r>
            <a:r>
              <a:rPr kumimoji="1" lang="en-US" altLang="zh-TW" sz="4900" dirty="0">
                <a:solidFill>
                  <a:srgbClr val="FFFFFF"/>
                </a:solidFill>
              </a:rPr>
              <a:t>(1)</a:t>
            </a:r>
            <a:br>
              <a:rPr kumimoji="1" lang="en-US" altLang="zh-TW" sz="4900" dirty="0">
                <a:solidFill>
                  <a:srgbClr val="FFFFFF"/>
                </a:solidFill>
              </a:rPr>
            </a:br>
            <a:endParaRPr kumimoji="1" lang="zh-TW" altLang="en-US" sz="5700" dirty="0">
              <a:solidFill>
                <a:srgbClr val="FFFFFF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7580F79-712D-B1B3-64C9-A02594E63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1414355"/>
          </a:xfrm>
        </p:spPr>
        <p:txBody>
          <a:bodyPr>
            <a:noAutofit/>
          </a:bodyPr>
          <a:lstStyle/>
          <a:p>
            <a:pPr algn="l"/>
            <a:r>
              <a:rPr kumimoji="1" lang="en-US" altLang="zh-TW" dirty="0">
                <a:solidFill>
                  <a:srgbClr val="FFFFFF"/>
                </a:solidFill>
              </a:rPr>
              <a:t>Dr. Pei Lun Kao</a:t>
            </a:r>
          </a:p>
          <a:p>
            <a:pPr algn="l"/>
            <a:r>
              <a:rPr kumimoji="1" lang="en-US" altLang="zh-TW" dirty="0">
                <a:solidFill>
                  <a:srgbClr val="FFFFFF"/>
                </a:solidFill>
              </a:rPr>
              <a:t>Language Center</a:t>
            </a:r>
          </a:p>
          <a:p>
            <a:pPr algn="l"/>
            <a:r>
              <a:rPr kumimoji="1" lang="en-US" altLang="zh-TW" dirty="0">
                <a:solidFill>
                  <a:srgbClr val="FFFFFF"/>
                </a:solidFill>
              </a:rPr>
              <a:t>Chang Gung University</a:t>
            </a:r>
          </a:p>
          <a:p>
            <a:pPr algn="l"/>
            <a:r>
              <a:rPr kumimoji="1" lang="en-US" altLang="zh-TW" dirty="0">
                <a:solidFill>
                  <a:srgbClr val="FFFFFF"/>
                </a:solidFill>
              </a:rPr>
              <a:t>8-10 July 2024</a:t>
            </a:r>
            <a:endParaRPr kumimoji="1"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6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A346C6-BE26-F12B-3CF5-4EC96C6ED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400" kern="100" dirty="0">
                <a:effectLst/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D-2. </a:t>
            </a:r>
            <a:r>
              <a:rPr lang="en" altLang="zh-TW" b="1" i="0" u="none" strike="noStrike" dirty="0">
                <a:solidFill>
                  <a:srgbClr val="2D2E2E"/>
                </a:solidFill>
                <a:effectLst/>
                <a:latin typeface="Arial" panose="020B0604020202020204" pitchFamily="34" charset="0"/>
              </a:rPr>
              <a:t>Giving negative information</a:t>
            </a:r>
            <a:r>
              <a:rPr lang="en-US" altLang="zh-TW" sz="4400" kern="100" dirty="0">
                <a:effectLst/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kern="1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負面的回應</a:t>
            </a:r>
            <a:br>
              <a:rPr lang="zh-TW" altLang="zh-TW" sz="44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kumimoji="1"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474E1FB9-027E-9597-5B1A-551B1A2BD3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893580"/>
              </p:ext>
            </p:extLst>
          </p:nvPr>
        </p:nvGraphicFramePr>
        <p:xfrm>
          <a:off x="537883" y="1879413"/>
          <a:ext cx="1068593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233">
                  <a:extLst>
                    <a:ext uri="{9D8B030D-6E8A-4147-A177-3AD203B41FA5}">
                      <a16:colId xmlns:a16="http://schemas.microsoft.com/office/drawing/2014/main" val="1398243363"/>
                    </a:ext>
                  </a:extLst>
                </a:gridCol>
                <a:gridCol w="7963697">
                  <a:extLst>
                    <a:ext uri="{9D8B030D-6E8A-4147-A177-3AD203B41FA5}">
                      <a16:colId xmlns:a16="http://schemas.microsoft.com/office/drawing/2014/main" val="2049155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722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b="1" kern="1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 available</a:t>
                      </a:r>
                    </a:p>
                    <a:p>
                      <a:r>
                        <a:rPr lang="zh-TW" altLang="en-US" sz="2800" b="1" kern="1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無此人</a:t>
                      </a:r>
                      <a:endParaRPr lang="en-US" altLang="zh-TW" sz="2800" b="1" kern="10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2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I'm afraid </a:t>
                      </a:r>
                      <a:r>
                        <a:rPr lang="en" altLang="zh-TW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don't have a Mr./Mrs./</a:t>
                      </a:r>
                      <a:r>
                        <a:rPr lang="en" altLang="zh-TW" sz="2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" altLang="zh-TW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/Miss here.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" altLang="zh-TW" sz="2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" altLang="zh-TW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I‘m sorry.</a:t>
                      </a:r>
                      <a:r>
                        <a:rPr lang="zh-TW" altLang="en-US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" altLang="zh-TW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There's nobody here </a:t>
                      </a:r>
                      <a:r>
                        <a:rPr lang="en" altLang="zh-TW" sz="2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 that name.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" altLang="zh-TW" sz="2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" altLang="zh-TW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Sorry. I think </a:t>
                      </a:r>
                      <a:r>
                        <a:rPr lang="en" altLang="zh-TW" sz="2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you've dialed the wrong number.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" altLang="zh-TW" sz="2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" altLang="zh-TW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I'm afraid you've </a:t>
                      </a:r>
                      <a:r>
                        <a:rPr lang="en" altLang="zh-TW" sz="2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got the wrong number.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" altLang="zh-TW" sz="2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" altLang="zh-TW" sz="2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025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21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7D37A3-107A-7567-2317-238D11F4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21252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E</a:t>
            </a:r>
            <a:r>
              <a:rPr lang="en-US" altLang="zh-TW" sz="4400" dirty="0">
                <a:solidFill>
                  <a:srgbClr val="21252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. Make requests </a:t>
            </a:r>
            <a:r>
              <a:rPr lang="zh-TW" altLang="en-US" sz="4400" dirty="0">
                <a:solidFill>
                  <a:srgbClr val="212529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要求</a:t>
            </a:r>
            <a:r>
              <a:rPr lang="zh-TW" altLang="zh-TW" sz="44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對方</a:t>
            </a:r>
            <a:br>
              <a:rPr kumimoji="1" lang="zh-TW" altLang="en-US" sz="4400" dirty="0"/>
            </a:br>
            <a:r>
              <a:rPr kumimoji="1" lang="en" altLang="zh-TW" sz="2700" dirty="0"/>
              <a:t>https://</a:t>
            </a:r>
            <a:r>
              <a:rPr kumimoji="1" lang="en" altLang="zh-TW" sz="2700" dirty="0" err="1"/>
              <a:t>www.englishclub.com</a:t>
            </a:r>
            <a:r>
              <a:rPr kumimoji="1" lang="en" altLang="zh-TW" sz="2700" dirty="0"/>
              <a:t>/speaking/telephone-</a:t>
            </a:r>
            <a:r>
              <a:rPr kumimoji="1" lang="en" altLang="zh-TW" sz="2700" dirty="0" err="1"/>
              <a:t>phrases.php</a:t>
            </a:r>
            <a:endParaRPr kumimoji="1" lang="zh-TW" altLang="en-US" sz="2700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9C13B0B-0999-107C-4DEE-F0ED80166A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459905"/>
              </p:ext>
            </p:extLst>
          </p:nvPr>
        </p:nvGraphicFramePr>
        <p:xfrm>
          <a:off x="838200" y="1843555"/>
          <a:ext cx="10515600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612">
                  <a:extLst>
                    <a:ext uri="{9D8B030D-6E8A-4147-A177-3AD203B41FA5}">
                      <a16:colId xmlns:a16="http://schemas.microsoft.com/office/drawing/2014/main" val="4003626789"/>
                    </a:ext>
                  </a:extLst>
                </a:gridCol>
                <a:gridCol w="6225988">
                  <a:extLst>
                    <a:ext uri="{9D8B030D-6E8A-4147-A177-3AD203B41FA5}">
                      <a16:colId xmlns:a16="http://schemas.microsoft.com/office/drawing/2014/main" val="3445736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071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b="1" dirty="0"/>
                        <a:t>Change speaking speed, volume, or repeat information.</a:t>
                      </a:r>
                    </a:p>
                    <a:p>
                      <a:r>
                        <a:rPr lang="zh-TW" altLang="en-US" sz="2400" dirty="0"/>
                        <a:t>要求來電者</a:t>
                      </a:r>
                      <a:endParaRPr lang="en-US" altLang="zh-TW" sz="2400" dirty="0"/>
                    </a:p>
                    <a:p>
                      <a:endParaRPr lang="en-US" altLang="zh-TW" sz="2400" dirty="0"/>
                    </a:p>
                    <a:p>
                      <a:r>
                        <a:rPr lang="zh-TW" altLang="en-US" sz="2400" dirty="0"/>
                        <a:t>調整說話速度、音量、重複訊息、稍後再打來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altLang="zh-TW" sz="2400" dirty="0">
                          <a:solidFill>
                            <a:srgbClr val="FF0000"/>
                          </a:solidFill>
                        </a:rPr>
                        <a:t>Sorry. I did not catch that. Could you repeat </a:t>
                      </a:r>
                      <a:r>
                        <a:rPr lang="en-US" altLang="zh-TW" sz="2400" dirty="0"/>
                        <a:t>that, please?</a:t>
                      </a:r>
                      <a:r>
                        <a:rPr lang="zh-TW" altLang="en-US" sz="2400" dirty="0"/>
                        <a:t> （重複訊息）</a:t>
                      </a:r>
                      <a:endParaRPr lang="en-US" altLang="zh-TW" sz="24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altLang="zh-TW" sz="2400" dirty="0">
                          <a:solidFill>
                            <a:srgbClr val="FF0000"/>
                          </a:solidFill>
                        </a:rPr>
                        <a:t>Would you mind spelling</a:t>
                      </a:r>
                      <a:r>
                        <a:rPr lang="en-US" altLang="zh-TW" sz="2400" dirty="0"/>
                        <a:t> that for me, please?</a:t>
                      </a:r>
                      <a:r>
                        <a:rPr lang="zh-TW" altLang="en-US" sz="2400" dirty="0"/>
                        <a:t> （拼出該字）</a:t>
                      </a:r>
                      <a:endParaRPr lang="en-US" altLang="zh-TW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rgbClr val="FF0000"/>
                          </a:solidFill>
                        </a:rPr>
                        <a:t>Could you speak up a little</a:t>
                      </a:r>
                      <a:r>
                        <a:rPr lang="en-US" altLang="zh-TW" sz="2400" dirty="0"/>
                        <a:t>, please</a:t>
                      </a:r>
                      <a:r>
                        <a:rPr lang="en-US" altLang="zh-TW" sz="2000" dirty="0"/>
                        <a:t>? (</a:t>
                      </a:r>
                      <a:r>
                        <a:rPr lang="zh-TW" altLang="en-US" sz="2000" dirty="0"/>
                        <a:t>大聲一點）</a:t>
                      </a:r>
                      <a:endParaRPr lang="en-US" altLang="zh-TW" sz="24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altLang="zh-TW" sz="2400" dirty="0"/>
                        <a:t>Could you </a:t>
                      </a:r>
                      <a:r>
                        <a:rPr lang="en-US" altLang="zh-TW" sz="2400" dirty="0">
                          <a:solidFill>
                            <a:srgbClr val="FF0000"/>
                          </a:solidFill>
                        </a:rPr>
                        <a:t>speak a little slower</a:t>
                      </a:r>
                      <a:r>
                        <a:rPr lang="en-US" altLang="zh-TW" sz="2400" dirty="0"/>
                        <a:t>, please? (I am afraid my English is not very good)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altLang="zh-TW" sz="24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altLang="zh-TW" sz="2400" dirty="0"/>
                        <a:t>Would you mind </a:t>
                      </a:r>
                      <a:r>
                        <a:rPr lang="en-US" altLang="zh-TW" sz="2400" dirty="0">
                          <a:solidFill>
                            <a:srgbClr val="FF0000"/>
                          </a:solidFill>
                        </a:rPr>
                        <a:t>calling back in an hour later</a:t>
                      </a:r>
                      <a:r>
                        <a:rPr lang="en-US" altLang="zh-TW" sz="2400" dirty="0"/>
                        <a:t>? I am </a:t>
                      </a:r>
                      <a:r>
                        <a:rPr lang="en-US" altLang="zh-TW" sz="2400" dirty="0">
                          <a:solidFill>
                            <a:srgbClr val="FF0000"/>
                          </a:solidFill>
                        </a:rPr>
                        <a:t>in a meeting now</a:t>
                      </a:r>
                      <a:r>
                        <a:rPr lang="en-US" altLang="zh-TW" sz="2400" dirty="0"/>
                        <a:t>. Thank you.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203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2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F7A828-9BF1-90D1-E7A8-57F7898DF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F.  End a phone call </a:t>
            </a:r>
            <a:r>
              <a:rPr lang="en-US" altLang="zh-TW" dirty="0" err="1"/>
              <a:t>結束通話</a:t>
            </a:r>
            <a:br>
              <a:rPr lang="en-US" altLang="zh-TW" dirty="0"/>
            </a:br>
            <a:r>
              <a:rPr lang="en-US" altLang="zh-TW" sz="2200" dirty="0">
                <a:hlinkClick r:id="rId2"/>
              </a:rPr>
              <a:t>https://www.youtube.com/watch?v=CKBIobXLrrc</a:t>
            </a:r>
            <a:r>
              <a:rPr lang="en-US" altLang="zh-TW" sz="2200" dirty="0"/>
              <a:t> (6:17)</a:t>
            </a:r>
            <a:br>
              <a:rPr lang="zh-TW" altLang="en-US" dirty="0"/>
            </a:br>
            <a:endParaRPr kumimoji="1"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DE1F24B2-B9BC-F022-9C03-4EC0EEECC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527849"/>
              </p:ext>
            </p:extLst>
          </p:nvPr>
        </p:nvGraphicFramePr>
        <p:xfrm>
          <a:off x="838200" y="1825625"/>
          <a:ext cx="10515600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882">
                  <a:extLst>
                    <a:ext uri="{9D8B030D-6E8A-4147-A177-3AD203B41FA5}">
                      <a16:colId xmlns:a16="http://schemas.microsoft.com/office/drawing/2014/main" val="679186275"/>
                    </a:ext>
                  </a:extLst>
                </a:gridCol>
                <a:gridCol w="8072718">
                  <a:extLst>
                    <a:ext uri="{9D8B030D-6E8A-4147-A177-3AD203B41FA5}">
                      <a16:colId xmlns:a16="http://schemas.microsoft.com/office/drawing/2014/main" val="3962977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076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b="1" dirty="0"/>
                        <a:t>主動結束對話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800" dirty="0"/>
                        <a:t>I really </a:t>
                      </a:r>
                      <a:r>
                        <a:rPr lang="en-US" altLang="zh-TW" sz="2800" dirty="0">
                          <a:solidFill>
                            <a:srgbClr val="FF0000"/>
                          </a:solidFill>
                        </a:rPr>
                        <a:t>appreciate</a:t>
                      </a:r>
                      <a:r>
                        <a:rPr lang="en-US" altLang="zh-TW" sz="2800" dirty="0"/>
                        <a:t> the call.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zh-TW" sz="2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800" dirty="0"/>
                        <a:t>Thank you </a:t>
                      </a:r>
                      <a:r>
                        <a:rPr lang="en-US" altLang="zh-TW" sz="2800" dirty="0">
                          <a:solidFill>
                            <a:srgbClr val="FF0000"/>
                          </a:solidFill>
                        </a:rPr>
                        <a:t>for</a:t>
                      </a:r>
                      <a:r>
                        <a:rPr lang="en-US" altLang="zh-TW" sz="2800" dirty="0"/>
                        <a:t> calling.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zh-TW" sz="2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800" dirty="0"/>
                        <a:t>Thanks for your call. I hope you have a nice day.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zh-TW" sz="2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800" dirty="0"/>
                        <a:t>Please do let me know if there is any problem.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79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74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BB2C5CE-7DC7-3E6E-3D3D-7D36C4430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29" y="990599"/>
            <a:ext cx="10635671" cy="685800"/>
          </a:xfrm>
          <a:prstGeom prst="ellipse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zh-TW" sz="2400" kern="1200" dirty="0">
                <a:effectLst/>
                <a:latin typeface="+mj-lt"/>
                <a:ea typeface="+mj-ea"/>
                <a:cs typeface="+mj-cs"/>
              </a:rPr>
              <a:t>Formal and informal phrases </a:t>
            </a:r>
            <a:r>
              <a:rPr lang="zh-TW" altLang="en-US" sz="2400" kern="1200" dirty="0">
                <a:effectLst/>
                <a:latin typeface="+mj-lt"/>
                <a:ea typeface="+mj-ea"/>
                <a:cs typeface="+mj-cs"/>
              </a:rPr>
              <a:t>正式</a:t>
            </a:r>
            <a:r>
              <a:rPr lang="en-US" altLang="zh-TW" sz="2400" kern="1200" dirty="0">
                <a:effectLst/>
                <a:latin typeface="+mj-lt"/>
                <a:ea typeface="+mj-ea"/>
                <a:cs typeface="+mj-cs"/>
              </a:rPr>
              <a:t>/</a:t>
            </a:r>
            <a:r>
              <a:rPr lang="zh-TW" altLang="en-US" sz="2400" kern="1200" dirty="0">
                <a:effectLst/>
                <a:latin typeface="+mj-lt"/>
                <a:ea typeface="+mj-ea"/>
                <a:cs typeface="+mj-cs"/>
              </a:rPr>
              <a:t>非正式用語</a:t>
            </a:r>
            <a:br>
              <a:rPr lang="en-US" altLang="zh-TW" sz="2400" kern="1200" dirty="0">
                <a:effectLst/>
                <a:latin typeface="+mj-lt"/>
                <a:ea typeface="+mj-ea"/>
                <a:cs typeface="+mj-cs"/>
              </a:rPr>
            </a:br>
            <a:br>
              <a:rPr lang="en-US" altLang="zh-TW" sz="2400" kern="1200" dirty="0">
                <a:effectLst/>
                <a:latin typeface="+mj-lt"/>
                <a:ea typeface="+mj-ea"/>
                <a:cs typeface="+mj-cs"/>
              </a:rPr>
            </a:br>
            <a:r>
              <a:rPr lang="en-US" altLang="zh-TW" sz="2400" kern="1200" dirty="0">
                <a:effectLst/>
                <a:latin typeface="+mj-lt"/>
                <a:ea typeface="+mj-ea"/>
                <a:cs typeface="+mj-cs"/>
                <a:hlinkClick r:id="rId2"/>
              </a:rPr>
              <a:t>https://www.englishclub.com/speaking/telephone-phrases.php</a:t>
            </a:r>
            <a:br>
              <a:rPr lang="en-US" altLang="zh-TW" sz="2400" kern="1200" dirty="0">
                <a:effectLst/>
                <a:latin typeface="+mj-lt"/>
                <a:ea typeface="+mj-ea"/>
                <a:cs typeface="+mj-cs"/>
              </a:rPr>
            </a:br>
            <a:br>
              <a:rPr lang="en-US" altLang="zh-TW" sz="2400" kern="1200" dirty="0">
                <a:effectLst/>
                <a:latin typeface="+mj-lt"/>
                <a:ea typeface="+mj-ea"/>
                <a:cs typeface="+mj-cs"/>
              </a:rPr>
            </a:br>
            <a:endParaRPr kumimoji="1" lang="en-US" altLang="zh-TW" sz="240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1B55A3E1-56A4-6F25-AFE9-039710BA30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378913"/>
              </p:ext>
            </p:extLst>
          </p:nvPr>
        </p:nvGraphicFramePr>
        <p:xfrm>
          <a:off x="685800" y="2175516"/>
          <a:ext cx="10820402" cy="432201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30091">
                  <a:extLst>
                    <a:ext uri="{9D8B030D-6E8A-4147-A177-3AD203B41FA5}">
                      <a16:colId xmlns:a16="http://schemas.microsoft.com/office/drawing/2014/main" val="4218420176"/>
                    </a:ext>
                  </a:extLst>
                </a:gridCol>
                <a:gridCol w="2072768">
                  <a:extLst>
                    <a:ext uri="{9D8B030D-6E8A-4147-A177-3AD203B41FA5}">
                      <a16:colId xmlns:a16="http://schemas.microsoft.com/office/drawing/2014/main" val="843635688"/>
                    </a:ext>
                  </a:extLst>
                </a:gridCol>
                <a:gridCol w="8117543">
                  <a:extLst>
                    <a:ext uri="{9D8B030D-6E8A-4147-A177-3AD203B41FA5}">
                      <a16:colId xmlns:a16="http://schemas.microsoft.com/office/drawing/2014/main" val="290440783"/>
                    </a:ext>
                  </a:extLst>
                </a:gridCol>
              </a:tblGrid>
              <a:tr h="666133">
                <a:tc>
                  <a:txBody>
                    <a:bodyPr/>
                    <a:lstStyle/>
                    <a:p>
                      <a:endParaRPr lang="zh-TW" altLang="en-US" sz="2500" b="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81999" marT="28003" marB="14001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500" b="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81999" marT="28003" marB="14001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5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81999" marT="28003" marB="14001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89860"/>
                  </a:ext>
                </a:extLst>
              </a:tr>
              <a:tr h="1353061">
                <a:tc>
                  <a:txBody>
                    <a:bodyPr/>
                    <a:lstStyle/>
                    <a:p>
                      <a:r>
                        <a:rPr lang="en-US" altLang="zh-TW" sz="1900" cap="none" spc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81999" marT="42005" marB="1400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" altLang="zh-TW" sz="2400" b="1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Answering the phone</a:t>
                      </a:r>
                      <a:endParaRPr lang="zh-TW" altLang="en-US" sz="2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81999" marT="42005" marB="1400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2400" b="0" i="0" u="none" strike="noStrike" kern="1200" cap="none" spc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" altLang="zh-TW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Hello. Mike here.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2400" b="0" i="0" u="none" strike="noStrike" kern="1200" cap="none" spc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" altLang="zh-TW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Library. Kim speaking. What can I do for you, Robert?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2400" b="0" i="0" u="none" strike="noStrike" kern="1200" cap="none" spc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" altLang="zh-TW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Hey, Justin. What's up?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2400" b="0" i="0" u="none" strike="noStrike" kern="1200" cap="none" spc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" altLang="zh-TW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Hello Dr Jones. How can I help you?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2400" b="0" i="0" u="none" strike="noStrike" kern="1200" cap="none" spc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 </a:t>
                      </a:r>
                      <a:r>
                        <a:rPr lang="en" altLang="zh-TW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Doctor Martin's office. May I know who's calling, please?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" altLang="zh-TW" sz="2400" b="0" i="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81999" marT="42005" marB="1400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212515"/>
                  </a:ext>
                </a:extLst>
              </a:tr>
              <a:tr h="1069659">
                <a:tc>
                  <a:txBody>
                    <a:bodyPr/>
                    <a:lstStyle/>
                    <a:p>
                      <a:r>
                        <a:rPr lang="en-US" altLang="zh-TW" sz="1900" cap="none" spc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9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81999" marT="42005" marB="1400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altLang="zh-TW" sz="2400" b="1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Introducing yourself</a:t>
                      </a:r>
                      <a:endParaRPr lang="zh-TW" altLang="en-US" sz="2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81999" marT="42005" marB="1400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" altLang="zh-TW" sz="2400" b="0" i="0" u="none" strike="noStrike" kern="1200" cap="none" spc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f. </a:t>
                      </a:r>
                      <a:r>
                        <a:rPr lang="en" altLang="zh-TW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Hey George. It's Lisa calling.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2400" b="0" i="0" u="none" strike="noStrike" kern="1200" cap="none" spc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g. </a:t>
                      </a:r>
                      <a:r>
                        <a:rPr lang="en" altLang="zh-TW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Hi. It's Angelina from the dentist's office here.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2400" b="0" i="0" u="none" strike="noStrike" kern="1200" cap="none" spc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h. </a:t>
                      </a:r>
                      <a:r>
                        <a:rPr lang="en" altLang="zh-TW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Hello Sayoko. This is Alan calling from CGU.</a:t>
                      </a:r>
                    </a:p>
                  </a:txBody>
                  <a:tcPr marL="0" marR="81999" marT="42005" marB="1400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328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26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8">
            <a:extLst>
              <a:ext uri="{FF2B5EF4-FFF2-40B4-BE49-F238E27FC236}">
                <a16:creationId xmlns:a16="http://schemas.microsoft.com/office/drawing/2014/main" id="{1E5539EC-8CB8-002F-68C6-678840282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5D55A6-9EFD-CDA3-20CC-A99812CE1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A5B6E73B-6DFD-AE6C-1628-DF8DC30085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E00FC4-DDBC-F424-CF71-73AF7A28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BBB2C5CE-7DC7-3E6E-3D3D-7D36C4430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 fontScale="90000"/>
          </a:bodyPr>
          <a:lstStyle/>
          <a:p>
            <a:r>
              <a:rPr lang="en-US" altLang="zh-TW" sz="1300" kern="100" dirty="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000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Formal and informal phrases </a:t>
            </a:r>
            <a:r>
              <a:rPr lang="zh-TW" altLang="zh-TW" sz="2000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正式</a:t>
            </a:r>
            <a:r>
              <a:rPr lang="en-US" altLang="zh-TW" sz="2000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/</a:t>
            </a:r>
            <a:r>
              <a:rPr lang="zh-TW" altLang="zh-TW" sz="2000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非正式用語</a:t>
            </a:r>
            <a:br>
              <a:rPr lang="en-US" altLang="zh-TW" sz="2000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br>
              <a:rPr lang="zh-TW" altLang="zh-TW" sz="20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" altLang="zh-TW" sz="20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  <a:hlinkClick r:id="rId2"/>
              </a:rPr>
              <a:t>https://www.englishclub.com/speaking/telephone-phrases.php</a:t>
            </a:r>
            <a:br>
              <a:rPr lang="en" altLang="zh-TW" sz="20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zh-TW" altLang="zh-TW" sz="20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kumimoji="1" lang="zh-TW" altLang="en-US" sz="2000" dirty="0">
              <a:solidFill>
                <a:srgbClr val="FFFFFF"/>
              </a:solidFill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1B55A3E1-56A4-6F25-AFE9-039710BA30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829876"/>
              </p:ext>
            </p:extLst>
          </p:nvPr>
        </p:nvGraphicFramePr>
        <p:xfrm>
          <a:off x="917869" y="2184851"/>
          <a:ext cx="10356653" cy="4371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473">
                  <a:extLst>
                    <a:ext uri="{9D8B030D-6E8A-4147-A177-3AD203B41FA5}">
                      <a16:colId xmlns:a16="http://schemas.microsoft.com/office/drawing/2014/main" val="4218420176"/>
                    </a:ext>
                  </a:extLst>
                </a:gridCol>
                <a:gridCol w="3066467">
                  <a:extLst>
                    <a:ext uri="{9D8B030D-6E8A-4147-A177-3AD203B41FA5}">
                      <a16:colId xmlns:a16="http://schemas.microsoft.com/office/drawing/2014/main" val="843635688"/>
                    </a:ext>
                  </a:extLst>
                </a:gridCol>
                <a:gridCol w="6795713">
                  <a:extLst>
                    <a:ext uri="{9D8B030D-6E8A-4147-A177-3AD203B41FA5}">
                      <a16:colId xmlns:a16="http://schemas.microsoft.com/office/drawing/2014/main" val="290440783"/>
                    </a:ext>
                  </a:extLst>
                </a:gridCol>
              </a:tblGrid>
              <a:tr h="650900">
                <a:tc>
                  <a:txBody>
                    <a:bodyPr/>
                    <a:lstStyle/>
                    <a:p>
                      <a:endParaRPr lang="zh-TW" altLang="en-US" sz="2300"/>
                    </a:p>
                  </a:txBody>
                  <a:tcPr marL="89268" marR="89268" marT="44634" marB="44634"/>
                </a:tc>
                <a:tc>
                  <a:txBody>
                    <a:bodyPr/>
                    <a:lstStyle/>
                    <a:p>
                      <a:endParaRPr lang="zh-TW" altLang="en-US" sz="2300" dirty="0"/>
                    </a:p>
                  </a:txBody>
                  <a:tcPr marL="89268" marR="89268" marT="44634" marB="44634"/>
                </a:tc>
                <a:tc>
                  <a:txBody>
                    <a:bodyPr/>
                    <a:lstStyle/>
                    <a:p>
                      <a:endParaRPr lang="zh-TW" altLang="en-US" sz="2300"/>
                    </a:p>
                  </a:txBody>
                  <a:tcPr marL="89268" marR="89268" marT="44634" marB="44634"/>
                </a:tc>
                <a:extLst>
                  <a:ext uri="{0D108BD9-81ED-4DB2-BD59-A6C34878D82A}">
                    <a16:rowId xmlns:a16="http://schemas.microsoft.com/office/drawing/2014/main" val="287289860"/>
                  </a:ext>
                </a:extLst>
              </a:tr>
              <a:tr h="1377167">
                <a:tc>
                  <a:txBody>
                    <a:bodyPr/>
                    <a:lstStyle/>
                    <a:p>
                      <a:r>
                        <a:rPr lang="en-US" altLang="zh-TW" sz="2400"/>
                        <a:t>3</a:t>
                      </a:r>
                      <a:endParaRPr lang="zh-TW" altLang="en-US" sz="2400"/>
                    </a:p>
                  </a:txBody>
                  <a:tcPr marL="89268" marR="89268" marT="44634" marB="44634"/>
                </a:tc>
                <a:tc>
                  <a:txBody>
                    <a:bodyPr/>
                    <a:lstStyle/>
                    <a:p>
                      <a:r>
                        <a:rPr lang="en" altLang="zh-TW" sz="2400" b="1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Asking to speak with someone</a:t>
                      </a:r>
                      <a:endParaRPr lang="zh-TW" altLang="en-US" sz="2400"/>
                    </a:p>
                  </a:txBody>
                  <a:tcPr marL="89268" marR="89268" marT="44634" marB="4463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2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Hi. Is Nina there?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2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I talk to Josef? Tell him Marilyn's calling.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2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 morning. Is Dr Martin available, please?</a:t>
                      </a:r>
                    </a:p>
                  </a:txBody>
                  <a:tcPr marL="89268" marR="89268" marT="44634" marB="44634"/>
                </a:tc>
                <a:extLst>
                  <a:ext uri="{0D108BD9-81ED-4DB2-BD59-A6C34878D82A}">
                    <a16:rowId xmlns:a16="http://schemas.microsoft.com/office/drawing/2014/main" val="3429457068"/>
                  </a:ext>
                </a:extLst>
              </a:tr>
              <a:tr h="966073">
                <a:tc>
                  <a:txBody>
                    <a:bodyPr/>
                    <a:lstStyle/>
                    <a:p>
                      <a:r>
                        <a:rPr lang="en-US" altLang="zh-TW" sz="2400"/>
                        <a:t>4</a:t>
                      </a:r>
                      <a:endParaRPr lang="zh-TW" altLang="en-US" sz="2400"/>
                    </a:p>
                  </a:txBody>
                  <a:tcPr marL="89268" marR="89268" marT="44634" marB="44634"/>
                </a:tc>
                <a:tc>
                  <a:txBody>
                    <a:bodyPr/>
                    <a:lstStyle/>
                    <a:p>
                      <a:r>
                        <a:rPr lang="en" altLang="zh-TW" sz="2400" b="1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Connecting someone</a:t>
                      </a:r>
                      <a:endParaRPr lang="zh-TW" altLang="en-US" sz="2400"/>
                    </a:p>
                  </a:txBody>
                  <a:tcPr marL="89268" marR="89268" marT="44634" marB="44634"/>
                </a:tc>
                <a:tc>
                  <a:txBody>
                    <a:bodyPr/>
                    <a:lstStyle/>
                    <a:p>
                      <a:r>
                        <a:rPr lang="en" altLang="zh-TW" sz="2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Just a sec. I'll get him. </a:t>
                      </a:r>
                    </a:p>
                    <a:p>
                      <a:r>
                        <a:rPr lang="en" altLang="zh-TW" sz="2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 </a:t>
                      </a:r>
                      <a:r>
                        <a:rPr lang="en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Hang on a moment. I'll see if she's in.</a:t>
                      </a:r>
                      <a:endParaRPr lang="zh-TW" altLang="en-US" sz="2400" dirty="0"/>
                    </a:p>
                  </a:txBody>
                  <a:tcPr marL="89268" marR="89268" marT="44634" marB="44634"/>
                </a:tc>
                <a:extLst>
                  <a:ext uri="{0D108BD9-81ED-4DB2-BD59-A6C34878D82A}">
                    <a16:rowId xmlns:a16="http://schemas.microsoft.com/office/drawing/2014/main" val="2685015782"/>
                  </a:ext>
                </a:extLst>
              </a:tr>
              <a:tr h="1377167">
                <a:tc>
                  <a:txBody>
                    <a:bodyPr/>
                    <a:lstStyle/>
                    <a:p>
                      <a:r>
                        <a:rPr lang="en-US" altLang="zh-TW" sz="2400"/>
                        <a:t>5</a:t>
                      </a:r>
                      <a:endParaRPr lang="zh-TW" altLang="en-US" sz="2400"/>
                    </a:p>
                  </a:txBody>
                  <a:tcPr marL="89268" marR="89268" marT="44634" marB="44634"/>
                </a:tc>
                <a:tc>
                  <a:txBody>
                    <a:bodyPr/>
                    <a:lstStyle/>
                    <a:p>
                      <a:r>
                        <a:rPr lang="en" altLang="zh-TW" sz="2400" b="1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Ending a conversation</a:t>
                      </a:r>
                      <a:endParaRPr lang="zh-TW" altLang="en-US" sz="2400"/>
                    </a:p>
                  </a:txBody>
                  <a:tcPr marL="89268" marR="89268" marT="44634" marB="44634"/>
                </a:tc>
                <a:tc>
                  <a:txBody>
                    <a:bodyPr/>
                    <a:lstStyle/>
                    <a:p>
                      <a:r>
                        <a:rPr lang="en" altLang="zh-TW" sz="2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f. </a:t>
                      </a:r>
                      <a:r>
                        <a:rPr lang="en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Well, I guess I'd better get going. Talk again soon, OK? </a:t>
                      </a:r>
                    </a:p>
                    <a:p>
                      <a:endParaRPr lang="zh-TW" altLang="en-US" sz="2400" dirty="0"/>
                    </a:p>
                  </a:txBody>
                  <a:tcPr marL="89268" marR="89268" marT="44634" marB="44634"/>
                </a:tc>
                <a:extLst>
                  <a:ext uri="{0D108BD9-81ED-4DB2-BD59-A6C34878D82A}">
                    <a16:rowId xmlns:a16="http://schemas.microsoft.com/office/drawing/2014/main" val="1647668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121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22F587D-DDDE-D984-69EF-09C55371BC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0877" b="48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2764D77-226F-6880-4D65-5AF6AF2A4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TW">
                <a:solidFill>
                  <a:srgbClr val="FFFFFF"/>
                </a:solidFill>
              </a:rPr>
              <a:t>Give it a try!</a:t>
            </a:r>
            <a:endParaRPr kumimoji="1" lang="zh-TW" altLang="en-US">
              <a:solidFill>
                <a:srgbClr val="FFFFFF"/>
              </a:solidFill>
            </a:endParaRP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0F20F768-34CD-3700-744D-10699B41E8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7277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8258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A544C39-88FE-BA6B-4F91-FF0D2DD8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kumimoji="1" lang="en-US" altLang="zh-TW" sz="4000"/>
              <a:t>References </a:t>
            </a:r>
            <a:endParaRPr kumimoji="1" lang="zh-TW" altLang="en-US" sz="400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425EDD-5C0C-86F5-61E1-C23F0DFAB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 lnSpcReduction="10000"/>
          </a:bodyPr>
          <a:lstStyle/>
          <a:p>
            <a:r>
              <a:rPr kumimoji="1" lang="en-US" altLang="zh-TW" sz="2000" dirty="0"/>
              <a:t>1. Telephone conversations.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u="sng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  <a:hlinkClick r:id="rId2"/>
              </a:rPr>
              <a:t>https://youtu.be/CKBIobXLrrc?si=RMLdam2uec1pYgLS</a:t>
            </a:r>
            <a:r>
              <a:rPr lang="en-US" altLang="zh-TW" sz="2000" u="sng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lang="zh-TW" altLang="zh-TW" sz="2000" kern="100" dirty="0">
              <a:effectLst/>
              <a:latin typeface="Aptos" panose="020B00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kumimoji="1" lang="en" altLang="zh-TW" sz="2000" kern="100" dirty="0"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2. </a:t>
            </a:r>
            <a:r>
              <a:rPr lang="en" altLang="zh-TW" sz="2000" b="1" i="0" u="none" strike="noStrike" dirty="0">
                <a:effectLst/>
                <a:highlight>
                  <a:srgbClr val="E2EBF9"/>
                </a:highlight>
                <a:latin typeface="Arial" panose="020B0604020202020204" pitchFamily="34" charset="0"/>
              </a:rPr>
              <a:t>TELEPHONE VOCABULARY and PHRASES</a:t>
            </a:r>
          </a:p>
          <a:p>
            <a:r>
              <a:rPr kumimoji="1" lang="en" altLang="zh-TW" sz="2000" dirty="0">
                <a:hlinkClick r:id="rId3"/>
              </a:rPr>
              <a:t>https://www.learn-english-today.com/business-english/telephone.html</a:t>
            </a:r>
            <a:endParaRPr kumimoji="1" lang="en" altLang="zh-TW" sz="2000" b="1" dirty="0">
              <a:highlight>
                <a:srgbClr val="E2EBF9"/>
              </a:highlight>
              <a:latin typeface="Arial" panose="020B0604020202020204" pitchFamily="34" charset="0"/>
            </a:endParaRPr>
          </a:p>
          <a:p>
            <a:r>
              <a:rPr kumimoji="1" lang="en" altLang="zh-TW" sz="2000" b="1" dirty="0">
                <a:highlight>
                  <a:srgbClr val="E2EBF9"/>
                </a:highlight>
                <a:latin typeface="Arial" panose="020B0604020202020204" pitchFamily="34" charset="0"/>
              </a:rPr>
              <a:t>3. Telephone phrases (formal or informal)</a:t>
            </a:r>
          </a:p>
          <a:p>
            <a:r>
              <a:rPr kumimoji="1" lang="en" altLang="zh-TW" sz="2000" b="1" dirty="0">
                <a:highlight>
                  <a:srgbClr val="E2EBF9"/>
                </a:highlight>
                <a:latin typeface="Arial" panose="020B0604020202020204" pitchFamily="34" charset="0"/>
                <a:hlinkClick r:id="rId4"/>
              </a:rPr>
              <a:t>https://www.englishclub.com/speaking/telephone-phrases.php</a:t>
            </a:r>
            <a:endParaRPr kumimoji="1" lang="en" altLang="zh-TW" sz="2000" b="1" dirty="0">
              <a:highlight>
                <a:srgbClr val="E2EBF9"/>
              </a:highlight>
              <a:latin typeface="Arial" panose="020B0604020202020204" pitchFamily="34" charset="0"/>
            </a:endParaRPr>
          </a:p>
          <a:p>
            <a:r>
              <a:rPr kumimoji="1" lang="en" altLang="zh-TW" sz="2000" b="1" dirty="0">
                <a:highlight>
                  <a:srgbClr val="E2EBF9"/>
                </a:highlight>
                <a:latin typeface="Arial" panose="020B0604020202020204" pitchFamily="34" charset="0"/>
              </a:rPr>
              <a:t>4. </a:t>
            </a:r>
            <a:r>
              <a:rPr kumimoji="1" lang="en-US" altLang="zh-TW" sz="1400" dirty="0">
                <a:hlinkClick r:id="rId5"/>
              </a:rPr>
              <a:t>https://www.youtube.com/watch?v=GkrEZx6Udsg</a:t>
            </a:r>
            <a:endParaRPr lang="en-US" altLang="zh-TW" sz="1400" dirty="0"/>
          </a:p>
          <a:p>
            <a:pPr marL="0" indent="0">
              <a:buNone/>
            </a:pPr>
            <a:endParaRPr kumimoji="1" lang="en" altLang="zh-TW" sz="2000" b="1" dirty="0">
              <a:highlight>
                <a:srgbClr val="E2EBF9"/>
              </a:highlight>
              <a:latin typeface="Arial" panose="020B0604020202020204" pitchFamily="34" charset="0"/>
            </a:endParaRPr>
          </a:p>
          <a:p>
            <a:endParaRPr kumimoji="1" lang="en" altLang="zh-TW" sz="2000" b="1" dirty="0">
              <a:highlight>
                <a:srgbClr val="E2EBF9"/>
              </a:highlight>
              <a:latin typeface="Arial" panose="020B0604020202020204" pitchFamily="34" charset="0"/>
            </a:endParaRPr>
          </a:p>
          <a:p>
            <a:endParaRPr kumimoji="1" lang="zh-TW" altLang="en-US" sz="2000" dirty="0"/>
          </a:p>
        </p:txBody>
      </p:sp>
      <p:pic>
        <p:nvPicPr>
          <p:cNvPr id="5" name="Picture 4" descr="Two telephones communicating">
            <a:extLst>
              <a:ext uri="{FF2B5EF4-FFF2-40B4-BE49-F238E27FC236}">
                <a16:creationId xmlns:a16="http://schemas.microsoft.com/office/drawing/2014/main" id="{4BBA4F47-B21F-41F8-12B1-8EA390EAE2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024" r="25732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14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一張含有 鮮豔, 樣式 的圖片&#10;&#10;自動產生的描述">
            <a:extLst>
              <a:ext uri="{FF2B5EF4-FFF2-40B4-BE49-F238E27FC236}">
                <a16:creationId xmlns:a16="http://schemas.microsoft.com/office/drawing/2014/main" id="{F5F1D517-CE92-A7D9-A0D2-1026E9C506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091" t="9263" b="141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C6E7CEE-3AD5-5B4C-BBA0-802C0E96D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TW"/>
              <a:t>Session 1: Basic telephone etiquette</a:t>
            </a:r>
            <a:br>
              <a:rPr kumimoji="1" lang="en-US" altLang="zh-TW"/>
            </a:br>
            <a:r>
              <a:rPr kumimoji="1" lang="zh-TW" altLang="en-US"/>
              <a:t>基本電話禮儀</a:t>
            </a:r>
          </a:p>
        </p:txBody>
      </p:sp>
      <p:graphicFrame>
        <p:nvGraphicFramePr>
          <p:cNvPr id="14" name="內容版面配置區 2">
            <a:extLst>
              <a:ext uri="{FF2B5EF4-FFF2-40B4-BE49-F238E27FC236}">
                <a16:creationId xmlns:a16="http://schemas.microsoft.com/office/drawing/2014/main" id="{65BA0EE6-5520-2FC3-43D8-BDBD4EC062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4594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8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E64C136-E7E2-3617-BD4B-4256D477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kumimoji="1" lang="en-US" altLang="zh-TW" sz="7400"/>
              <a:t>Watch a video and answer the questions</a:t>
            </a:r>
            <a:endParaRPr kumimoji="1" lang="zh-TW" altLang="en-US" sz="74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BD31BDB4-DC88-98CF-DF97-CB6FCD317F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652318"/>
              </p:ext>
            </p:extLst>
          </p:nvPr>
        </p:nvGraphicFramePr>
        <p:xfrm>
          <a:off x="5060911" y="1285112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9488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F8951B-6089-79FF-BAD8-C0B5E0B08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731" y="0"/>
            <a:ext cx="10396537" cy="12049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Check: what are missing? </a:t>
            </a:r>
            <a:r>
              <a:rPr kumimoji="1" lang="en-US" altLang="zh-TW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https://</a:t>
            </a:r>
            <a:r>
              <a:rPr kumimoji="1" lang="en-US" altLang="zh-TW" sz="1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www.bbc.co.uk</a:t>
            </a:r>
            <a:r>
              <a:rPr kumimoji="1" lang="en-US" altLang="zh-TW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</a:t>
            </a:r>
            <a:r>
              <a:rPr kumimoji="1" lang="en-US" altLang="zh-TW" sz="1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worldservice</a:t>
            </a:r>
            <a:r>
              <a:rPr kumimoji="1" lang="en-US" altLang="zh-TW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</a:t>
            </a:r>
            <a:r>
              <a:rPr kumimoji="1" lang="en-US" altLang="zh-TW" sz="1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learningenglish</a:t>
            </a:r>
            <a:r>
              <a:rPr kumimoji="1" lang="en-US" altLang="zh-TW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/business/</a:t>
            </a:r>
            <a:r>
              <a:rPr kumimoji="1" lang="en-US" altLang="zh-TW" sz="1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talkingbusiness</a:t>
            </a:r>
            <a:r>
              <a:rPr kumimoji="1" lang="en-US" altLang="zh-TW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/unit1telephone/1connecting.shtml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95B47BB8-497F-2AA3-DE7F-221B1A123D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357921"/>
              </p:ext>
            </p:extLst>
          </p:nvPr>
        </p:nvGraphicFramePr>
        <p:xfrm>
          <a:off x="439882" y="1204913"/>
          <a:ext cx="7904019" cy="74980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83697">
                  <a:extLst>
                    <a:ext uri="{9D8B030D-6E8A-4147-A177-3AD203B41FA5}">
                      <a16:colId xmlns:a16="http://schemas.microsoft.com/office/drawing/2014/main" val="1791117236"/>
                    </a:ext>
                  </a:extLst>
                </a:gridCol>
                <a:gridCol w="140308">
                  <a:extLst>
                    <a:ext uri="{9D8B030D-6E8A-4147-A177-3AD203B41FA5}">
                      <a16:colId xmlns:a16="http://schemas.microsoft.com/office/drawing/2014/main" val="2531695609"/>
                    </a:ext>
                  </a:extLst>
                </a:gridCol>
                <a:gridCol w="6080014">
                  <a:extLst>
                    <a:ext uri="{9D8B030D-6E8A-4147-A177-3AD203B41FA5}">
                      <a16:colId xmlns:a16="http://schemas.microsoft.com/office/drawing/2014/main" val="3446238350"/>
                    </a:ext>
                  </a:extLst>
                </a:gridCol>
              </a:tblGrid>
              <a:tr h="618306">
                <a:tc>
                  <a:txBody>
                    <a:bodyPr/>
                    <a:lstStyle/>
                    <a:p>
                      <a:r>
                        <a:rPr lang="en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Michelle: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Hello, you've reached the marketing department. </a:t>
                      </a:r>
                      <a:r>
                        <a:rPr lang="en" sz="1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How can I help?</a:t>
                      </a:r>
                      <a:endParaRPr lang="en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n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Hello, you've reached the marketing department. </a:t>
                      </a:r>
                      <a:r>
                        <a:rPr lang="en" sz="16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How can I help?</a:t>
                      </a:r>
                      <a:endParaRPr lang="en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837350"/>
                  </a:ext>
                </a:extLst>
              </a:tr>
              <a:tr h="353318">
                <a:tc>
                  <a:txBody>
                    <a:bodyPr/>
                    <a:lstStyle/>
                    <a:p>
                      <a:r>
                        <a:rPr lang="en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Male: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Yes </a:t>
                      </a:r>
                      <a:r>
                        <a:rPr lang="en" sz="18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can I speak to </a:t>
                      </a:r>
                      <a:r>
                        <a:rPr lang="en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Rosalind Wilson, please?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n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Yes </a:t>
                      </a:r>
                      <a:r>
                        <a:rPr lang="en" sz="16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can I speak to</a:t>
                      </a:r>
                      <a:r>
                        <a:rPr lang="en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Rosalind Wilson, please?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583266"/>
                  </a:ext>
                </a:extLst>
              </a:tr>
              <a:tr h="353318">
                <a:tc>
                  <a:txBody>
                    <a:bodyPr/>
                    <a:lstStyle/>
                    <a:p>
                      <a:r>
                        <a:rPr lang="en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Michelle: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Who’s calling </a:t>
                      </a:r>
                      <a:endParaRPr lang="en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  <a:p>
                      <a:pPr lvl="0">
                        <a:buNone/>
                      </a:pPr>
                      <a:r>
                        <a:rPr lang="en" sz="1800" b="1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please</a:t>
                      </a:r>
                      <a:r>
                        <a:rPr lang="en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?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n" sz="16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Who’s calling please</a:t>
                      </a:r>
                      <a:r>
                        <a:rPr lang="en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?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012469"/>
                  </a:ext>
                </a:extLst>
              </a:tr>
              <a:tr h="353318">
                <a:tc>
                  <a:txBody>
                    <a:bodyPr/>
                    <a:lstStyle/>
                    <a:p>
                      <a:r>
                        <a:rPr lang="en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Male: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" sz="18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It’s</a:t>
                      </a:r>
                      <a:r>
                        <a:rPr lang="en" sz="1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Richard Davies here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n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It’s</a:t>
                      </a:r>
                      <a:r>
                        <a:rPr lang="en" sz="16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Richard Davies here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348910"/>
                  </a:ext>
                </a:extLst>
              </a:tr>
              <a:tr h="353318">
                <a:tc>
                  <a:txBody>
                    <a:bodyPr/>
                    <a:lstStyle/>
                    <a:p>
                      <a:r>
                        <a:rPr lang="en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Michelle: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Certainly. </a:t>
                      </a:r>
                      <a:r>
                        <a:rPr lang="en" sz="1800" b="1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Please hold</a:t>
                      </a:r>
                      <a:r>
                        <a:rPr lang="en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and </a:t>
                      </a:r>
                      <a:r>
                        <a:rPr lang="en" sz="1800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-----------</a:t>
                      </a:r>
                      <a:r>
                        <a:rPr lang="en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I’ll put you through</a:t>
                      </a:r>
                      <a:r>
                        <a:rPr lang="en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.</a:t>
                      </a:r>
                    </a:p>
                    <a:p>
                      <a:pPr lvl="0">
                        <a:buNone/>
                      </a:pPr>
                      <a:endParaRPr lang="en" sz="1800" dirty="0">
                        <a:solidFill>
                          <a:srgbClr val="FF0000"/>
                        </a:solidFill>
                        <a:effectLst/>
                        <a:latin typeface="Verdana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n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Certainly. </a:t>
                      </a:r>
                      <a:r>
                        <a:rPr lang="en" sz="16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Please hold</a:t>
                      </a:r>
                      <a:r>
                        <a:rPr lang="en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and </a:t>
                      </a:r>
                      <a:r>
                        <a:rPr lang="en" sz="16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I’ll put you through</a:t>
                      </a:r>
                      <a:r>
                        <a:rPr lang="en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416553"/>
                  </a:ext>
                </a:extLst>
              </a:tr>
              <a:tr h="353318">
                <a:tc>
                  <a:txBody>
                    <a:bodyPr/>
                    <a:lstStyle/>
                    <a:p>
                      <a:r>
                        <a:rPr lang="en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Male: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Thank you.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n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Thank you.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56419"/>
                  </a:ext>
                </a:extLst>
              </a:tr>
              <a:tr h="353318">
                <a:tc gridSpan="3"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----------------------------------------------------</a:t>
                      </a:r>
                      <a:endParaRPr lang="zh-TW" altLang="en-US" sz="18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668007"/>
                  </a:ext>
                </a:extLst>
              </a:tr>
              <a:tr h="353318">
                <a:tc gridSpan="2">
                  <a:txBody>
                    <a:bodyPr/>
                    <a:lstStyle/>
                    <a:p>
                      <a:r>
                        <a:rPr lang="en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Michelle: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Hello, marketing.  </a:t>
                      </a:r>
                      <a:r>
                        <a:rPr lang="en" sz="1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How can I help?</a:t>
                      </a:r>
                      <a:endParaRPr lang="en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799612"/>
                  </a:ext>
                </a:extLst>
              </a:tr>
              <a:tr h="353318">
                <a:tc gridSpan="2">
                  <a:txBody>
                    <a:bodyPr/>
                    <a:lstStyle/>
                    <a:p>
                      <a:r>
                        <a:rPr lang="en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Male: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" sz="1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Could I speak to Jason Roberts please?</a:t>
                      </a:r>
                      <a:endParaRPr lang="en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487387"/>
                  </a:ext>
                </a:extLst>
              </a:tr>
              <a:tr h="353318">
                <a:tc gridSpan="2">
                  <a:txBody>
                    <a:bodyPr/>
                    <a:lstStyle/>
                    <a:p>
                      <a:r>
                        <a:rPr lang="en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Michelle: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Certainly. </a:t>
                      </a:r>
                      <a:r>
                        <a:rPr lang="en" sz="1800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----------------</a:t>
                      </a:r>
                      <a:r>
                        <a:rPr lang="en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Who shall I say is calling?</a:t>
                      </a:r>
                      <a:endParaRPr lang="en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  <a:p>
                      <a:pPr lvl="0">
                        <a:buNone/>
                      </a:pPr>
                      <a:endParaRPr lang="en" sz="1800" dirty="0">
                        <a:solidFill>
                          <a:srgbClr val="FF0000"/>
                        </a:solidFill>
                        <a:effectLst/>
                        <a:latin typeface="Verdana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184444"/>
                  </a:ext>
                </a:extLst>
              </a:tr>
              <a:tr h="353318">
                <a:tc gridSpan="2">
                  <a:txBody>
                    <a:bodyPr/>
                    <a:lstStyle/>
                    <a:p>
                      <a:r>
                        <a:rPr lang="en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Male: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My name’s</a:t>
                      </a:r>
                      <a:r>
                        <a:rPr lang="en" sz="1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Mike Andrews.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177344"/>
                  </a:ext>
                </a:extLst>
              </a:tr>
              <a:tr h="1148283">
                <a:tc gridSpan="2">
                  <a:txBody>
                    <a:bodyPr/>
                    <a:lstStyle/>
                    <a:p>
                      <a:r>
                        <a:rPr lang="en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Michelle: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" sz="1800" b="1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Just a second </a:t>
                      </a:r>
                      <a:r>
                        <a:rPr lang="en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 </a:t>
                      </a:r>
                      <a:r>
                        <a:rPr lang="en" sz="1800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-----</a:t>
                      </a:r>
                      <a:r>
                        <a:rPr lang="en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I’ll see if he’s in</a:t>
                      </a:r>
                      <a:endParaRPr lang="en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  <a:p>
                      <a:pPr lvl="0">
                        <a:buNone/>
                      </a:pPr>
                      <a:r>
                        <a:rPr lang="en" sz="1800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-----</a:t>
                      </a:r>
                      <a:r>
                        <a:rPr lang="en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. Hello, Jason, </a:t>
                      </a:r>
                      <a:r>
                        <a:rPr lang="en" sz="1800" b="1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I’ve got Mike Andrews on the phone for you</a:t>
                      </a:r>
                      <a:r>
                        <a:rPr lang="en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... OK - </a:t>
                      </a:r>
                      <a:r>
                        <a:rPr lang="en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Hang on a </a:t>
                      </a:r>
                      <a:r>
                        <a:rPr lang="en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moment</a:t>
                      </a:r>
                      <a:r>
                        <a:rPr lang="en" sz="18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I’ll</a:t>
                      </a:r>
                      <a:r>
                        <a:rPr lang="en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put him through. I’m just putting you through.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166388"/>
                  </a:ext>
                </a:extLst>
              </a:tr>
              <a:tr h="353318">
                <a:tc gridSpan="2">
                  <a:txBody>
                    <a:bodyPr/>
                    <a:lstStyle/>
                    <a:p>
                      <a:endParaRPr lang="en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15047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E15665F-AEFC-F5FB-0B79-C7A9F004A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754169"/>
              </p:ext>
            </p:extLst>
          </p:nvPr>
        </p:nvGraphicFramePr>
        <p:xfrm>
          <a:off x="8583748" y="1875493"/>
          <a:ext cx="3408219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469">
                  <a:extLst>
                    <a:ext uri="{9D8B030D-6E8A-4147-A177-3AD203B41FA5}">
                      <a16:colId xmlns:a16="http://schemas.microsoft.com/office/drawing/2014/main" val="3221394597"/>
                    </a:ext>
                  </a:extLst>
                </a:gridCol>
                <a:gridCol w="2992750">
                  <a:extLst>
                    <a:ext uri="{9D8B030D-6E8A-4147-A177-3AD203B41FA5}">
                      <a16:colId xmlns:a16="http://schemas.microsoft.com/office/drawing/2014/main" val="1535299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996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1.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TW" sz="1800" b="1" cap="none" spc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can I speak to</a:t>
                      </a:r>
                      <a:r>
                        <a:rPr lang="en" altLang="zh-TW" sz="1800" cap="none" spc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983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2.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TW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" altLang="zh-TW" sz="1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I’ll see if he’s in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401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TW" sz="1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I’ll put you through</a:t>
                      </a:r>
                      <a:r>
                        <a:rPr lang="en" altLang="zh-TW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01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1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Who’s calling 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774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TW" sz="1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Hang on a moment</a:t>
                      </a:r>
                      <a:r>
                        <a:rPr lang="en" altLang="zh-TW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, 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564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1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Who shall I say is calling?</a:t>
                      </a:r>
                      <a:endParaRPr lang="zh-TW" altLang="en-US" dirty="0"/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07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94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4366A3-3CDE-5BB5-814E-064838A0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kern="100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TW" kern="100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3600" kern="100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A-1</a:t>
            </a:r>
            <a:r>
              <a:rPr lang="en-US" altLang="zh-TW" sz="36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. Make/ Answer a </a:t>
            </a:r>
            <a:r>
              <a:rPr lang="en-US" altLang="zh-TW" sz="3600" kern="100" dirty="0">
                <a:effectLst/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phone call </a:t>
            </a:r>
            <a:r>
              <a:rPr lang="zh-TW" altLang="zh-TW" sz="3600" kern="100" dirty="0">
                <a:latin typeface="Arial" panose="020B0604020202020204" pitchFamily="34" charset="0"/>
                <a:cs typeface="Arial" panose="020B0604020202020204" pitchFamily="34" charset="0"/>
              </a:rPr>
              <a:t>撥出</a:t>
            </a:r>
            <a:r>
              <a:rPr lang="en-US" altLang="zh-TW" sz="3600" kern="1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zh-TW" sz="3600" kern="100" dirty="0">
                <a:latin typeface="Arial" panose="020B0604020202020204" pitchFamily="34" charset="0"/>
                <a:cs typeface="Arial" panose="020B0604020202020204" pitchFamily="34" charset="0"/>
              </a:rPr>
              <a:t>接聽</a:t>
            </a:r>
            <a:r>
              <a:rPr lang="zh-TW" altLang="zh-TW" sz="3600" kern="100" dirty="0"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電話</a:t>
            </a:r>
            <a:br>
              <a:rPr lang="en-US" altLang="zh-TW" sz="3600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br>
              <a:rPr lang="en-US" altLang="zh-TW" sz="3600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lang="en-US" altLang="zh-TW" sz="2200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https://www.learn-english-today.com/business-english/telephone.html</a:t>
            </a:r>
            <a:br>
              <a:rPr lang="en-US" altLang="zh-TW" sz="2200" kern="100" dirty="0"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br>
              <a:rPr lang="zh-TW" altLang="zh-TW" sz="44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kumimoji="1"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1A2169B4-6E94-6BF4-E7BB-279754C4E1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183183"/>
              </p:ext>
            </p:extLst>
          </p:nvPr>
        </p:nvGraphicFramePr>
        <p:xfrm>
          <a:off x="838200" y="1825625"/>
          <a:ext cx="10515597" cy="4667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576">
                  <a:extLst>
                    <a:ext uri="{9D8B030D-6E8A-4147-A177-3AD203B41FA5}">
                      <a16:colId xmlns:a16="http://schemas.microsoft.com/office/drawing/2014/main" val="2126876401"/>
                    </a:ext>
                  </a:extLst>
                </a:gridCol>
                <a:gridCol w="2635624">
                  <a:extLst>
                    <a:ext uri="{9D8B030D-6E8A-4147-A177-3AD203B41FA5}">
                      <a16:colId xmlns:a16="http://schemas.microsoft.com/office/drawing/2014/main" val="4251646125"/>
                    </a:ext>
                  </a:extLst>
                </a:gridCol>
                <a:gridCol w="7391397">
                  <a:extLst>
                    <a:ext uri="{9D8B030D-6E8A-4147-A177-3AD203B41FA5}">
                      <a16:colId xmlns:a16="http://schemas.microsoft.com/office/drawing/2014/main" val="4208300480"/>
                    </a:ext>
                  </a:extLst>
                </a:gridCol>
              </a:tblGrid>
              <a:tr h="750844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67772"/>
                  </a:ext>
                </a:extLst>
              </a:tr>
              <a:tr h="2540372">
                <a:tc>
                  <a:txBody>
                    <a:bodyPr/>
                    <a:lstStyle/>
                    <a:p>
                      <a:r>
                        <a:rPr lang="en-US" altLang="zh-TW" dirty="0"/>
                        <a:t>1.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TW" sz="2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Making contact</a:t>
                      </a:r>
                    </a:p>
                    <a:p>
                      <a:r>
                        <a:rPr lang="en-US" altLang="zh-TW" sz="2800" kern="100" dirty="0"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zh-TW" sz="2800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撥出</a:t>
                      </a:r>
                      <a:r>
                        <a:rPr lang="zh-TW" altLang="en-US" sz="2800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電話</a:t>
                      </a:r>
                      <a:endParaRPr lang="en" altLang="zh-TW" sz="28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Hello / Good morning / Good afternoon ...</a:t>
                      </a:r>
                    </a:p>
                    <a:p>
                      <a:r>
                        <a:rPr lang="en" altLang="zh-TW" sz="2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This is </a:t>
                      </a:r>
                      <a:r>
                        <a:rPr lang="en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Brown speaking.</a:t>
                      </a:r>
                    </a:p>
                    <a:p>
                      <a:r>
                        <a:rPr lang="en" altLang="zh-TW" sz="2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Could I </a:t>
                      </a:r>
                      <a:r>
                        <a:rPr lang="en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speak to ......... please?/ </a:t>
                      </a:r>
                      <a:r>
                        <a:rPr lang="en" altLang="zh-TW" sz="2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I'd like to </a:t>
                      </a:r>
                      <a:r>
                        <a:rPr lang="en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speak to ..... ....., please</a:t>
                      </a:r>
                    </a:p>
                    <a:p>
                      <a:r>
                        <a:rPr lang="en" altLang="zh-TW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r>
                        <a:rPr lang="en" altLang="zh-TW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</a:t>
                      </a:r>
                      <a:r>
                        <a:rPr lang="en" altLang="zh-TW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speak to Mr. Green </a:t>
                      </a:r>
                      <a:r>
                        <a:rPr lang="en" altLang="zh-TW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accounting department,</a:t>
                      </a:r>
                      <a:r>
                        <a:rPr lang="en" altLang="zh-TW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please?</a:t>
                      </a:r>
                    </a:p>
                    <a:p>
                      <a:r>
                        <a:rPr lang="en" altLang="zh-TW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Good morning. Is Dr Martin </a:t>
                      </a:r>
                      <a:r>
                        <a:rPr lang="en" altLang="zh-TW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available</a:t>
                      </a:r>
                      <a:r>
                        <a:rPr lang="en" altLang="zh-TW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please?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189143"/>
                  </a:ext>
                </a:extLst>
              </a:tr>
              <a:tr h="1376035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2. 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TW" sz="2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Giving more</a:t>
                      </a:r>
                      <a:br>
                        <a:rPr lang="en" altLang="zh-TW" sz="2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" altLang="zh-TW" sz="2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</a:p>
                    <a:p>
                      <a:r>
                        <a:rPr lang="zh-TW" altLang="en-US" sz="2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多說一些訊息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TW" sz="2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I'm calling from </a:t>
                      </a:r>
                      <a:r>
                        <a:rPr lang="en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Tokyo / Paris / New York / Sydney ...</a:t>
                      </a:r>
                    </a:p>
                    <a:p>
                      <a:r>
                        <a:rPr lang="en" altLang="zh-TW" sz="2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I'm calling on behalf of </a:t>
                      </a:r>
                      <a:r>
                        <a:rPr lang="en" altLang="zh-TW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Mr. X ...</a:t>
                      </a:r>
                    </a:p>
                    <a:p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209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803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84366A3-3CDE-5BB5-814E-064838A09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altLang="zh-TW" sz="1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zh-TW" sz="1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zh-TW" sz="1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A-2. Make/ Answer a </a:t>
            </a:r>
            <a:r>
              <a:rPr lang="en-US" altLang="zh-TW" sz="12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phone call </a:t>
            </a:r>
            <a:r>
              <a:rPr lang="zh-TW" altLang="en-US" sz="1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撥出</a:t>
            </a:r>
            <a:r>
              <a:rPr lang="en-US" altLang="zh-TW" sz="1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/</a:t>
            </a:r>
            <a:r>
              <a:rPr lang="zh-TW" altLang="en-US" sz="1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接聽</a:t>
            </a:r>
            <a:r>
              <a:rPr lang="zh-TW" altLang="en-US" sz="12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電話</a:t>
            </a:r>
            <a:br>
              <a:rPr lang="en-US" altLang="zh-TW" sz="1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zh-TW" sz="12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altLang="zh-TW" sz="12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  <a:hlinkClick r:id="rId2"/>
              </a:rPr>
              <a:t>https://www.learn-english-today.com/business-english/telephone.html</a:t>
            </a:r>
            <a:br>
              <a:rPr lang="en-US" altLang="zh-TW" sz="12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altLang="zh-TW" sz="12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kumimoji="1" lang="en-US" altLang="zh-TW" sz="1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1A2169B4-6E94-6BF4-E7BB-279754C4E1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008049"/>
              </p:ext>
            </p:extLst>
          </p:nvPr>
        </p:nvGraphicFramePr>
        <p:xfrm>
          <a:off x="4038600" y="1770696"/>
          <a:ext cx="7188201" cy="4290624"/>
        </p:xfrm>
        <a:graphic>
          <a:graphicData uri="http://schemas.openxmlformats.org/drawingml/2006/table">
            <a:tbl>
              <a:tblPr firstRow="1" bandRow="1">
                <a:solidFill>
                  <a:schemeClr val="accent1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579911">
                  <a:extLst>
                    <a:ext uri="{9D8B030D-6E8A-4147-A177-3AD203B41FA5}">
                      <a16:colId xmlns:a16="http://schemas.microsoft.com/office/drawing/2014/main" val="2126876401"/>
                    </a:ext>
                  </a:extLst>
                </a:gridCol>
                <a:gridCol w="2329608">
                  <a:extLst>
                    <a:ext uri="{9D8B030D-6E8A-4147-A177-3AD203B41FA5}">
                      <a16:colId xmlns:a16="http://schemas.microsoft.com/office/drawing/2014/main" val="4251646125"/>
                    </a:ext>
                  </a:extLst>
                </a:gridCol>
                <a:gridCol w="4278682">
                  <a:extLst>
                    <a:ext uri="{9D8B030D-6E8A-4147-A177-3AD203B41FA5}">
                      <a16:colId xmlns:a16="http://schemas.microsoft.com/office/drawing/2014/main" val="4208300480"/>
                    </a:ext>
                  </a:extLst>
                </a:gridCol>
              </a:tblGrid>
              <a:tr h="416692">
                <a:tc>
                  <a:txBody>
                    <a:bodyPr/>
                    <a:lstStyle/>
                    <a:p>
                      <a:endParaRPr lang="zh-TW" altLang="en-US" sz="2400" b="1" cap="all" spc="60">
                        <a:solidFill>
                          <a:schemeClr val="tx1"/>
                        </a:solidFill>
                      </a:endParaRPr>
                    </a:p>
                  </a:txBody>
                  <a:tcPr marL="148501" marR="148501" marT="148501" marB="14850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b="1" cap="all" spc="60">
                        <a:solidFill>
                          <a:schemeClr val="tx1"/>
                        </a:solidFill>
                      </a:endParaRPr>
                    </a:p>
                  </a:txBody>
                  <a:tcPr marL="148501" marR="148501" marT="148501" marB="14850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b="1" cap="all" spc="60" dirty="0">
                        <a:solidFill>
                          <a:schemeClr val="tx1"/>
                        </a:solidFill>
                      </a:endParaRPr>
                    </a:p>
                  </a:txBody>
                  <a:tcPr marL="148501" marR="148501" marT="148501" marB="14850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67772"/>
                  </a:ext>
                </a:extLst>
              </a:tr>
              <a:tr h="1284801">
                <a:tc>
                  <a:txBody>
                    <a:bodyPr/>
                    <a:lstStyle/>
                    <a:p>
                      <a:r>
                        <a:rPr lang="en-US" altLang="zh-TW" sz="2400" cap="none" spc="0" dirty="0">
                          <a:solidFill>
                            <a:schemeClr val="tx1"/>
                          </a:solidFill>
                        </a:rPr>
                        <a:t>3. </a:t>
                      </a:r>
                      <a:endParaRPr lang="zh-TW" altLang="en-US" sz="2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1" marR="99001" marT="49500" marB="990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2400" b="1" i="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Taking a call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接聽</a:t>
                      </a:r>
                      <a:r>
                        <a:rPr lang="zh-TW" altLang="zh-TW" sz="2400" kern="100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電話</a:t>
                      </a:r>
                      <a:endParaRPr lang="zh-TW" altLang="en-US" sz="2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9001" marR="99001" marT="49500" marB="990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 speaking.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I help you?</a:t>
                      </a:r>
                    </a:p>
                    <a:p>
                      <a:endParaRPr lang="zh-TW" altLang="en-US" sz="2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9001" marR="99001" marT="49500" marB="990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189143"/>
                  </a:ext>
                </a:extLst>
              </a:tr>
              <a:tr h="2323024">
                <a:tc>
                  <a:txBody>
                    <a:bodyPr/>
                    <a:lstStyle/>
                    <a:p>
                      <a:r>
                        <a:rPr lang="en-US" altLang="zh-TW" sz="2400" cap="none" spc="0">
                          <a:solidFill>
                            <a:schemeClr val="tx1"/>
                          </a:solidFill>
                        </a:rPr>
                        <a:t>4. </a:t>
                      </a:r>
                      <a:endParaRPr lang="zh-TW" altLang="en-US" sz="2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9001" marR="99001" marT="49500" marB="990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altLang="zh-TW" sz="2400" b="1" i="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Asking for a name or information</a:t>
                      </a:r>
                    </a:p>
                    <a:p>
                      <a:r>
                        <a:rPr lang="zh-TW" altLang="en-US" sz="2400" b="1" i="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詢問對方名字或訊息</a:t>
                      </a:r>
                      <a:endParaRPr lang="zh-TW" altLang="en-US" sz="2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9001" marR="99001" marT="49500" marB="990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Who's calling, please?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Who‘s speaking,</a:t>
                      </a:r>
                      <a:r>
                        <a:rPr lang="zh-TW" altLang="en-US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please</a:t>
                      </a:r>
                      <a:r>
                        <a:rPr lang="en" altLang="zh-TW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(May I know) Where are you calling from?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you sure you have the right number / name?</a:t>
                      </a:r>
                      <a:r>
                        <a:rPr lang="zh-TW" altLang="en-US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zh-TW" sz="2400" b="0" i="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01" marR="99001" marT="49500" marB="9900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209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60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AA2C46-3BA6-494A-8D81-5ACE5632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63" y="2074362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TW" sz="26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B. Put on </a:t>
            </a:r>
            <a:r>
              <a:rPr lang="en-US" altLang="zh-TW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hold</a:t>
            </a:r>
            <a:br>
              <a:rPr lang="en-US" altLang="zh-TW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altLang="zh-TW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zh-TW" altLang="en-US" sz="26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請</a:t>
            </a:r>
            <a:r>
              <a:rPr lang="zh-TW" alt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對方等待</a:t>
            </a:r>
            <a:br>
              <a:rPr lang="en-US" altLang="zh-TW" sz="26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endParaRPr kumimoji="1" lang="en-US" altLang="zh-TW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CA6E80FA-0D84-7204-C5C0-8D2E2352DF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385118"/>
              </p:ext>
            </p:extLst>
          </p:nvPr>
        </p:nvGraphicFramePr>
        <p:xfrm>
          <a:off x="3769659" y="977418"/>
          <a:ext cx="7956176" cy="5297876"/>
        </p:xfrm>
        <a:graphic>
          <a:graphicData uri="http://schemas.openxmlformats.org/drawingml/2006/table">
            <a:tbl>
              <a:tblPr firstRow="1" bandRow="1">
                <a:solidFill>
                  <a:srgbClr val="404040"/>
                </a:solidFill>
                <a:tableStyleId>{5C22544A-7EE6-4342-B048-85BDC9FD1C3A}</a:tableStyleId>
              </a:tblPr>
              <a:tblGrid>
                <a:gridCol w="1400342">
                  <a:extLst>
                    <a:ext uri="{9D8B030D-6E8A-4147-A177-3AD203B41FA5}">
                      <a16:colId xmlns:a16="http://schemas.microsoft.com/office/drawing/2014/main" val="836647837"/>
                    </a:ext>
                  </a:extLst>
                </a:gridCol>
                <a:gridCol w="6555834">
                  <a:extLst>
                    <a:ext uri="{9D8B030D-6E8A-4147-A177-3AD203B41FA5}">
                      <a16:colId xmlns:a16="http://schemas.microsoft.com/office/drawing/2014/main" val="1923186345"/>
                    </a:ext>
                  </a:extLst>
                </a:gridCol>
              </a:tblGrid>
              <a:tr h="719458">
                <a:tc>
                  <a:txBody>
                    <a:bodyPr/>
                    <a:lstStyle/>
                    <a:p>
                      <a:endParaRPr lang="zh-TW" altLang="en-US" sz="24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19248" marR="119248" marT="119248" marB="5962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19248" marR="119248" marT="119248" marB="5962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65962"/>
                  </a:ext>
                </a:extLst>
              </a:tr>
              <a:tr h="4578418">
                <a:tc>
                  <a:txBody>
                    <a:bodyPr/>
                    <a:lstStyle/>
                    <a:p>
                      <a:r>
                        <a:rPr lang="en" altLang="zh-TW" sz="2400" b="1" i="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Asking the caller</a:t>
                      </a:r>
                      <a:br>
                        <a:rPr lang="en" altLang="zh-TW" sz="2400" b="1" i="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" altLang="zh-TW" sz="2400" b="1" i="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wait</a:t>
                      </a:r>
                    </a:p>
                    <a:p>
                      <a:endParaRPr lang="en" altLang="zh-TW" sz="2400" b="1" i="0" u="none" strike="noStrike" kern="1200" cap="none" spc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2400" kern="1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請</a:t>
                      </a:r>
                      <a:r>
                        <a:rPr lang="zh-TW" altLang="zh-TW" sz="2400" kern="100" cap="none" spc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對方等待</a:t>
                      </a:r>
                      <a:endParaRPr lang="zh-TW" altLang="en-US" sz="2400" cap="none" spc="0">
                        <a:solidFill>
                          <a:schemeClr val="bg1"/>
                        </a:solidFill>
                      </a:endParaRPr>
                    </a:p>
                  </a:txBody>
                  <a:tcPr marL="119248" marR="119248" marT="119248" marB="59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24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Hold the line, please.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24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Could you hold on, please?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" altLang="zh-TW" sz="2400" b="0" i="0" u="none" strike="noStrike" kern="1200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24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Just give me a moment. 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" altLang="zh-TW" sz="2400" b="0" i="0" u="none" strike="noStrike" kern="1200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" altLang="zh-TW" sz="24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moment, please. I'll see if he's available.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" altLang="zh-TW" sz="2400" b="0" i="0" u="none" strike="noStrike" kern="1200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" altLang="zh-TW" sz="24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of our staff are busy at this time. Please hold for the next available person.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" altLang="zh-TW" sz="2400" b="0" i="0" u="none" strike="noStrike" kern="1200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9248" marR="119248" marT="119248" marB="596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449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28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1A8CAC-093D-E3B7-91D0-A14CBFDC6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kern="100" dirty="0">
                <a:effectLst/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C. </a:t>
            </a:r>
            <a:r>
              <a:rPr lang="en-US" altLang="zh-TW" sz="40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Transfer/connect the call. </a:t>
            </a:r>
            <a:r>
              <a:rPr lang="zh-TW" altLang="zh-TW" sz="4000" kern="100" dirty="0">
                <a:latin typeface="Arial" panose="020B0604020202020204" pitchFamily="34" charset="0"/>
                <a:cs typeface="Arial" panose="020B0604020202020204" pitchFamily="34" charset="0"/>
              </a:rPr>
              <a:t>轉接電話</a:t>
            </a:r>
            <a:endParaRPr kumimoji="1" lang="zh-TW" altLang="en-US" sz="4000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514A3BA1-8ACF-EC40-EA19-D4C9963A83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037204"/>
              </p:ext>
            </p:extLst>
          </p:nvPr>
        </p:nvGraphicFramePr>
        <p:xfrm>
          <a:off x="878541" y="1690688"/>
          <a:ext cx="10475259" cy="4827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353">
                  <a:extLst>
                    <a:ext uri="{9D8B030D-6E8A-4147-A177-3AD203B41FA5}">
                      <a16:colId xmlns:a16="http://schemas.microsoft.com/office/drawing/2014/main" val="3225274872"/>
                    </a:ext>
                  </a:extLst>
                </a:gridCol>
                <a:gridCol w="5992906">
                  <a:extLst>
                    <a:ext uri="{9D8B030D-6E8A-4147-A177-3AD203B41FA5}">
                      <a16:colId xmlns:a16="http://schemas.microsoft.com/office/drawing/2014/main" val="1899000948"/>
                    </a:ext>
                  </a:extLst>
                </a:gridCol>
              </a:tblGrid>
              <a:tr h="468935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683800"/>
                  </a:ext>
                </a:extLst>
              </a:tr>
              <a:tr h="3353205">
                <a:tc>
                  <a:txBody>
                    <a:bodyPr/>
                    <a:lstStyle/>
                    <a:p>
                      <a:r>
                        <a:rPr lang="en-US" altLang="zh-TW" sz="2800" b="1" dirty="0"/>
                        <a:t>Transfer/ Connect the call</a:t>
                      </a:r>
                    </a:p>
                    <a:p>
                      <a:r>
                        <a:rPr lang="zh-TW" altLang="zh-TW" sz="2800" kern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轉接電話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Thank you for holding.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" altLang="zh-TW" sz="2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Sorry to </a:t>
                      </a:r>
                      <a:r>
                        <a:rPr lang="en" altLang="zh-TW" sz="2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keep you waiting.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" altLang="zh-TW" sz="2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line's free now ... I'll </a:t>
                      </a:r>
                      <a:r>
                        <a:rPr lang="en" altLang="zh-TW" sz="2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put you through</a:t>
                      </a:r>
                      <a:r>
                        <a:rPr lang="en" altLang="zh-TW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" altLang="zh-TW" sz="2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2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I'll connect </a:t>
                      </a:r>
                      <a:r>
                        <a:rPr lang="en" altLang="zh-TW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now / </a:t>
                      </a:r>
                      <a:r>
                        <a:rPr lang="en" altLang="zh-TW" sz="2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I'm connecting </a:t>
                      </a:r>
                      <a:r>
                        <a:rPr lang="en" altLang="zh-TW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now.</a:t>
                      </a:r>
                    </a:p>
                    <a:p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03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96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5A346C6-BE26-F12B-3CF5-4EC96C6E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32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D-1. </a:t>
            </a:r>
            <a:r>
              <a:rPr lang="en-US" altLang="zh-TW" sz="3200" b="1" i="0" u="none" strike="noStrike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Giving negative information</a:t>
            </a:r>
            <a:r>
              <a:rPr lang="en-US" altLang="zh-TW" sz="32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zh-TW" alt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負面的回應</a:t>
            </a:r>
            <a:br>
              <a:rPr lang="en-US" altLang="zh-TW" sz="32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kumimoji="1" lang="en-US" altLang="zh-TW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474E1FB9-027E-9597-5B1A-551B1A2BD3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378411"/>
              </p:ext>
            </p:extLst>
          </p:nvPr>
        </p:nvGraphicFramePr>
        <p:xfrm>
          <a:off x="4207933" y="1722472"/>
          <a:ext cx="7347537" cy="4509113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2059513">
                  <a:extLst>
                    <a:ext uri="{9D8B030D-6E8A-4147-A177-3AD203B41FA5}">
                      <a16:colId xmlns:a16="http://schemas.microsoft.com/office/drawing/2014/main" val="1398243363"/>
                    </a:ext>
                  </a:extLst>
                </a:gridCol>
                <a:gridCol w="5288024">
                  <a:extLst>
                    <a:ext uri="{9D8B030D-6E8A-4147-A177-3AD203B41FA5}">
                      <a16:colId xmlns:a16="http://schemas.microsoft.com/office/drawing/2014/main" val="2049155889"/>
                    </a:ext>
                  </a:extLst>
                </a:gridCol>
              </a:tblGrid>
              <a:tr h="612025">
                <a:tc>
                  <a:txBody>
                    <a:bodyPr/>
                    <a:lstStyle/>
                    <a:p>
                      <a:endParaRPr lang="zh-TW" altLang="en-US" sz="24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55667" marR="119744" marT="119744" marB="119744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55667" marR="119744" marT="119744" marB="11974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722949"/>
                  </a:ext>
                </a:extLst>
              </a:tr>
              <a:tr h="2802008">
                <a:tc>
                  <a:txBody>
                    <a:bodyPr/>
                    <a:lstStyle/>
                    <a:p>
                      <a:r>
                        <a:rPr lang="en-US" altLang="zh-TW" sz="2400" b="1" kern="1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 available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受話人無法接聽</a:t>
                      </a:r>
                      <a:endParaRPr lang="zh-TW" altLang="en-US" sz="2400" b="1" cap="none" spc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24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155667" marR="119744" marT="119744" marB="11974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I'm afraid </a:t>
                      </a:r>
                      <a:r>
                        <a:rPr lang="en" altLang="zh-TW" sz="2400" b="0" i="0" u="none" strike="noStrike" kern="1200" cap="none" spc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line's engaged</a:t>
                      </a:r>
                      <a:r>
                        <a:rPr lang="en" altLang="zh-TW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Could you call back later?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" altLang="zh-TW" sz="2400" b="0" i="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" altLang="zh-TW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I'm afraid </a:t>
                      </a:r>
                      <a:r>
                        <a:rPr lang="en" altLang="zh-TW" sz="2400" b="0" i="0" u="none" strike="noStrike" kern="1200" cap="none" spc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she's in a meeting </a:t>
                      </a:r>
                      <a:r>
                        <a:rPr lang="en" altLang="zh-TW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the moment.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" altLang="zh-TW" sz="2400" b="0" i="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" altLang="zh-TW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I'm sorry. He's </a:t>
                      </a:r>
                      <a:r>
                        <a:rPr lang="en" altLang="zh-TW" sz="2400" b="0" i="0" u="none" strike="noStrike" kern="1200" cap="none" spc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 of the office </a:t>
                      </a:r>
                      <a:r>
                        <a:rPr lang="en" altLang="zh-TW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today.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" altLang="zh-TW" sz="2400" b="0" i="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" altLang="zh-TW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He/she </a:t>
                      </a:r>
                      <a:r>
                        <a:rPr lang="en" altLang="zh-TW" sz="2400" b="0" i="0" u="none" strike="noStrike" kern="1200" cap="none" spc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not in </a:t>
                      </a:r>
                      <a:r>
                        <a:rPr lang="en" altLang="zh-TW" sz="24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the moment.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" altLang="zh-TW" sz="2400" b="0" i="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5667" marR="119744" marT="119744" marB="119744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025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536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1412</Words>
  <Application>Microsoft Office PowerPoint</Application>
  <PresentationFormat>Widescreen</PresentationFormat>
  <Paragraphs>196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佈景主題</vt:lpstr>
      <vt:lpstr>     Workplace English Conversations Staff Training (1)  職工進修 電話應對禮儀(1) </vt:lpstr>
      <vt:lpstr>Session 1: Basic telephone etiquette 基本電話禮儀</vt:lpstr>
      <vt:lpstr>Watch a video and answer the questions</vt:lpstr>
      <vt:lpstr>Check: what are missing? https://www.bbc.co.uk/worldservice/learningenglish/business/talkingbusiness/unit1telephone/1connecting.shtml</vt:lpstr>
      <vt:lpstr>  A-1. Make/ Answer a phone call 撥出/接聽電話  https://www.learn-english-today.com/business-english/telephone.html  </vt:lpstr>
      <vt:lpstr>  A-2. Make/ Answer a phone call 撥出/接聽電話  https://www.learn-english-today.com/business-english/telephone.html  </vt:lpstr>
      <vt:lpstr>B. Put on hold  請對方等待 </vt:lpstr>
      <vt:lpstr>C. Transfer/connect the call. 轉接電話</vt:lpstr>
      <vt:lpstr>D-1. Giving negative information 負面的回應 </vt:lpstr>
      <vt:lpstr>D-2. Giving negative information 負面的回應 </vt:lpstr>
      <vt:lpstr>E. Make requests 要求對方 https://www.englishclub.com/speaking/telephone-phrases.php</vt:lpstr>
      <vt:lpstr>F.  End a phone call 結束通話 https://www.youtube.com/watch?v=CKBIobXLrrc (6:17) </vt:lpstr>
      <vt:lpstr>Formal and informal phrases 正式/非正式用語  https://www.englishclub.com/speaking/telephone-phrases.php  </vt:lpstr>
      <vt:lpstr> Formal and informal phrases 正式/非正式用語  https://www.englishclub.com/speaking/telephone-phrases.php  </vt:lpstr>
      <vt:lpstr>Give it a try!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Workplace English Conversations Staff Training (1)  職工進修 電話應對禮儀(1) </dc:title>
  <dc:creator>高佩倫</dc:creator>
  <cp:lastModifiedBy>高佩倫</cp:lastModifiedBy>
  <cp:revision>50</cp:revision>
  <dcterms:created xsi:type="dcterms:W3CDTF">2024-07-04T06:50:13Z</dcterms:created>
  <dcterms:modified xsi:type="dcterms:W3CDTF">2024-07-08T07:21:30Z</dcterms:modified>
</cp:coreProperties>
</file>