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handoutMasterIdLst>
    <p:handoutMasterId r:id="rId34"/>
  </p:handoutMasterIdLst>
  <p:sldIdLst>
    <p:sldId id="377" r:id="rId2"/>
    <p:sldId id="356" r:id="rId3"/>
    <p:sldId id="386" r:id="rId4"/>
    <p:sldId id="387" r:id="rId5"/>
    <p:sldId id="295" r:id="rId6"/>
    <p:sldId id="296" r:id="rId7"/>
    <p:sldId id="352" r:id="rId8"/>
    <p:sldId id="364" r:id="rId9"/>
    <p:sldId id="365" r:id="rId10"/>
    <p:sldId id="366" r:id="rId11"/>
    <p:sldId id="367" r:id="rId12"/>
    <p:sldId id="378" r:id="rId13"/>
    <p:sldId id="368" r:id="rId14"/>
    <p:sldId id="384" r:id="rId15"/>
    <p:sldId id="380" r:id="rId16"/>
    <p:sldId id="314" r:id="rId17"/>
    <p:sldId id="298" r:id="rId18"/>
    <p:sldId id="299" r:id="rId19"/>
    <p:sldId id="301" r:id="rId20"/>
    <p:sldId id="345" r:id="rId21"/>
    <p:sldId id="385" r:id="rId22"/>
    <p:sldId id="338" r:id="rId23"/>
    <p:sldId id="482" r:id="rId24"/>
    <p:sldId id="480" r:id="rId25"/>
    <p:sldId id="481" r:id="rId26"/>
    <p:sldId id="483" r:id="rId27"/>
    <p:sldId id="381" r:id="rId28"/>
    <p:sldId id="479" r:id="rId29"/>
    <p:sldId id="374" r:id="rId30"/>
    <p:sldId id="478" r:id="rId31"/>
    <p:sldId id="383" r:id="rId32"/>
  </p:sldIdLst>
  <p:sldSz cx="9144000" cy="6858000" type="screen4x3"/>
  <p:notesSz cx="6797675" cy="9926638"/>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中等深淺樣式 3 - 輔色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3"/>
  </p:normalViewPr>
  <p:slideViewPr>
    <p:cSldViewPr snapToGrid="0">
      <p:cViewPr varScale="1">
        <p:scale>
          <a:sx n="78" d="100"/>
          <a:sy n="78" d="100"/>
        </p:scale>
        <p:origin x="1594" y="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DD9C0-2791-4D68-B550-B63255DF42A6}" type="doc">
      <dgm:prSet loTypeId="urn:microsoft.com/office/officeart/2008/layout/NameandTitleOrganizationalChart" loCatId="hierarchy" qsTypeId="urn:microsoft.com/office/officeart/2005/8/quickstyle/simple1" qsCatId="simple" csTypeId="urn:microsoft.com/office/officeart/2005/8/colors/accent2_2" csCatId="accent2" phldr="1"/>
      <dgm:spPr/>
      <dgm:t>
        <a:bodyPr/>
        <a:lstStyle/>
        <a:p>
          <a:endParaRPr lang="zh-TW" altLang="en-US"/>
        </a:p>
      </dgm:t>
    </dgm:pt>
    <dgm:pt modelId="{17235053-9923-4066-916A-431E915FAB6F}">
      <dgm:prSet phldrT="[文字]"/>
      <dgm:spPr/>
      <dgm:t>
        <a:bodyPr/>
        <a:lstStyle/>
        <a:p>
          <a:r>
            <a:rPr lang="zh-TW" altLang="en-US" dirty="0"/>
            <a:t>副研發長</a:t>
          </a:r>
        </a:p>
      </dgm:t>
    </dgm:pt>
    <dgm:pt modelId="{2E9FA863-B7D0-4920-8C08-0C19863F27AC}" type="parTrans" cxnId="{54D7DFA5-DDD2-470E-86DB-E5CFA030BE4A}">
      <dgm:prSet/>
      <dgm:spPr/>
      <dgm:t>
        <a:bodyPr/>
        <a:lstStyle/>
        <a:p>
          <a:endParaRPr lang="zh-TW" altLang="en-US"/>
        </a:p>
      </dgm:t>
    </dgm:pt>
    <dgm:pt modelId="{092E539C-2371-42F0-BAF0-228B380C5A17}" type="sibTrans" cxnId="{54D7DFA5-DDD2-470E-86DB-E5CFA030BE4A}">
      <dgm:prSet custT="1"/>
      <dgm:spPr/>
      <dgm:t>
        <a:bodyPr/>
        <a:lstStyle/>
        <a:p>
          <a:pPr algn="ctr"/>
          <a:r>
            <a:rPr lang="zh-TW" altLang="en-US" sz="1600" dirty="0"/>
            <a:t>譚賢明教授</a:t>
          </a:r>
          <a:br>
            <a:rPr lang="en-US" altLang="zh-TW" sz="1600" dirty="0"/>
          </a:br>
          <a:r>
            <a:rPr lang="en-US" altLang="zh-TW" sz="1600" dirty="0"/>
            <a:t>(</a:t>
          </a:r>
          <a:r>
            <a:rPr lang="zh-TW" altLang="en-US" sz="1600" dirty="0"/>
            <a:t>生醫系</a:t>
          </a:r>
          <a:r>
            <a:rPr lang="en-US" altLang="zh-TW" sz="1600" dirty="0"/>
            <a:t>)</a:t>
          </a:r>
          <a:endParaRPr lang="zh-TW" altLang="en-US" sz="1600" dirty="0"/>
        </a:p>
      </dgm:t>
    </dgm:pt>
    <dgm:pt modelId="{5C8BBFC9-094B-4B35-BD6D-9C7C9E4C1146}">
      <dgm:prSet phldrT="[文字]"/>
      <dgm:spPr/>
      <dgm:t>
        <a:bodyPr/>
        <a:lstStyle/>
        <a:p>
          <a:r>
            <a:rPr lang="zh-TW" altLang="en-US" dirty="0"/>
            <a:t>研發長</a:t>
          </a:r>
        </a:p>
      </dgm:t>
    </dgm:pt>
    <dgm:pt modelId="{DF20CF16-F479-4ED8-A0A8-66B1955ACED2}" type="parTrans" cxnId="{07CB5D7F-3EE8-42F8-99EB-786C83DCCE47}">
      <dgm:prSet/>
      <dgm:spPr/>
      <dgm:t>
        <a:bodyPr/>
        <a:lstStyle/>
        <a:p>
          <a:endParaRPr lang="zh-TW" altLang="en-US"/>
        </a:p>
      </dgm:t>
    </dgm:pt>
    <dgm:pt modelId="{C4087184-E532-4DD5-BF40-4E1A5CCB1D99}" type="sibTrans" cxnId="{07CB5D7F-3EE8-42F8-99EB-786C83DCCE47}">
      <dgm:prSet custT="1"/>
      <dgm:spPr/>
      <dgm:t>
        <a:bodyPr/>
        <a:lstStyle/>
        <a:p>
          <a:pPr algn="ctr"/>
          <a:r>
            <a:rPr lang="zh-TW" altLang="en-US" sz="1600" dirty="0"/>
            <a:t>楊皇煜教授</a:t>
          </a:r>
          <a:br>
            <a:rPr lang="en-US" altLang="zh-TW" sz="1600" dirty="0"/>
          </a:br>
          <a:r>
            <a:rPr lang="en-US" altLang="zh-TW" sz="1600" dirty="0"/>
            <a:t>(</a:t>
          </a:r>
          <a:r>
            <a:rPr lang="zh-TW" altLang="en-US" sz="1600" dirty="0"/>
            <a:t>免疫所</a:t>
          </a:r>
          <a:r>
            <a:rPr lang="en-US" altLang="zh-TW" sz="1600" dirty="0"/>
            <a:t>)</a:t>
          </a:r>
          <a:endParaRPr lang="zh-TW" altLang="en-US" sz="1600" dirty="0"/>
        </a:p>
      </dgm:t>
    </dgm:pt>
    <dgm:pt modelId="{9C4B541C-B98A-4292-B261-D6407FD94986}">
      <dgm:prSet phldrT="[文字]"/>
      <dgm:spPr/>
      <dgm:t>
        <a:bodyPr/>
        <a:lstStyle/>
        <a:p>
          <a:r>
            <a:rPr lang="zh-TW" altLang="en-US" dirty="0"/>
            <a:t>研發行政組</a:t>
          </a:r>
        </a:p>
      </dgm:t>
    </dgm:pt>
    <dgm:pt modelId="{E51D90CE-894A-47AC-9314-63D0FE56BB55}" type="parTrans" cxnId="{9669CC4B-F78A-469A-961B-CDC4209D834B}">
      <dgm:prSet/>
      <dgm:spPr/>
      <dgm:t>
        <a:bodyPr/>
        <a:lstStyle/>
        <a:p>
          <a:endParaRPr lang="zh-TW" altLang="en-US"/>
        </a:p>
      </dgm:t>
    </dgm:pt>
    <dgm:pt modelId="{DDF7A17D-2D66-497B-831E-3D0E837B14E9}" type="sibTrans" cxnId="{9669CC4B-F78A-469A-961B-CDC4209D834B}">
      <dgm:prSet custT="1"/>
      <dgm:spPr/>
      <dgm:t>
        <a:bodyPr/>
        <a:lstStyle/>
        <a:p>
          <a:r>
            <a:rPr lang="zh-TW" altLang="en-US" sz="1600" dirty="0"/>
            <a:t>許芬萍代理組長</a:t>
          </a:r>
        </a:p>
      </dgm:t>
    </dgm:pt>
    <dgm:pt modelId="{97C56F2E-6E46-4CF7-A898-E68CD0937ADD}">
      <dgm:prSet phldrT="[文字]"/>
      <dgm:spPr/>
      <dgm:t>
        <a:bodyPr/>
        <a:lstStyle/>
        <a:p>
          <a:r>
            <a:rPr lang="zh-TW" altLang="en-US" dirty="0"/>
            <a:t>動物中心</a:t>
          </a:r>
        </a:p>
      </dgm:t>
    </dgm:pt>
    <dgm:pt modelId="{A5E48662-0129-4C21-9E53-1BF9827FEC7A}" type="parTrans" cxnId="{AAC809D2-7DA3-4F7E-B18A-02372E7D45D1}">
      <dgm:prSet/>
      <dgm:spPr/>
      <dgm:t>
        <a:bodyPr/>
        <a:lstStyle/>
        <a:p>
          <a:endParaRPr lang="zh-TW" altLang="en-US"/>
        </a:p>
      </dgm:t>
    </dgm:pt>
    <dgm:pt modelId="{5B613966-B801-41B0-B5E9-3D976D8CF885}" type="sibTrans" cxnId="{AAC809D2-7DA3-4F7E-B18A-02372E7D45D1}">
      <dgm:prSet custT="1"/>
      <dgm:spPr/>
      <dgm:t>
        <a:bodyPr/>
        <a:lstStyle/>
        <a:p>
          <a:pPr algn="ctr"/>
          <a:r>
            <a:rPr lang="zh-TW" altLang="en-US" sz="1600" baseline="0" dirty="0"/>
            <a:t>黃國正主任</a:t>
          </a:r>
          <a:br>
            <a:rPr lang="en-US" altLang="zh-TW" sz="1600" baseline="0" dirty="0"/>
          </a:br>
          <a:r>
            <a:rPr lang="en-US" altLang="zh-TW" sz="1600" baseline="0" dirty="0"/>
            <a:t>(</a:t>
          </a:r>
          <a:r>
            <a:rPr lang="zh-TW" altLang="en-US" sz="1600" baseline="0" dirty="0"/>
            <a:t>生醫系</a:t>
          </a:r>
          <a:r>
            <a:rPr lang="en-US" altLang="zh-TW" sz="1600" baseline="0" dirty="0"/>
            <a:t>)</a:t>
          </a:r>
          <a:endParaRPr lang="zh-TW" altLang="en-US" sz="1600" baseline="0" dirty="0"/>
        </a:p>
      </dgm:t>
    </dgm:pt>
    <dgm:pt modelId="{9BCAFEF9-F7D6-4219-9027-8863FB55FDFD}">
      <dgm:prSet phldrT="[文字]"/>
      <dgm:spPr/>
      <dgm:t>
        <a:bodyPr/>
        <a:lstStyle/>
        <a:p>
          <a:r>
            <a:rPr lang="zh-TW" altLang="en-US" dirty="0"/>
            <a:t>貴儀中心</a:t>
          </a:r>
        </a:p>
      </dgm:t>
    </dgm:pt>
    <dgm:pt modelId="{E6FC35BD-A4EE-4B92-8033-FD38B3F7B8D3}" type="parTrans" cxnId="{AA12516D-63FB-49BC-BC7B-CD08047D842B}">
      <dgm:prSet/>
      <dgm:spPr/>
      <dgm:t>
        <a:bodyPr/>
        <a:lstStyle/>
        <a:p>
          <a:endParaRPr lang="zh-TW" altLang="en-US"/>
        </a:p>
      </dgm:t>
    </dgm:pt>
    <dgm:pt modelId="{B629B46F-50ED-4CAD-A163-E04EED15BE31}" type="sibTrans" cxnId="{AA12516D-63FB-49BC-BC7B-CD08047D842B}">
      <dgm:prSet custT="1"/>
      <dgm:spPr/>
      <dgm:t>
        <a:bodyPr/>
        <a:lstStyle/>
        <a:p>
          <a:pPr algn="ctr"/>
          <a:r>
            <a:rPr lang="zh-TW" altLang="en-US" sz="1600" dirty="0"/>
            <a:t>鄭美玲主任</a:t>
          </a:r>
          <a:br>
            <a:rPr lang="en-US" altLang="zh-TW" sz="1600" dirty="0"/>
          </a:br>
          <a:r>
            <a:rPr lang="en-US" altLang="zh-TW" sz="1600" dirty="0"/>
            <a:t>(</a:t>
          </a:r>
          <a:r>
            <a:rPr lang="zh-TW" altLang="en-US" sz="1600" dirty="0"/>
            <a:t>生醫系</a:t>
          </a:r>
          <a:r>
            <a:rPr lang="en-US" altLang="zh-TW" sz="1600" dirty="0"/>
            <a:t>)</a:t>
          </a:r>
          <a:endParaRPr lang="zh-TW" altLang="en-US" sz="1600" dirty="0"/>
        </a:p>
      </dgm:t>
    </dgm:pt>
    <dgm:pt modelId="{9346C272-234C-4469-B6DD-14DB1EF41E47}">
      <dgm:prSet phldrT="[文字]"/>
      <dgm:spPr/>
      <dgm:t>
        <a:bodyPr/>
        <a:lstStyle/>
        <a:p>
          <a:r>
            <a:rPr lang="zh-TW" altLang="en-US" dirty="0"/>
            <a:t>顯微鏡中心</a:t>
          </a:r>
        </a:p>
      </dgm:t>
    </dgm:pt>
    <dgm:pt modelId="{72070FD3-C612-46B3-A2F9-07AD05179666}" type="parTrans" cxnId="{39DEDF5A-C125-4FCF-936F-5C78ABB8272D}">
      <dgm:prSet/>
      <dgm:spPr/>
      <dgm:t>
        <a:bodyPr/>
        <a:lstStyle/>
        <a:p>
          <a:endParaRPr lang="zh-TW" altLang="en-US"/>
        </a:p>
      </dgm:t>
    </dgm:pt>
    <dgm:pt modelId="{1B15CC16-9122-479E-92F1-1FB4E05EB90C}" type="sibTrans" cxnId="{39DEDF5A-C125-4FCF-936F-5C78ABB8272D}">
      <dgm:prSet custT="1"/>
      <dgm:spPr/>
      <dgm:t>
        <a:bodyPr/>
        <a:lstStyle/>
        <a:p>
          <a:pPr algn="ctr"/>
          <a:r>
            <a:rPr lang="zh-TW" altLang="en-US" sz="1600" dirty="0"/>
            <a:t>白麗美主任</a:t>
          </a:r>
          <a:br>
            <a:rPr lang="en-US" altLang="zh-TW" sz="1600" dirty="0"/>
          </a:br>
          <a:r>
            <a:rPr lang="en-US" altLang="zh-TW" sz="1600" dirty="0"/>
            <a:t>(</a:t>
          </a:r>
          <a:r>
            <a:rPr lang="zh-TW" altLang="en-US" sz="1600" dirty="0"/>
            <a:t>生化分生科</a:t>
          </a:r>
          <a:r>
            <a:rPr lang="en-US" altLang="zh-TW" sz="1600" dirty="0"/>
            <a:t>)</a:t>
          </a:r>
          <a:endParaRPr lang="zh-TW" altLang="en-US" sz="1600" dirty="0"/>
        </a:p>
      </dgm:t>
    </dgm:pt>
    <dgm:pt modelId="{6D558487-0B60-4C58-8E41-4C1E378A37CE}">
      <dgm:prSet phldrT="[文字]"/>
      <dgm:spPr/>
      <dgm:t>
        <a:bodyPr/>
        <a:lstStyle/>
        <a:p>
          <a:r>
            <a:rPr lang="zh-TW" altLang="en-US" dirty="0"/>
            <a:t>執行秘書</a:t>
          </a:r>
        </a:p>
      </dgm:t>
    </dgm:pt>
    <dgm:pt modelId="{B6DB2CB0-EA7E-4F16-8D55-E35DFBD8EAF1}" type="parTrans" cxnId="{CA12D734-3BE7-442B-A2A3-0E4C7FB5D135}">
      <dgm:prSet/>
      <dgm:spPr/>
      <dgm:t>
        <a:bodyPr/>
        <a:lstStyle/>
        <a:p>
          <a:endParaRPr lang="zh-TW" altLang="en-US"/>
        </a:p>
      </dgm:t>
    </dgm:pt>
    <dgm:pt modelId="{98B1E856-70A0-4A44-B43D-890DB4F221DD}" type="sibTrans" cxnId="{CA12D734-3BE7-442B-A2A3-0E4C7FB5D135}">
      <dgm:prSet custT="1"/>
      <dgm:spPr/>
      <dgm:t>
        <a:bodyPr/>
        <a:lstStyle/>
        <a:p>
          <a:pPr algn="ctr"/>
          <a:r>
            <a:rPr lang="zh-TW" altLang="en-US" sz="1600" dirty="0"/>
            <a:t>趙一平副教授</a:t>
          </a:r>
          <a:br>
            <a:rPr lang="en-US" altLang="zh-TW" sz="1600" dirty="0"/>
          </a:br>
          <a:r>
            <a:rPr lang="en-US" altLang="zh-TW" sz="1600" dirty="0"/>
            <a:t>(AI</a:t>
          </a:r>
          <a:r>
            <a:rPr lang="zh-TW" altLang="en-US" sz="1600" dirty="0"/>
            <a:t>系</a:t>
          </a:r>
          <a:r>
            <a:rPr lang="en-US" altLang="zh-TW" sz="1600" dirty="0"/>
            <a:t>)</a:t>
          </a:r>
          <a:endParaRPr lang="zh-TW" altLang="en-US" sz="1600" dirty="0"/>
        </a:p>
      </dgm:t>
    </dgm:pt>
    <dgm:pt modelId="{05938BF7-EF6E-41D1-9AFD-2C638CD9B5E2}" type="pres">
      <dgm:prSet presAssocID="{EF2DD9C0-2791-4D68-B550-B63255DF42A6}" presName="hierChild1" presStyleCnt="0">
        <dgm:presLayoutVars>
          <dgm:orgChart val="1"/>
          <dgm:chPref val="1"/>
          <dgm:dir/>
          <dgm:animOne val="branch"/>
          <dgm:animLvl val="lvl"/>
          <dgm:resizeHandles/>
        </dgm:presLayoutVars>
      </dgm:prSet>
      <dgm:spPr/>
    </dgm:pt>
    <dgm:pt modelId="{5B117D78-7342-484A-957D-CD12ECA83AE1}" type="pres">
      <dgm:prSet presAssocID="{17235053-9923-4066-916A-431E915FAB6F}" presName="hierRoot1" presStyleCnt="0">
        <dgm:presLayoutVars>
          <dgm:hierBranch val="init"/>
        </dgm:presLayoutVars>
      </dgm:prSet>
      <dgm:spPr/>
    </dgm:pt>
    <dgm:pt modelId="{01BE4BDA-E9F3-4DD7-9FAA-4C31FF3AD415}" type="pres">
      <dgm:prSet presAssocID="{17235053-9923-4066-916A-431E915FAB6F}" presName="rootComposite1" presStyleCnt="0"/>
      <dgm:spPr/>
    </dgm:pt>
    <dgm:pt modelId="{AA4D2BED-D11D-476D-B4A4-266D1CDD5B0D}" type="pres">
      <dgm:prSet presAssocID="{17235053-9923-4066-916A-431E915FAB6F}" presName="rootText1" presStyleLbl="node0" presStyleIdx="0" presStyleCnt="3" custLinFactY="-1641" custLinFactNeighborX="4634" custLinFactNeighborY="-100000">
        <dgm:presLayoutVars>
          <dgm:chMax/>
          <dgm:chPref val="3"/>
        </dgm:presLayoutVars>
      </dgm:prSet>
      <dgm:spPr/>
    </dgm:pt>
    <dgm:pt modelId="{42389C72-F059-4EEB-9155-50D55FB33F20}" type="pres">
      <dgm:prSet presAssocID="{17235053-9923-4066-916A-431E915FAB6F}" presName="titleText1" presStyleLbl="fgAcc0" presStyleIdx="0" presStyleCnt="3" custScaleY="210332" custLinFactY="-103021" custLinFactNeighborX="5148" custLinFactNeighborY="-200000">
        <dgm:presLayoutVars>
          <dgm:chMax val="0"/>
          <dgm:chPref val="0"/>
        </dgm:presLayoutVars>
      </dgm:prSet>
      <dgm:spPr/>
    </dgm:pt>
    <dgm:pt modelId="{99BC0DFC-7ACC-4993-9FB1-985320AAC944}" type="pres">
      <dgm:prSet presAssocID="{17235053-9923-4066-916A-431E915FAB6F}" presName="rootConnector1" presStyleLbl="node1" presStyleIdx="0" presStyleCnt="4"/>
      <dgm:spPr/>
    </dgm:pt>
    <dgm:pt modelId="{19C5324F-693C-4FB0-852B-73F8E3992162}" type="pres">
      <dgm:prSet presAssocID="{17235053-9923-4066-916A-431E915FAB6F}" presName="hierChild2" presStyleCnt="0"/>
      <dgm:spPr/>
    </dgm:pt>
    <dgm:pt modelId="{8583F75A-9550-498B-A5AE-D75A5479B86B}" type="pres">
      <dgm:prSet presAssocID="{17235053-9923-4066-916A-431E915FAB6F}" presName="hierChild3" presStyleCnt="0"/>
      <dgm:spPr/>
    </dgm:pt>
    <dgm:pt modelId="{E9A1DD12-014B-4184-B3EB-91432F4F5E4E}" type="pres">
      <dgm:prSet presAssocID="{5C8BBFC9-094B-4B35-BD6D-9C7C9E4C1146}" presName="hierRoot1" presStyleCnt="0">
        <dgm:presLayoutVars>
          <dgm:hierBranch val="init"/>
        </dgm:presLayoutVars>
      </dgm:prSet>
      <dgm:spPr/>
    </dgm:pt>
    <dgm:pt modelId="{4CB431BB-9105-4B41-A173-5E2C36AF3DFB}" type="pres">
      <dgm:prSet presAssocID="{5C8BBFC9-094B-4B35-BD6D-9C7C9E4C1146}" presName="rootComposite1" presStyleCnt="0"/>
      <dgm:spPr/>
    </dgm:pt>
    <dgm:pt modelId="{35E0ED40-DDF0-44AF-B85E-46052D8A22EE}" type="pres">
      <dgm:prSet presAssocID="{5C8BBFC9-094B-4B35-BD6D-9C7C9E4C1146}" presName="rootText1" presStyleLbl="node0" presStyleIdx="1" presStyleCnt="3" custLinFactY="-58009" custLinFactNeighborX="3374" custLinFactNeighborY="-100000">
        <dgm:presLayoutVars>
          <dgm:chMax/>
          <dgm:chPref val="3"/>
        </dgm:presLayoutVars>
      </dgm:prSet>
      <dgm:spPr/>
    </dgm:pt>
    <dgm:pt modelId="{932C085D-D3BB-4A39-B6F1-6B1776E8191B}" type="pres">
      <dgm:prSet presAssocID="{5C8BBFC9-094B-4B35-BD6D-9C7C9E4C1146}" presName="titleText1" presStyleLbl="fgAcc0" presStyleIdx="1" presStyleCnt="3" custScaleY="210324" custLinFactY="-200000" custLinFactNeighborX="3748" custLinFactNeighborY="-216211">
        <dgm:presLayoutVars>
          <dgm:chMax val="0"/>
          <dgm:chPref val="0"/>
        </dgm:presLayoutVars>
      </dgm:prSet>
      <dgm:spPr/>
    </dgm:pt>
    <dgm:pt modelId="{835E598A-9F8A-476A-BB0F-140B6BCD50FF}" type="pres">
      <dgm:prSet presAssocID="{5C8BBFC9-094B-4B35-BD6D-9C7C9E4C1146}" presName="rootConnector1" presStyleLbl="node1" presStyleIdx="0" presStyleCnt="4"/>
      <dgm:spPr/>
    </dgm:pt>
    <dgm:pt modelId="{03D408D4-3E49-430E-9B4E-3681B8135A05}" type="pres">
      <dgm:prSet presAssocID="{5C8BBFC9-094B-4B35-BD6D-9C7C9E4C1146}" presName="hierChild2" presStyleCnt="0"/>
      <dgm:spPr/>
    </dgm:pt>
    <dgm:pt modelId="{ECE1533A-621C-46FA-9A21-F266D9710273}" type="pres">
      <dgm:prSet presAssocID="{E51D90CE-894A-47AC-9314-63D0FE56BB55}" presName="Name37" presStyleLbl="parChTrans1D2" presStyleIdx="0" presStyleCnt="4"/>
      <dgm:spPr/>
    </dgm:pt>
    <dgm:pt modelId="{E4677867-5472-4142-A80B-731F35AF6F96}" type="pres">
      <dgm:prSet presAssocID="{9C4B541C-B98A-4292-B261-D6407FD94986}" presName="hierRoot2" presStyleCnt="0">
        <dgm:presLayoutVars>
          <dgm:hierBranch val="init"/>
        </dgm:presLayoutVars>
      </dgm:prSet>
      <dgm:spPr/>
    </dgm:pt>
    <dgm:pt modelId="{E3E2DC8E-2A0E-4303-9A7B-A36E5DC23846}" type="pres">
      <dgm:prSet presAssocID="{9C4B541C-B98A-4292-B261-D6407FD94986}" presName="rootComposite" presStyleCnt="0"/>
      <dgm:spPr/>
    </dgm:pt>
    <dgm:pt modelId="{7BCBF130-4944-44E5-9AB8-451FA94CB1E3}" type="pres">
      <dgm:prSet presAssocID="{9C4B541C-B98A-4292-B261-D6407FD94986}" presName="rootText" presStyleLbl="node1" presStyleIdx="0" presStyleCnt="4">
        <dgm:presLayoutVars>
          <dgm:chMax/>
          <dgm:chPref val="3"/>
        </dgm:presLayoutVars>
      </dgm:prSet>
      <dgm:spPr/>
    </dgm:pt>
    <dgm:pt modelId="{4C3ED5BA-081C-43C1-97CA-D00786F930A5}" type="pres">
      <dgm:prSet presAssocID="{9C4B541C-B98A-4292-B261-D6407FD94986}" presName="titleText2" presStyleLbl="fgAcc1" presStyleIdx="0" presStyleCnt="4" custScaleX="112637" custScaleY="158628" custLinFactNeighborY="-21906">
        <dgm:presLayoutVars>
          <dgm:chMax val="0"/>
          <dgm:chPref val="0"/>
        </dgm:presLayoutVars>
      </dgm:prSet>
      <dgm:spPr/>
    </dgm:pt>
    <dgm:pt modelId="{9FFA6011-2F0A-40CF-B9A0-8C6DA511E744}" type="pres">
      <dgm:prSet presAssocID="{9C4B541C-B98A-4292-B261-D6407FD94986}" presName="rootConnector" presStyleLbl="node2" presStyleIdx="0" presStyleCnt="0"/>
      <dgm:spPr/>
    </dgm:pt>
    <dgm:pt modelId="{8539C607-D8D7-4A18-9332-30AD6CB98AA9}" type="pres">
      <dgm:prSet presAssocID="{9C4B541C-B98A-4292-B261-D6407FD94986}" presName="hierChild4" presStyleCnt="0"/>
      <dgm:spPr/>
    </dgm:pt>
    <dgm:pt modelId="{1EFFEF9B-2878-4CAF-BF41-633F6DFBF79D}" type="pres">
      <dgm:prSet presAssocID="{9C4B541C-B98A-4292-B261-D6407FD94986}" presName="hierChild5" presStyleCnt="0"/>
      <dgm:spPr/>
    </dgm:pt>
    <dgm:pt modelId="{74AEFF41-D751-4C1C-A6CD-991439B3BC48}" type="pres">
      <dgm:prSet presAssocID="{A5E48662-0129-4C21-9E53-1BF9827FEC7A}" presName="Name37" presStyleLbl="parChTrans1D2" presStyleIdx="1" presStyleCnt="4"/>
      <dgm:spPr/>
    </dgm:pt>
    <dgm:pt modelId="{4525D3CE-B79B-4CAE-B0BB-CB81F42A0975}" type="pres">
      <dgm:prSet presAssocID="{97C56F2E-6E46-4CF7-A898-E68CD0937ADD}" presName="hierRoot2" presStyleCnt="0">
        <dgm:presLayoutVars>
          <dgm:hierBranch val="init"/>
        </dgm:presLayoutVars>
      </dgm:prSet>
      <dgm:spPr/>
    </dgm:pt>
    <dgm:pt modelId="{3C965A82-5429-4BC8-ACE3-1F554D3E6B58}" type="pres">
      <dgm:prSet presAssocID="{97C56F2E-6E46-4CF7-A898-E68CD0937ADD}" presName="rootComposite" presStyleCnt="0"/>
      <dgm:spPr/>
    </dgm:pt>
    <dgm:pt modelId="{67663A99-AEE9-4F25-BC90-A0C7761769C5}" type="pres">
      <dgm:prSet presAssocID="{97C56F2E-6E46-4CF7-A898-E68CD0937ADD}" presName="rootText" presStyleLbl="node1" presStyleIdx="1" presStyleCnt="4">
        <dgm:presLayoutVars>
          <dgm:chMax/>
          <dgm:chPref val="3"/>
        </dgm:presLayoutVars>
      </dgm:prSet>
      <dgm:spPr/>
    </dgm:pt>
    <dgm:pt modelId="{AECF35B7-7C1F-4A1E-9EFB-A395CD65E316}" type="pres">
      <dgm:prSet presAssocID="{97C56F2E-6E46-4CF7-A898-E68CD0937ADD}" presName="titleText2" presStyleLbl="fgAcc1" presStyleIdx="1" presStyleCnt="4" custScaleY="224456" custLinFactNeighborY="14604">
        <dgm:presLayoutVars>
          <dgm:chMax val="0"/>
          <dgm:chPref val="0"/>
        </dgm:presLayoutVars>
      </dgm:prSet>
      <dgm:spPr/>
    </dgm:pt>
    <dgm:pt modelId="{2F01B8FC-C81C-43DC-98D2-690613CB0850}" type="pres">
      <dgm:prSet presAssocID="{97C56F2E-6E46-4CF7-A898-E68CD0937ADD}" presName="rootConnector" presStyleLbl="node2" presStyleIdx="0" presStyleCnt="0"/>
      <dgm:spPr/>
    </dgm:pt>
    <dgm:pt modelId="{C7D88FFD-FDC9-4EED-87A3-7C1C40D65FC4}" type="pres">
      <dgm:prSet presAssocID="{97C56F2E-6E46-4CF7-A898-E68CD0937ADD}" presName="hierChild4" presStyleCnt="0"/>
      <dgm:spPr/>
    </dgm:pt>
    <dgm:pt modelId="{1D6A8443-4954-4160-A42E-7ADBF4378533}" type="pres">
      <dgm:prSet presAssocID="{97C56F2E-6E46-4CF7-A898-E68CD0937ADD}" presName="hierChild5" presStyleCnt="0"/>
      <dgm:spPr/>
    </dgm:pt>
    <dgm:pt modelId="{1995A7E8-8F6A-4D08-A7D7-43D6175615D8}" type="pres">
      <dgm:prSet presAssocID="{E6FC35BD-A4EE-4B92-8033-FD38B3F7B8D3}" presName="Name37" presStyleLbl="parChTrans1D2" presStyleIdx="2" presStyleCnt="4"/>
      <dgm:spPr/>
    </dgm:pt>
    <dgm:pt modelId="{27714F56-88DD-4CE7-BB8E-C0FC2D8BEE82}" type="pres">
      <dgm:prSet presAssocID="{9BCAFEF9-F7D6-4219-9027-8863FB55FDFD}" presName="hierRoot2" presStyleCnt="0">
        <dgm:presLayoutVars>
          <dgm:hierBranch val="init"/>
        </dgm:presLayoutVars>
      </dgm:prSet>
      <dgm:spPr/>
    </dgm:pt>
    <dgm:pt modelId="{4F806D2E-9731-4B25-ACCA-F7824154FDE8}" type="pres">
      <dgm:prSet presAssocID="{9BCAFEF9-F7D6-4219-9027-8863FB55FDFD}" presName="rootComposite" presStyleCnt="0"/>
      <dgm:spPr/>
    </dgm:pt>
    <dgm:pt modelId="{7262F7E7-DEEA-4552-A4E2-03317F69BB4F}" type="pres">
      <dgm:prSet presAssocID="{9BCAFEF9-F7D6-4219-9027-8863FB55FDFD}" presName="rootText" presStyleLbl="node1" presStyleIdx="2" presStyleCnt="4">
        <dgm:presLayoutVars>
          <dgm:chMax/>
          <dgm:chPref val="3"/>
        </dgm:presLayoutVars>
      </dgm:prSet>
      <dgm:spPr/>
    </dgm:pt>
    <dgm:pt modelId="{A1FE4BF5-F8DF-4BD3-B4D8-6927908CE200}" type="pres">
      <dgm:prSet presAssocID="{9BCAFEF9-F7D6-4219-9027-8863FB55FDFD}" presName="titleText2" presStyleLbl="fgAcc1" presStyleIdx="2" presStyleCnt="4" custScaleY="205904" custLinFactNeighborY="18255">
        <dgm:presLayoutVars>
          <dgm:chMax val="0"/>
          <dgm:chPref val="0"/>
        </dgm:presLayoutVars>
      </dgm:prSet>
      <dgm:spPr/>
    </dgm:pt>
    <dgm:pt modelId="{D1410A3B-CCE4-42D7-A7BC-5FA6ACA83F0F}" type="pres">
      <dgm:prSet presAssocID="{9BCAFEF9-F7D6-4219-9027-8863FB55FDFD}" presName="rootConnector" presStyleLbl="node2" presStyleIdx="0" presStyleCnt="0"/>
      <dgm:spPr/>
    </dgm:pt>
    <dgm:pt modelId="{078A2BD6-BB6D-4E37-AFAE-5E4C0ADC8CDB}" type="pres">
      <dgm:prSet presAssocID="{9BCAFEF9-F7D6-4219-9027-8863FB55FDFD}" presName="hierChild4" presStyleCnt="0"/>
      <dgm:spPr/>
    </dgm:pt>
    <dgm:pt modelId="{AB9B57EA-35DE-4FDE-9D29-AB3CDA23FDC4}" type="pres">
      <dgm:prSet presAssocID="{9BCAFEF9-F7D6-4219-9027-8863FB55FDFD}" presName="hierChild5" presStyleCnt="0"/>
      <dgm:spPr/>
    </dgm:pt>
    <dgm:pt modelId="{6A69C28D-AD76-4E0A-96F8-8AD7B3E8DC17}" type="pres">
      <dgm:prSet presAssocID="{72070FD3-C612-46B3-A2F9-07AD05179666}" presName="Name37" presStyleLbl="parChTrans1D2" presStyleIdx="3" presStyleCnt="4"/>
      <dgm:spPr/>
    </dgm:pt>
    <dgm:pt modelId="{B0BCDD59-DB15-4BB7-870D-79CB7F9AD3A0}" type="pres">
      <dgm:prSet presAssocID="{9346C272-234C-4469-B6DD-14DB1EF41E47}" presName="hierRoot2" presStyleCnt="0">
        <dgm:presLayoutVars>
          <dgm:hierBranch val="init"/>
        </dgm:presLayoutVars>
      </dgm:prSet>
      <dgm:spPr/>
    </dgm:pt>
    <dgm:pt modelId="{99523F15-FB67-4C1E-916E-FA7D2FBD764A}" type="pres">
      <dgm:prSet presAssocID="{9346C272-234C-4469-B6DD-14DB1EF41E47}" presName="rootComposite" presStyleCnt="0"/>
      <dgm:spPr/>
    </dgm:pt>
    <dgm:pt modelId="{643C8F73-0017-43B2-8947-85E86E0059FA}" type="pres">
      <dgm:prSet presAssocID="{9346C272-234C-4469-B6DD-14DB1EF41E47}" presName="rootText" presStyleLbl="node1" presStyleIdx="3" presStyleCnt="4">
        <dgm:presLayoutVars>
          <dgm:chMax/>
          <dgm:chPref val="3"/>
        </dgm:presLayoutVars>
      </dgm:prSet>
      <dgm:spPr/>
    </dgm:pt>
    <dgm:pt modelId="{4DBC4CA1-C60F-4248-8D74-06B8D59ABB68}" type="pres">
      <dgm:prSet presAssocID="{9346C272-234C-4469-B6DD-14DB1EF41E47}" presName="titleText2" presStyleLbl="fgAcc1" presStyleIdx="3" presStyleCnt="4" custScaleY="198946" custLinFactNeighborY="21906">
        <dgm:presLayoutVars>
          <dgm:chMax val="0"/>
          <dgm:chPref val="0"/>
        </dgm:presLayoutVars>
      </dgm:prSet>
      <dgm:spPr/>
    </dgm:pt>
    <dgm:pt modelId="{31D8A402-2A40-40DF-B5FB-35E3357898C9}" type="pres">
      <dgm:prSet presAssocID="{9346C272-234C-4469-B6DD-14DB1EF41E47}" presName="rootConnector" presStyleLbl="node2" presStyleIdx="0" presStyleCnt="0"/>
      <dgm:spPr/>
    </dgm:pt>
    <dgm:pt modelId="{E906C91E-5889-4A73-A6BE-85FDFDC6579A}" type="pres">
      <dgm:prSet presAssocID="{9346C272-234C-4469-B6DD-14DB1EF41E47}" presName="hierChild4" presStyleCnt="0"/>
      <dgm:spPr/>
    </dgm:pt>
    <dgm:pt modelId="{1C48322D-F392-4886-BDD7-928ADDF7BF09}" type="pres">
      <dgm:prSet presAssocID="{9346C272-234C-4469-B6DD-14DB1EF41E47}" presName="hierChild5" presStyleCnt="0"/>
      <dgm:spPr/>
    </dgm:pt>
    <dgm:pt modelId="{E4A18A4F-4CE9-4D53-A542-6865F8DA7E15}" type="pres">
      <dgm:prSet presAssocID="{5C8BBFC9-094B-4B35-BD6D-9C7C9E4C1146}" presName="hierChild3" presStyleCnt="0"/>
      <dgm:spPr/>
    </dgm:pt>
    <dgm:pt modelId="{5EDD4D74-748E-46F4-A96C-13CA769F8090}" type="pres">
      <dgm:prSet presAssocID="{6D558487-0B60-4C58-8E41-4C1E378A37CE}" presName="hierRoot1" presStyleCnt="0">
        <dgm:presLayoutVars>
          <dgm:hierBranch val="init"/>
        </dgm:presLayoutVars>
      </dgm:prSet>
      <dgm:spPr/>
    </dgm:pt>
    <dgm:pt modelId="{EB45F9D4-FDD5-4431-97BA-F159813EFB53}" type="pres">
      <dgm:prSet presAssocID="{6D558487-0B60-4C58-8E41-4C1E378A37CE}" presName="rootComposite1" presStyleCnt="0"/>
      <dgm:spPr/>
    </dgm:pt>
    <dgm:pt modelId="{74409A99-34C3-4DA6-B376-ACD904DF11C5}" type="pres">
      <dgm:prSet presAssocID="{6D558487-0B60-4C58-8E41-4C1E378A37CE}" presName="rootText1" presStyleLbl="node0" presStyleIdx="2" presStyleCnt="3" custLinFactY="-425" custLinFactNeighborX="2744" custLinFactNeighborY="-100000">
        <dgm:presLayoutVars>
          <dgm:chMax/>
          <dgm:chPref val="3"/>
        </dgm:presLayoutVars>
      </dgm:prSet>
      <dgm:spPr/>
    </dgm:pt>
    <dgm:pt modelId="{6259F013-8F2A-4A56-83E4-CD1FA3EEB36B}" type="pres">
      <dgm:prSet presAssocID="{6D558487-0B60-4C58-8E41-4C1E378A37CE}" presName="titleText1" presStyleLbl="fgAcc0" presStyleIdx="2" presStyleCnt="3" custScaleY="216858" custLinFactY="-100000" custLinFactNeighborX="3048" custLinFactNeighborY="-192032">
        <dgm:presLayoutVars>
          <dgm:chMax val="0"/>
          <dgm:chPref val="0"/>
        </dgm:presLayoutVars>
      </dgm:prSet>
      <dgm:spPr/>
    </dgm:pt>
    <dgm:pt modelId="{4A855DC9-DCB8-4874-868C-E10F833018B8}" type="pres">
      <dgm:prSet presAssocID="{6D558487-0B60-4C58-8E41-4C1E378A37CE}" presName="rootConnector1" presStyleLbl="node1" presStyleIdx="3" presStyleCnt="4"/>
      <dgm:spPr/>
    </dgm:pt>
    <dgm:pt modelId="{20D067EC-EBC2-4FC9-8F8B-EAB364316409}" type="pres">
      <dgm:prSet presAssocID="{6D558487-0B60-4C58-8E41-4C1E378A37CE}" presName="hierChild2" presStyleCnt="0"/>
      <dgm:spPr/>
    </dgm:pt>
    <dgm:pt modelId="{66ECFDA1-1A94-485B-AC39-1BEF743CBDAF}" type="pres">
      <dgm:prSet presAssocID="{6D558487-0B60-4C58-8E41-4C1E378A37CE}" presName="hierChild3" presStyleCnt="0"/>
      <dgm:spPr/>
    </dgm:pt>
  </dgm:ptLst>
  <dgm:cxnLst>
    <dgm:cxn modelId="{7CEC1102-74F7-4D57-A4D9-223CCA8B5DDB}" type="presOf" srcId="{E6FC35BD-A4EE-4B92-8033-FD38B3F7B8D3}" destId="{1995A7E8-8F6A-4D08-A7D7-43D6175615D8}" srcOrd="0" destOrd="0" presId="urn:microsoft.com/office/officeart/2008/layout/NameandTitleOrganizationalChart"/>
    <dgm:cxn modelId="{9BAB6908-3967-4079-A5F0-BD15E88D92D5}" type="presOf" srcId="{9C4B541C-B98A-4292-B261-D6407FD94986}" destId="{9FFA6011-2F0A-40CF-B9A0-8C6DA511E744}" srcOrd="1" destOrd="0" presId="urn:microsoft.com/office/officeart/2008/layout/NameandTitleOrganizationalChart"/>
    <dgm:cxn modelId="{2F2EFC1A-D36E-4B46-8246-8B66ED06DFC5}" type="presOf" srcId="{1B15CC16-9122-479E-92F1-1FB4E05EB90C}" destId="{4DBC4CA1-C60F-4248-8D74-06B8D59ABB68}" srcOrd="0" destOrd="0" presId="urn:microsoft.com/office/officeart/2008/layout/NameandTitleOrganizationalChart"/>
    <dgm:cxn modelId="{8F89D128-AFE5-429F-9358-183BCA5869AE}" type="presOf" srcId="{C4087184-E532-4DD5-BF40-4E1A5CCB1D99}" destId="{932C085D-D3BB-4A39-B6F1-6B1776E8191B}" srcOrd="0" destOrd="0" presId="urn:microsoft.com/office/officeart/2008/layout/NameandTitleOrganizationalChart"/>
    <dgm:cxn modelId="{C9576831-A45A-4B64-A877-C1184615E401}" type="presOf" srcId="{9346C272-234C-4469-B6DD-14DB1EF41E47}" destId="{643C8F73-0017-43B2-8947-85E86E0059FA}" srcOrd="0" destOrd="0" presId="urn:microsoft.com/office/officeart/2008/layout/NameandTitleOrganizationalChart"/>
    <dgm:cxn modelId="{3D76B433-1384-4EB1-B674-DC5A0310B9CC}" type="presOf" srcId="{17235053-9923-4066-916A-431E915FAB6F}" destId="{99BC0DFC-7ACC-4993-9FB1-985320AAC944}" srcOrd="1" destOrd="0" presId="urn:microsoft.com/office/officeart/2008/layout/NameandTitleOrganizationalChart"/>
    <dgm:cxn modelId="{CA12D734-3BE7-442B-A2A3-0E4C7FB5D135}" srcId="{EF2DD9C0-2791-4D68-B550-B63255DF42A6}" destId="{6D558487-0B60-4C58-8E41-4C1E378A37CE}" srcOrd="2" destOrd="0" parTransId="{B6DB2CB0-EA7E-4F16-8D55-E35DFBD8EAF1}" sibTransId="{98B1E856-70A0-4A44-B43D-890DB4F221DD}"/>
    <dgm:cxn modelId="{2ACC8C3F-A8CC-432A-A7CB-1CC432238180}" type="presOf" srcId="{A5E48662-0129-4C21-9E53-1BF9827FEC7A}" destId="{74AEFF41-D751-4C1C-A6CD-991439B3BC48}" srcOrd="0" destOrd="0" presId="urn:microsoft.com/office/officeart/2008/layout/NameandTitleOrganizationalChart"/>
    <dgm:cxn modelId="{7699A040-97B3-43A5-9A45-396B6EC5C2F6}" type="presOf" srcId="{9BCAFEF9-F7D6-4219-9027-8863FB55FDFD}" destId="{7262F7E7-DEEA-4552-A4E2-03317F69BB4F}" srcOrd="0" destOrd="0" presId="urn:microsoft.com/office/officeart/2008/layout/NameandTitleOrganizationalChart"/>
    <dgm:cxn modelId="{B5C52247-7233-4DBE-9224-F225D91AB5FE}" type="presOf" srcId="{98B1E856-70A0-4A44-B43D-890DB4F221DD}" destId="{6259F013-8F2A-4A56-83E4-CD1FA3EEB36B}" srcOrd="0" destOrd="0" presId="urn:microsoft.com/office/officeart/2008/layout/NameandTitleOrganizationalChart"/>
    <dgm:cxn modelId="{9669CC4B-F78A-469A-961B-CDC4209D834B}" srcId="{5C8BBFC9-094B-4B35-BD6D-9C7C9E4C1146}" destId="{9C4B541C-B98A-4292-B261-D6407FD94986}" srcOrd="0" destOrd="0" parTransId="{E51D90CE-894A-47AC-9314-63D0FE56BB55}" sibTransId="{DDF7A17D-2D66-497B-831E-3D0E837B14E9}"/>
    <dgm:cxn modelId="{3653B96C-F6BF-4F48-B152-81E695E92F75}" type="presOf" srcId="{6D558487-0B60-4C58-8E41-4C1E378A37CE}" destId="{4A855DC9-DCB8-4874-868C-E10F833018B8}" srcOrd="1" destOrd="0" presId="urn:microsoft.com/office/officeart/2008/layout/NameandTitleOrganizationalChart"/>
    <dgm:cxn modelId="{AA12516D-63FB-49BC-BC7B-CD08047D842B}" srcId="{5C8BBFC9-094B-4B35-BD6D-9C7C9E4C1146}" destId="{9BCAFEF9-F7D6-4219-9027-8863FB55FDFD}" srcOrd="2" destOrd="0" parTransId="{E6FC35BD-A4EE-4B92-8033-FD38B3F7B8D3}" sibTransId="{B629B46F-50ED-4CAD-A163-E04EED15BE31}"/>
    <dgm:cxn modelId="{0C7A0572-0FEF-475B-B0AC-EBA5FED18C6F}" type="presOf" srcId="{72070FD3-C612-46B3-A2F9-07AD05179666}" destId="{6A69C28D-AD76-4E0A-96F8-8AD7B3E8DC17}" srcOrd="0" destOrd="0" presId="urn:microsoft.com/office/officeart/2008/layout/NameandTitleOrganizationalChart"/>
    <dgm:cxn modelId="{B8CEA052-2D98-4A3B-B483-8FB81C4B3681}" type="presOf" srcId="{E51D90CE-894A-47AC-9314-63D0FE56BB55}" destId="{ECE1533A-621C-46FA-9A21-F266D9710273}" srcOrd="0" destOrd="0" presId="urn:microsoft.com/office/officeart/2008/layout/NameandTitleOrganizationalChart"/>
    <dgm:cxn modelId="{6E617173-8133-48E3-A336-7145B41A03C6}" type="presOf" srcId="{9BCAFEF9-F7D6-4219-9027-8863FB55FDFD}" destId="{D1410A3B-CCE4-42D7-A7BC-5FA6ACA83F0F}" srcOrd="1" destOrd="0" presId="urn:microsoft.com/office/officeart/2008/layout/NameandTitleOrganizationalChart"/>
    <dgm:cxn modelId="{66B17654-921E-4CC3-9503-7ACD9D744729}" type="presOf" srcId="{5C8BBFC9-094B-4B35-BD6D-9C7C9E4C1146}" destId="{35E0ED40-DDF0-44AF-B85E-46052D8A22EE}" srcOrd="0" destOrd="0" presId="urn:microsoft.com/office/officeart/2008/layout/NameandTitleOrganizationalChart"/>
    <dgm:cxn modelId="{E0845178-B650-49F7-8C68-3D4FCFDF304C}" type="presOf" srcId="{5C8BBFC9-094B-4B35-BD6D-9C7C9E4C1146}" destId="{835E598A-9F8A-476A-BB0F-140B6BCD50FF}" srcOrd="1" destOrd="0" presId="urn:microsoft.com/office/officeart/2008/layout/NameandTitleOrganizationalChart"/>
    <dgm:cxn modelId="{39DEDF5A-C125-4FCF-936F-5C78ABB8272D}" srcId="{5C8BBFC9-094B-4B35-BD6D-9C7C9E4C1146}" destId="{9346C272-234C-4469-B6DD-14DB1EF41E47}" srcOrd="3" destOrd="0" parTransId="{72070FD3-C612-46B3-A2F9-07AD05179666}" sibTransId="{1B15CC16-9122-479E-92F1-1FB4E05EB90C}"/>
    <dgm:cxn modelId="{76772B7D-5B63-4DA4-9297-479821ECAC1A}" type="presOf" srcId="{97C56F2E-6E46-4CF7-A898-E68CD0937ADD}" destId="{67663A99-AEE9-4F25-BC90-A0C7761769C5}" srcOrd="0" destOrd="0" presId="urn:microsoft.com/office/officeart/2008/layout/NameandTitleOrganizationalChart"/>
    <dgm:cxn modelId="{07CB5D7F-3EE8-42F8-99EB-786C83DCCE47}" srcId="{EF2DD9C0-2791-4D68-B550-B63255DF42A6}" destId="{5C8BBFC9-094B-4B35-BD6D-9C7C9E4C1146}" srcOrd="1" destOrd="0" parTransId="{DF20CF16-F479-4ED8-A0A8-66B1955ACED2}" sibTransId="{C4087184-E532-4DD5-BF40-4E1A5CCB1D99}"/>
    <dgm:cxn modelId="{E4ADFEA2-7798-460D-B4DB-30B141622E91}" type="presOf" srcId="{B629B46F-50ED-4CAD-A163-E04EED15BE31}" destId="{A1FE4BF5-F8DF-4BD3-B4D8-6927908CE200}" srcOrd="0" destOrd="0" presId="urn:microsoft.com/office/officeart/2008/layout/NameandTitleOrganizationalChart"/>
    <dgm:cxn modelId="{FF6A42A5-6EA2-4A32-9604-C23953B91FEF}" type="presOf" srcId="{092E539C-2371-42F0-BAF0-228B380C5A17}" destId="{42389C72-F059-4EEB-9155-50D55FB33F20}" srcOrd="0" destOrd="0" presId="urn:microsoft.com/office/officeart/2008/layout/NameandTitleOrganizationalChart"/>
    <dgm:cxn modelId="{54D7DFA5-DDD2-470E-86DB-E5CFA030BE4A}" srcId="{EF2DD9C0-2791-4D68-B550-B63255DF42A6}" destId="{17235053-9923-4066-916A-431E915FAB6F}" srcOrd="0" destOrd="0" parTransId="{2E9FA863-B7D0-4920-8C08-0C19863F27AC}" sibTransId="{092E539C-2371-42F0-BAF0-228B380C5A17}"/>
    <dgm:cxn modelId="{6316CBA6-80AD-4064-A456-4B5C675575B1}" type="presOf" srcId="{DDF7A17D-2D66-497B-831E-3D0E837B14E9}" destId="{4C3ED5BA-081C-43C1-97CA-D00786F930A5}" srcOrd="0" destOrd="0" presId="urn:microsoft.com/office/officeart/2008/layout/NameandTitleOrganizationalChart"/>
    <dgm:cxn modelId="{3BEAE3AD-8966-41F0-80F7-010EA21D2FB8}" type="presOf" srcId="{5B613966-B801-41B0-B5E9-3D976D8CF885}" destId="{AECF35B7-7C1F-4A1E-9EFB-A395CD65E316}" srcOrd="0" destOrd="0" presId="urn:microsoft.com/office/officeart/2008/layout/NameandTitleOrganizationalChart"/>
    <dgm:cxn modelId="{4E7E0EC7-2AB0-4F0E-80EB-85AA438477E8}" type="presOf" srcId="{17235053-9923-4066-916A-431E915FAB6F}" destId="{AA4D2BED-D11D-476D-B4A4-266D1CDD5B0D}" srcOrd="0" destOrd="0" presId="urn:microsoft.com/office/officeart/2008/layout/NameandTitleOrganizationalChart"/>
    <dgm:cxn modelId="{642B7FCF-B2C7-48D7-BCEA-AB8A4FB56CEE}" type="presOf" srcId="{EF2DD9C0-2791-4D68-B550-B63255DF42A6}" destId="{05938BF7-EF6E-41D1-9AFD-2C638CD9B5E2}" srcOrd="0" destOrd="0" presId="urn:microsoft.com/office/officeart/2008/layout/NameandTitleOrganizationalChart"/>
    <dgm:cxn modelId="{AAC809D2-7DA3-4F7E-B18A-02372E7D45D1}" srcId="{5C8BBFC9-094B-4B35-BD6D-9C7C9E4C1146}" destId="{97C56F2E-6E46-4CF7-A898-E68CD0937ADD}" srcOrd="1" destOrd="0" parTransId="{A5E48662-0129-4C21-9E53-1BF9827FEC7A}" sibTransId="{5B613966-B801-41B0-B5E9-3D976D8CF885}"/>
    <dgm:cxn modelId="{A45B0BE8-1173-4390-9EC2-F780038F9311}" type="presOf" srcId="{9346C272-234C-4469-B6DD-14DB1EF41E47}" destId="{31D8A402-2A40-40DF-B5FB-35E3357898C9}" srcOrd="1" destOrd="0" presId="urn:microsoft.com/office/officeart/2008/layout/NameandTitleOrganizationalChart"/>
    <dgm:cxn modelId="{496317EA-2918-4CA7-91F5-E09F800027A8}" type="presOf" srcId="{9C4B541C-B98A-4292-B261-D6407FD94986}" destId="{7BCBF130-4944-44E5-9AB8-451FA94CB1E3}" srcOrd="0" destOrd="0" presId="urn:microsoft.com/office/officeart/2008/layout/NameandTitleOrganizationalChart"/>
    <dgm:cxn modelId="{E19526EB-4401-4B4D-8141-A059781BE90E}" type="presOf" srcId="{6D558487-0B60-4C58-8E41-4C1E378A37CE}" destId="{74409A99-34C3-4DA6-B376-ACD904DF11C5}" srcOrd="0" destOrd="0" presId="urn:microsoft.com/office/officeart/2008/layout/NameandTitleOrganizationalChart"/>
    <dgm:cxn modelId="{D469C2F9-3E46-4F49-AE61-F56059768FAE}" type="presOf" srcId="{97C56F2E-6E46-4CF7-A898-E68CD0937ADD}" destId="{2F01B8FC-C81C-43DC-98D2-690613CB0850}" srcOrd="1" destOrd="0" presId="urn:microsoft.com/office/officeart/2008/layout/NameandTitleOrganizationalChart"/>
    <dgm:cxn modelId="{4D39D498-ECF1-4604-B6FD-03F555E0FCFC}" type="presParOf" srcId="{05938BF7-EF6E-41D1-9AFD-2C638CD9B5E2}" destId="{5B117D78-7342-484A-957D-CD12ECA83AE1}" srcOrd="0" destOrd="0" presId="urn:microsoft.com/office/officeart/2008/layout/NameandTitleOrganizationalChart"/>
    <dgm:cxn modelId="{BF7856BF-A31E-458B-BBC9-4378EC49333A}" type="presParOf" srcId="{5B117D78-7342-484A-957D-CD12ECA83AE1}" destId="{01BE4BDA-E9F3-4DD7-9FAA-4C31FF3AD415}" srcOrd="0" destOrd="0" presId="urn:microsoft.com/office/officeart/2008/layout/NameandTitleOrganizationalChart"/>
    <dgm:cxn modelId="{3E3D235A-CD93-4AE3-8749-3B5D3A89FEE2}" type="presParOf" srcId="{01BE4BDA-E9F3-4DD7-9FAA-4C31FF3AD415}" destId="{AA4D2BED-D11D-476D-B4A4-266D1CDD5B0D}" srcOrd="0" destOrd="0" presId="urn:microsoft.com/office/officeart/2008/layout/NameandTitleOrganizationalChart"/>
    <dgm:cxn modelId="{35FF1DE9-166A-4D6B-97A1-904FEBC614FF}" type="presParOf" srcId="{01BE4BDA-E9F3-4DD7-9FAA-4C31FF3AD415}" destId="{42389C72-F059-4EEB-9155-50D55FB33F20}" srcOrd="1" destOrd="0" presId="urn:microsoft.com/office/officeart/2008/layout/NameandTitleOrganizationalChart"/>
    <dgm:cxn modelId="{033A1C3E-8F0F-4BD3-8A04-8A63957C5091}" type="presParOf" srcId="{01BE4BDA-E9F3-4DD7-9FAA-4C31FF3AD415}" destId="{99BC0DFC-7ACC-4993-9FB1-985320AAC944}" srcOrd="2" destOrd="0" presId="urn:microsoft.com/office/officeart/2008/layout/NameandTitleOrganizationalChart"/>
    <dgm:cxn modelId="{B3CBA915-AE30-4955-95E3-167CB2C8027F}" type="presParOf" srcId="{5B117D78-7342-484A-957D-CD12ECA83AE1}" destId="{19C5324F-693C-4FB0-852B-73F8E3992162}" srcOrd="1" destOrd="0" presId="urn:microsoft.com/office/officeart/2008/layout/NameandTitleOrganizationalChart"/>
    <dgm:cxn modelId="{DB863815-0809-476C-A0DE-243236F1EB3F}" type="presParOf" srcId="{5B117D78-7342-484A-957D-CD12ECA83AE1}" destId="{8583F75A-9550-498B-A5AE-D75A5479B86B}" srcOrd="2" destOrd="0" presId="urn:microsoft.com/office/officeart/2008/layout/NameandTitleOrganizationalChart"/>
    <dgm:cxn modelId="{9D3384BF-14D9-4679-8D78-BA8FF2427D95}" type="presParOf" srcId="{05938BF7-EF6E-41D1-9AFD-2C638CD9B5E2}" destId="{E9A1DD12-014B-4184-B3EB-91432F4F5E4E}" srcOrd="1" destOrd="0" presId="urn:microsoft.com/office/officeart/2008/layout/NameandTitleOrganizationalChart"/>
    <dgm:cxn modelId="{DE81AB3F-0EB8-4DAF-80A2-68A0826E1DA2}" type="presParOf" srcId="{E9A1DD12-014B-4184-B3EB-91432F4F5E4E}" destId="{4CB431BB-9105-4B41-A173-5E2C36AF3DFB}" srcOrd="0" destOrd="0" presId="urn:microsoft.com/office/officeart/2008/layout/NameandTitleOrganizationalChart"/>
    <dgm:cxn modelId="{CC22303E-45D3-4A2A-80E3-2ADE5DBB5EE1}" type="presParOf" srcId="{4CB431BB-9105-4B41-A173-5E2C36AF3DFB}" destId="{35E0ED40-DDF0-44AF-B85E-46052D8A22EE}" srcOrd="0" destOrd="0" presId="urn:microsoft.com/office/officeart/2008/layout/NameandTitleOrganizationalChart"/>
    <dgm:cxn modelId="{665A2C01-AC49-4E45-B438-6B863195CD1B}" type="presParOf" srcId="{4CB431BB-9105-4B41-A173-5E2C36AF3DFB}" destId="{932C085D-D3BB-4A39-B6F1-6B1776E8191B}" srcOrd="1" destOrd="0" presId="urn:microsoft.com/office/officeart/2008/layout/NameandTitleOrganizationalChart"/>
    <dgm:cxn modelId="{885E533B-B663-48AF-8B3A-987BB5B5C2A1}" type="presParOf" srcId="{4CB431BB-9105-4B41-A173-5E2C36AF3DFB}" destId="{835E598A-9F8A-476A-BB0F-140B6BCD50FF}" srcOrd="2" destOrd="0" presId="urn:microsoft.com/office/officeart/2008/layout/NameandTitleOrganizationalChart"/>
    <dgm:cxn modelId="{623E7650-8A11-48AA-AAAD-74CA2805AFEF}" type="presParOf" srcId="{E9A1DD12-014B-4184-B3EB-91432F4F5E4E}" destId="{03D408D4-3E49-430E-9B4E-3681B8135A05}" srcOrd="1" destOrd="0" presId="urn:microsoft.com/office/officeart/2008/layout/NameandTitleOrganizationalChart"/>
    <dgm:cxn modelId="{EE22DE3A-D6C9-4367-8E86-3530252BEDF7}" type="presParOf" srcId="{03D408D4-3E49-430E-9B4E-3681B8135A05}" destId="{ECE1533A-621C-46FA-9A21-F266D9710273}" srcOrd="0" destOrd="0" presId="urn:microsoft.com/office/officeart/2008/layout/NameandTitleOrganizationalChart"/>
    <dgm:cxn modelId="{22475D95-90F3-4262-864F-54328D8AFA6F}" type="presParOf" srcId="{03D408D4-3E49-430E-9B4E-3681B8135A05}" destId="{E4677867-5472-4142-A80B-731F35AF6F96}" srcOrd="1" destOrd="0" presId="urn:microsoft.com/office/officeart/2008/layout/NameandTitleOrganizationalChart"/>
    <dgm:cxn modelId="{1A582EA8-6368-46D0-9E8F-3DB17DD8837B}" type="presParOf" srcId="{E4677867-5472-4142-A80B-731F35AF6F96}" destId="{E3E2DC8E-2A0E-4303-9A7B-A36E5DC23846}" srcOrd="0" destOrd="0" presId="urn:microsoft.com/office/officeart/2008/layout/NameandTitleOrganizationalChart"/>
    <dgm:cxn modelId="{F81BA063-CBFD-4343-A0D6-77510715A0E2}" type="presParOf" srcId="{E3E2DC8E-2A0E-4303-9A7B-A36E5DC23846}" destId="{7BCBF130-4944-44E5-9AB8-451FA94CB1E3}" srcOrd="0" destOrd="0" presId="urn:microsoft.com/office/officeart/2008/layout/NameandTitleOrganizationalChart"/>
    <dgm:cxn modelId="{6618281D-9361-4170-9314-C16D17CE1A7E}" type="presParOf" srcId="{E3E2DC8E-2A0E-4303-9A7B-A36E5DC23846}" destId="{4C3ED5BA-081C-43C1-97CA-D00786F930A5}" srcOrd="1" destOrd="0" presId="urn:microsoft.com/office/officeart/2008/layout/NameandTitleOrganizationalChart"/>
    <dgm:cxn modelId="{A3C26224-A885-4596-A488-608F2CC5A62D}" type="presParOf" srcId="{E3E2DC8E-2A0E-4303-9A7B-A36E5DC23846}" destId="{9FFA6011-2F0A-40CF-B9A0-8C6DA511E744}" srcOrd="2" destOrd="0" presId="urn:microsoft.com/office/officeart/2008/layout/NameandTitleOrganizationalChart"/>
    <dgm:cxn modelId="{46E28BC3-F410-46C5-A4A2-776495C07586}" type="presParOf" srcId="{E4677867-5472-4142-A80B-731F35AF6F96}" destId="{8539C607-D8D7-4A18-9332-30AD6CB98AA9}" srcOrd="1" destOrd="0" presId="urn:microsoft.com/office/officeart/2008/layout/NameandTitleOrganizationalChart"/>
    <dgm:cxn modelId="{63C75BC8-1268-41FA-A8D4-CBC9021592E2}" type="presParOf" srcId="{E4677867-5472-4142-A80B-731F35AF6F96}" destId="{1EFFEF9B-2878-4CAF-BF41-633F6DFBF79D}" srcOrd="2" destOrd="0" presId="urn:microsoft.com/office/officeart/2008/layout/NameandTitleOrganizationalChart"/>
    <dgm:cxn modelId="{A4B73D29-102A-4F75-A0A1-DD00891F3A1F}" type="presParOf" srcId="{03D408D4-3E49-430E-9B4E-3681B8135A05}" destId="{74AEFF41-D751-4C1C-A6CD-991439B3BC48}" srcOrd="2" destOrd="0" presId="urn:microsoft.com/office/officeart/2008/layout/NameandTitleOrganizationalChart"/>
    <dgm:cxn modelId="{8CEE1894-392E-4DE4-9308-D284AF0538BC}" type="presParOf" srcId="{03D408D4-3E49-430E-9B4E-3681B8135A05}" destId="{4525D3CE-B79B-4CAE-B0BB-CB81F42A0975}" srcOrd="3" destOrd="0" presId="urn:microsoft.com/office/officeart/2008/layout/NameandTitleOrganizationalChart"/>
    <dgm:cxn modelId="{E1BB5637-1F37-40F3-B746-7C1F386D3139}" type="presParOf" srcId="{4525D3CE-B79B-4CAE-B0BB-CB81F42A0975}" destId="{3C965A82-5429-4BC8-ACE3-1F554D3E6B58}" srcOrd="0" destOrd="0" presId="urn:microsoft.com/office/officeart/2008/layout/NameandTitleOrganizationalChart"/>
    <dgm:cxn modelId="{4CAE9611-8870-47D1-A20E-D2A48F2BAE38}" type="presParOf" srcId="{3C965A82-5429-4BC8-ACE3-1F554D3E6B58}" destId="{67663A99-AEE9-4F25-BC90-A0C7761769C5}" srcOrd="0" destOrd="0" presId="urn:microsoft.com/office/officeart/2008/layout/NameandTitleOrganizationalChart"/>
    <dgm:cxn modelId="{024127E4-676E-42C7-BADA-18E9E379D8F2}" type="presParOf" srcId="{3C965A82-5429-4BC8-ACE3-1F554D3E6B58}" destId="{AECF35B7-7C1F-4A1E-9EFB-A395CD65E316}" srcOrd="1" destOrd="0" presId="urn:microsoft.com/office/officeart/2008/layout/NameandTitleOrganizationalChart"/>
    <dgm:cxn modelId="{3D781C0E-869F-4A70-B41C-FEEF43241F82}" type="presParOf" srcId="{3C965A82-5429-4BC8-ACE3-1F554D3E6B58}" destId="{2F01B8FC-C81C-43DC-98D2-690613CB0850}" srcOrd="2" destOrd="0" presId="urn:microsoft.com/office/officeart/2008/layout/NameandTitleOrganizationalChart"/>
    <dgm:cxn modelId="{2BA5BC5D-6C59-4AC2-81A6-4C691FFE5DAD}" type="presParOf" srcId="{4525D3CE-B79B-4CAE-B0BB-CB81F42A0975}" destId="{C7D88FFD-FDC9-4EED-87A3-7C1C40D65FC4}" srcOrd="1" destOrd="0" presId="urn:microsoft.com/office/officeart/2008/layout/NameandTitleOrganizationalChart"/>
    <dgm:cxn modelId="{2C40210F-8F1F-4B86-9EB2-BA47FB1730D8}" type="presParOf" srcId="{4525D3CE-B79B-4CAE-B0BB-CB81F42A0975}" destId="{1D6A8443-4954-4160-A42E-7ADBF4378533}" srcOrd="2" destOrd="0" presId="urn:microsoft.com/office/officeart/2008/layout/NameandTitleOrganizationalChart"/>
    <dgm:cxn modelId="{AEBBCF23-96E1-462D-B474-9C96F29AA180}" type="presParOf" srcId="{03D408D4-3E49-430E-9B4E-3681B8135A05}" destId="{1995A7E8-8F6A-4D08-A7D7-43D6175615D8}" srcOrd="4" destOrd="0" presId="urn:microsoft.com/office/officeart/2008/layout/NameandTitleOrganizationalChart"/>
    <dgm:cxn modelId="{AF5A2D78-B861-47D3-A0ED-5F00B5B14EAD}" type="presParOf" srcId="{03D408D4-3E49-430E-9B4E-3681B8135A05}" destId="{27714F56-88DD-4CE7-BB8E-C0FC2D8BEE82}" srcOrd="5" destOrd="0" presId="urn:microsoft.com/office/officeart/2008/layout/NameandTitleOrganizationalChart"/>
    <dgm:cxn modelId="{ACF79CD3-1112-409A-982B-C716774502D0}" type="presParOf" srcId="{27714F56-88DD-4CE7-BB8E-C0FC2D8BEE82}" destId="{4F806D2E-9731-4B25-ACCA-F7824154FDE8}" srcOrd="0" destOrd="0" presId="urn:microsoft.com/office/officeart/2008/layout/NameandTitleOrganizationalChart"/>
    <dgm:cxn modelId="{3CB770D5-FAB4-4E7D-B4F7-D5CFBF14B6BB}" type="presParOf" srcId="{4F806D2E-9731-4B25-ACCA-F7824154FDE8}" destId="{7262F7E7-DEEA-4552-A4E2-03317F69BB4F}" srcOrd="0" destOrd="0" presId="urn:microsoft.com/office/officeart/2008/layout/NameandTitleOrganizationalChart"/>
    <dgm:cxn modelId="{51E9F5BB-E8DD-4097-B720-3643B7E09B81}" type="presParOf" srcId="{4F806D2E-9731-4B25-ACCA-F7824154FDE8}" destId="{A1FE4BF5-F8DF-4BD3-B4D8-6927908CE200}" srcOrd="1" destOrd="0" presId="urn:microsoft.com/office/officeart/2008/layout/NameandTitleOrganizationalChart"/>
    <dgm:cxn modelId="{6AE77904-B4EB-49A6-8AD2-AEF3D189DDFC}" type="presParOf" srcId="{4F806D2E-9731-4B25-ACCA-F7824154FDE8}" destId="{D1410A3B-CCE4-42D7-A7BC-5FA6ACA83F0F}" srcOrd="2" destOrd="0" presId="urn:microsoft.com/office/officeart/2008/layout/NameandTitleOrganizationalChart"/>
    <dgm:cxn modelId="{DD52F573-A530-4FAB-A2B1-D49F5B50719B}" type="presParOf" srcId="{27714F56-88DD-4CE7-BB8E-C0FC2D8BEE82}" destId="{078A2BD6-BB6D-4E37-AFAE-5E4C0ADC8CDB}" srcOrd="1" destOrd="0" presId="urn:microsoft.com/office/officeart/2008/layout/NameandTitleOrganizationalChart"/>
    <dgm:cxn modelId="{ED1E4380-404A-4637-8AB9-88E3B51A7CDF}" type="presParOf" srcId="{27714F56-88DD-4CE7-BB8E-C0FC2D8BEE82}" destId="{AB9B57EA-35DE-4FDE-9D29-AB3CDA23FDC4}" srcOrd="2" destOrd="0" presId="urn:microsoft.com/office/officeart/2008/layout/NameandTitleOrganizationalChart"/>
    <dgm:cxn modelId="{780E5FC2-D077-4776-A481-93A46F8FE59A}" type="presParOf" srcId="{03D408D4-3E49-430E-9B4E-3681B8135A05}" destId="{6A69C28D-AD76-4E0A-96F8-8AD7B3E8DC17}" srcOrd="6" destOrd="0" presId="urn:microsoft.com/office/officeart/2008/layout/NameandTitleOrganizationalChart"/>
    <dgm:cxn modelId="{9CA6C0CB-F581-49CF-AD42-C573A458FFC1}" type="presParOf" srcId="{03D408D4-3E49-430E-9B4E-3681B8135A05}" destId="{B0BCDD59-DB15-4BB7-870D-79CB7F9AD3A0}" srcOrd="7" destOrd="0" presId="urn:microsoft.com/office/officeart/2008/layout/NameandTitleOrganizationalChart"/>
    <dgm:cxn modelId="{98E56D35-92E7-4F94-BB5E-4F7DF57D03C6}" type="presParOf" srcId="{B0BCDD59-DB15-4BB7-870D-79CB7F9AD3A0}" destId="{99523F15-FB67-4C1E-916E-FA7D2FBD764A}" srcOrd="0" destOrd="0" presId="urn:microsoft.com/office/officeart/2008/layout/NameandTitleOrganizationalChart"/>
    <dgm:cxn modelId="{75154BCB-0AF6-4BD0-A583-1ADD8FA9BD80}" type="presParOf" srcId="{99523F15-FB67-4C1E-916E-FA7D2FBD764A}" destId="{643C8F73-0017-43B2-8947-85E86E0059FA}" srcOrd="0" destOrd="0" presId="urn:microsoft.com/office/officeart/2008/layout/NameandTitleOrganizationalChart"/>
    <dgm:cxn modelId="{BB0D23F8-6D2F-404D-B510-747D5B09F49B}" type="presParOf" srcId="{99523F15-FB67-4C1E-916E-FA7D2FBD764A}" destId="{4DBC4CA1-C60F-4248-8D74-06B8D59ABB68}" srcOrd="1" destOrd="0" presId="urn:microsoft.com/office/officeart/2008/layout/NameandTitleOrganizationalChart"/>
    <dgm:cxn modelId="{AB66CD51-7BDD-4887-A044-D381248280B6}" type="presParOf" srcId="{99523F15-FB67-4C1E-916E-FA7D2FBD764A}" destId="{31D8A402-2A40-40DF-B5FB-35E3357898C9}" srcOrd="2" destOrd="0" presId="urn:microsoft.com/office/officeart/2008/layout/NameandTitleOrganizationalChart"/>
    <dgm:cxn modelId="{7F8903E7-4FA6-4CAB-A90F-E930766148B0}" type="presParOf" srcId="{B0BCDD59-DB15-4BB7-870D-79CB7F9AD3A0}" destId="{E906C91E-5889-4A73-A6BE-85FDFDC6579A}" srcOrd="1" destOrd="0" presId="urn:microsoft.com/office/officeart/2008/layout/NameandTitleOrganizationalChart"/>
    <dgm:cxn modelId="{1B9A1E3C-C2D9-4982-97A6-DA9B2553DFEE}" type="presParOf" srcId="{B0BCDD59-DB15-4BB7-870D-79CB7F9AD3A0}" destId="{1C48322D-F392-4886-BDD7-928ADDF7BF09}" srcOrd="2" destOrd="0" presId="urn:microsoft.com/office/officeart/2008/layout/NameandTitleOrganizationalChart"/>
    <dgm:cxn modelId="{68F8C0C0-03FA-468C-8613-E240D476F8D3}" type="presParOf" srcId="{E9A1DD12-014B-4184-B3EB-91432F4F5E4E}" destId="{E4A18A4F-4CE9-4D53-A542-6865F8DA7E15}" srcOrd="2" destOrd="0" presId="urn:microsoft.com/office/officeart/2008/layout/NameandTitleOrganizationalChart"/>
    <dgm:cxn modelId="{79792F90-A485-40C5-8F0E-4393D41EE2FD}" type="presParOf" srcId="{05938BF7-EF6E-41D1-9AFD-2C638CD9B5E2}" destId="{5EDD4D74-748E-46F4-A96C-13CA769F8090}" srcOrd="2" destOrd="0" presId="urn:microsoft.com/office/officeart/2008/layout/NameandTitleOrganizationalChart"/>
    <dgm:cxn modelId="{18EAFE9E-38F1-4914-B945-FA7F31E281DE}" type="presParOf" srcId="{5EDD4D74-748E-46F4-A96C-13CA769F8090}" destId="{EB45F9D4-FDD5-4431-97BA-F159813EFB53}" srcOrd="0" destOrd="0" presId="urn:microsoft.com/office/officeart/2008/layout/NameandTitleOrganizationalChart"/>
    <dgm:cxn modelId="{9FF1821A-5D4B-411C-8C8D-25405CF4E6EF}" type="presParOf" srcId="{EB45F9D4-FDD5-4431-97BA-F159813EFB53}" destId="{74409A99-34C3-4DA6-B376-ACD904DF11C5}" srcOrd="0" destOrd="0" presId="urn:microsoft.com/office/officeart/2008/layout/NameandTitleOrganizationalChart"/>
    <dgm:cxn modelId="{C4718936-0551-4D95-8292-A7DFECF114E0}" type="presParOf" srcId="{EB45F9D4-FDD5-4431-97BA-F159813EFB53}" destId="{6259F013-8F2A-4A56-83E4-CD1FA3EEB36B}" srcOrd="1" destOrd="0" presId="urn:microsoft.com/office/officeart/2008/layout/NameandTitleOrganizationalChart"/>
    <dgm:cxn modelId="{822386A8-549A-4330-BED9-B9E0E5E9AD1E}" type="presParOf" srcId="{EB45F9D4-FDD5-4431-97BA-F159813EFB53}" destId="{4A855DC9-DCB8-4874-868C-E10F833018B8}" srcOrd="2" destOrd="0" presId="urn:microsoft.com/office/officeart/2008/layout/NameandTitleOrganizationalChart"/>
    <dgm:cxn modelId="{FB3E561A-BD14-4B8C-8944-1E1816CE3F41}" type="presParOf" srcId="{5EDD4D74-748E-46F4-A96C-13CA769F8090}" destId="{20D067EC-EBC2-4FC9-8F8B-EAB364316409}" srcOrd="1" destOrd="0" presId="urn:microsoft.com/office/officeart/2008/layout/NameandTitleOrganizationalChart"/>
    <dgm:cxn modelId="{A416A654-5205-4E8F-A45F-1107973DD474}" type="presParOf" srcId="{5EDD4D74-748E-46F4-A96C-13CA769F8090}" destId="{66ECFDA1-1A94-485B-AC39-1BEF743CBDAF}"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8E975-2066-4ED5-9ACE-C8149B4ED3ED}" type="doc">
      <dgm:prSet loTypeId="urn:microsoft.com/office/officeart/2005/8/layout/gear1" loCatId="cycle" qsTypeId="urn:microsoft.com/office/officeart/2005/8/quickstyle/simple1" qsCatId="simple" csTypeId="urn:microsoft.com/office/officeart/2005/8/colors/accent0_3" csCatId="mainScheme" phldr="1"/>
      <dgm:spPr/>
      <dgm:t>
        <a:bodyPr/>
        <a:lstStyle/>
        <a:p>
          <a:endParaRPr lang="zh-TW" altLang="en-US"/>
        </a:p>
      </dgm:t>
    </dgm:pt>
    <dgm:pt modelId="{00131F4A-B81E-4E45-824E-D29F8677F51C}">
      <dgm:prSet phldrT="[文字]" custT="1"/>
      <dgm:spPr/>
      <dgm:t>
        <a:bodyPr/>
        <a:lstStyle/>
        <a:p>
          <a:r>
            <a:rPr lang="zh-TW" altLang="en-US" sz="2400" b="1">
              <a:solidFill>
                <a:srgbClr val="FFFF00"/>
              </a:solidFill>
            </a:rPr>
            <a:t>國科會計畫</a:t>
          </a:r>
        </a:p>
      </dgm:t>
    </dgm:pt>
    <dgm:pt modelId="{44139D53-9CFA-45DB-8649-ADC254C53156}" type="parTrans" cxnId="{19F3CFE1-0CC8-4F04-9870-DC96D3CAE4FC}">
      <dgm:prSet/>
      <dgm:spPr/>
      <dgm:t>
        <a:bodyPr/>
        <a:lstStyle/>
        <a:p>
          <a:endParaRPr lang="zh-TW" altLang="en-US" sz="2400" b="1">
            <a:solidFill>
              <a:srgbClr val="000099"/>
            </a:solidFill>
          </a:endParaRPr>
        </a:p>
      </dgm:t>
    </dgm:pt>
    <dgm:pt modelId="{EEBE81BE-20F9-497F-A7A4-AE65C3E1C77A}" type="sibTrans" cxnId="{19F3CFE1-0CC8-4F04-9870-DC96D3CAE4FC}">
      <dgm:prSet/>
      <dgm:spPr/>
      <dgm:t>
        <a:bodyPr/>
        <a:lstStyle/>
        <a:p>
          <a:endParaRPr lang="zh-TW" altLang="en-US" sz="2400" b="1">
            <a:solidFill>
              <a:srgbClr val="000099"/>
            </a:solidFill>
          </a:endParaRPr>
        </a:p>
      </dgm:t>
    </dgm:pt>
    <dgm:pt modelId="{ABABB9E4-1CA0-4A7F-83F0-A932945D8E6F}">
      <dgm:prSet custT="1"/>
      <dgm:spPr/>
      <dgm:t>
        <a:bodyPr/>
        <a:lstStyle/>
        <a:p>
          <a:r>
            <a:rPr lang="zh-TW" altLang="en-US" sz="2400" b="1">
              <a:solidFill>
                <a:srgbClr val="FFFF00"/>
              </a:solidFill>
            </a:rPr>
            <a:t>長庚醫院合聘</a:t>
          </a:r>
        </a:p>
      </dgm:t>
    </dgm:pt>
    <dgm:pt modelId="{9AAA06DD-317E-44B9-8B45-CB34B122155C}" type="parTrans" cxnId="{C40139AA-00F2-4786-82F9-85EF97D1C50E}">
      <dgm:prSet/>
      <dgm:spPr/>
      <dgm:t>
        <a:bodyPr/>
        <a:lstStyle/>
        <a:p>
          <a:endParaRPr lang="zh-TW" altLang="en-US" sz="2400" b="1"/>
        </a:p>
      </dgm:t>
    </dgm:pt>
    <dgm:pt modelId="{268C1E95-79B5-42CC-AD37-9CC3801B850F}" type="sibTrans" cxnId="{C40139AA-00F2-4786-82F9-85EF97D1C50E}">
      <dgm:prSet/>
      <dgm:spPr/>
      <dgm:t>
        <a:bodyPr/>
        <a:lstStyle/>
        <a:p>
          <a:endParaRPr lang="zh-TW" altLang="en-US" sz="2400" b="1"/>
        </a:p>
      </dgm:t>
    </dgm:pt>
    <dgm:pt modelId="{F3F72ADA-1FA6-4488-BC6B-2D74AB229E14}">
      <dgm:prSet custT="1"/>
      <dgm:spPr/>
      <dgm:t>
        <a:bodyPr/>
        <a:lstStyle/>
        <a:p>
          <a:r>
            <a:rPr lang="zh-TW" altLang="en-US" sz="2400" b="1">
              <a:solidFill>
                <a:srgbClr val="FFFF00"/>
              </a:solidFill>
            </a:rPr>
            <a:t>長庚醫學研究計畫</a:t>
          </a:r>
        </a:p>
      </dgm:t>
    </dgm:pt>
    <dgm:pt modelId="{0542E451-7FE4-45A3-B52F-D2F549F52BB8}" type="parTrans" cxnId="{4A11D218-E0DD-415B-83D4-72F78692E0AB}">
      <dgm:prSet/>
      <dgm:spPr/>
      <dgm:t>
        <a:bodyPr/>
        <a:lstStyle/>
        <a:p>
          <a:endParaRPr lang="zh-TW" altLang="en-US" sz="2400" b="1"/>
        </a:p>
      </dgm:t>
    </dgm:pt>
    <dgm:pt modelId="{82B140FE-9C15-44A7-AE69-DCCFAD891962}" type="sibTrans" cxnId="{4A11D218-E0DD-415B-83D4-72F78692E0AB}">
      <dgm:prSet/>
      <dgm:spPr/>
      <dgm:t>
        <a:bodyPr/>
        <a:lstStyle/>
        <a:p>
          <a:endParaRPr lang="zh-TW" altLang="en-US" sz="2400" b="1"/>
        </a:p>
      </dgm:t>
    </dgm:pt>
    <dgm:pt modelId="{8A72EE86-8E6D-47B3-BEB2-0B44AD88224D}">
      <dgm:prSet/>
      <dgm:spPr/>
      <dgm:t>
        <a:bodyPr/>
        <a:lstStyle/>
        <a:p>
          <a:endParaRPr lang="zh-TW" altLang="en-US"/>
        </a:p>
      </dgm:t>
    </dgm:pt>
    <dgm:pt modelId="{60DF9DE6-CF01-4807-8E06-AB8B55203789}" type="parTrans" cxnId="{55F3ECF6-44ED-4C87-A328-EEE73EE59937}">
      <dgm:prSet/>
      <dgm:spPr/>
      <dgm:t>
        <a:bodyPr/>
        <a:lstStyle/>
        <a:p>
          <a:endParaRPr lang="zh-TW" altLang="en-US" sz="2400" b="1"/>
        </a:p>
      </dgm:t>
    </dgm:pt>
    <dgm:pt modelId="{EC16F02B-7AA9-47BF-9246-D14CC6692685}" type="sibTrans" cxnId="{55F3ECF6-44ED-4C87-A328-EEE73EE59937}">
      <dgm:prSet/>
      <dgm:spPr/>
      <dgm:t>
        <a:bodyPr/>
        <a:lstStyle/>
        <a:p>
          <a:endParaRPr lang="zh-TW" altLang="en-US" sz="2400" b="1"/>
        </a:p>
      </dgm:t>
    </dgm:pt>
    <dgm:pt modelId="{B152C1CE-968C-4BDA-B523-34451142D8EE}" type="pres">
      <dgm:prSet presAssocID="{1EC8E975-2066-4ED5-9ACE-C8149B4ED3ED}" presName="composite" presStyleCnt="0">
        <dgm:presLayoutVars>
          <dgm:chMax val="3"/>
          <dgm:animLvl val="lvl"/>
          <dgm:resizeHandles val="exact"/>
        </dgm:presLayoutVars>
      </dgm:prSet>
      <dgm:spPr/>
    </dgm:pt>
    <dgm:pt modelId="{82BE2964-FA2B-4A12-8F4D-2283283A1A85}" type="pres">
      <dgm:prSet presAssocID="{00131F4A-B81E-4E45-824E-D29F8677F51C}" presName="gear1" presStyleLbl="node1" presStyleIdx="0" presStyleCnt="3" custScaleX="116529">
        <dgm:presLayoutVars>
          <dgm:chMax val="1"/>
          <dgm:bulletEnabled val="1"/>
        </dgm:presLayoutVars>
      </dgm:prSet>
      <dgm:spPr/>
    </dgm:pt>
    <dgm:pt modelId="{3664EF97-230A-4589-B2AB-549565E69F64}" type="pres">
      <dgm:prSet presAssocID="{00131F4A-B81E-4E45-824E-D29F8677F51C}" presName="gear1srcNode" presStyleLbl="node1" presStyleIdx="0" presStyleCnt="3"/>
      <dgm:spPr/>
    </dgm:pt>
    <dgm:pt modelId="{2BF3FB0B-79ED-4C51-BD68-2E8BADC44E1B}" type="pres">
      <dgm:prSet presAssocID="{00131F4A-B81E-4E45-824E-D29F8677F51C}" presName="gear1dstNode" presStyleLbl="node1" presStyleIdx="0" presStyleCnt="3"/>
      <dgm:spPr/>
    </dgm:pt>
    <dgm:pt modelId="{C0CADC43-C3F9-472F-9749-8228D46912EF}" type="pres">
      <dgm:prSet presAssocID="{ABABB9E4-1CA0-4A7F-83F0-A932945D8E6F}" presName="gear2" presStyleLbl="node1" presStyleIdx="1" presStyleCnt="3" custScaleX="115757" custScaleY="107812" custLinFactNeighborX="-11364">
        <dgm:presLayoutVars>
          <dgm:chMax val="1"/>
          <dgm:bulletEnabled val="1"/>
        </dgm:presLayoutVars>
      </dgm:prSet>
      <dgm:spPr/>
    </dgm:pt>
    <dgm:pt modelId="{47F84E91-CE91-4B06-BF15-51FBAC3A01CC}" type="pres">
      <dgm:prSet presAssocID="{ABABB9E4-1CA0-4A7F-83F0-A932945D8E6F}" presName="gear2srcNode" presStyleLbl="node1" presStyleIdx="1" presStyleCnt="3"/>
      <dgm:spPr/>
    </dgm:pt>
    <dgm:pt modelId="{67E334E7-DB46-4CB9-84B2-BE04CEBD7089}" type="pres">
      <dgm:prSet presAssocID="{ABABB9E4-1CA0-4A7F-83F0-A932945D8E6F}" presName="gear2dstNode" presStyleLbl="node1" presStyleIdx="1" presStyleCnt="3"/>
      <dgm:spPr/>
    </dgm:pt>
    <dgm:pt modelId="{DD0BF6D8-0B67-4509-90DC-8B1E0D7861AD}" type="pres">
      <dgm:prSet presAssocID="{F3F72ADA-1FA6-4488-BC6B-2D74AB229E14}" presName="gear3" presStyleLbl="node1" presStyleIdx="2" presStyleCnt="3" custScaleX="121350" custScaleY="118294"/>
      <dgm:spPr/>
    </dgm:pt>
    <dgm:pt modelId="{4C2A5E25-56BC-46F0-8180-6F451FF200B1}" type="pres">
      <dgm:prSet presAssocID="{F3F72ADA-1FA6-4488-BC6B-2D74AB229E14}" presName="gear3tx" presStyleLbl="node1" presStyleIdx="2" presStyleCnt="3">
        <dgm:presLayoutVars>
          <dgm:chMax val="1"/>
          <dgm:bulletEnabled val="1"/>
        </dgm:presLayoutVars>
      </dgm:prSet>
      <dgm:spPr/>
    </dgm:pt>
    <dgm:pt modelId="{AABDC273-2E0D-4008-879D-02D5C79FF760}" type="pres">
      <dgm:prSet presAssocID="{F3F72ADA-1FA6-4488-BC6B-2D74AB229E14}" presName="gear3srcNode" presStyleLbl="node1" presStyleIdx="2" presStyleCnt="3"/>
      <dgm:spPr/>
    </dgm:pt>
    <dgm:pt modelId="{D9CCB4BD-6B8D-495B-87B3-71050B3291F8}" type="pres">
      <dgm:prSet presAssocID="{F3F72ADA-1FA6-4488-BC6B-2D74AB229E14}" presName="gear3dstNode" presStyleLbl="node1" presStyleIdx="2" presStyleCnt="3"/>
      <dgm:spPr/>
    </dgm:pt>
    <dgm:pt modelId="{9B8322F5-B316-4DEB-A5A6-73627BE7287E}" type="pres">
      <dgm:prSet presAssocID="{EEBE81BE-20F9-497F-A7A4-AE65C3E1C77A}" presName="connector1" presStyleLbl="sibTrans2D1" presStyleIdx="0" presStyleCnt="3"/>
      <dgm:spPr/>
    </dgm:pt>
    <dgm:pt modelId="{029C2F00-B29A-4279-8779-EBC8FF8AFFE8}" type="pres">
      <dgm:prSet presAssocID="{268C1E95-79B5-42CC-AD37-9CC3801B850F}" presName="connector2" presStyleLbl="sibTrans2D1" presStyleIdx="1" presStyleCnt="3"/>
      <dgm:spPr/>
    </dgm:pt>
    <dgm:pt modelId="{DB036041-F936-4FA0-A3B6-DD5A774F395D}" type="pres">
      <dgm:prSet presAssocID="{82B140FE-9C15-44A7-AE69-DCCFAD891962}" presName="connector3" presStyleLbl="sibTrans2D1" presStyleIdx="2" presStyleCnt="3"/>
      <dgm:spPr/>
    </dgm:pt>
  </dgm:ptLst>
  <dgm:cxnLst>
    <dgm:cxn modelId="{517E590E-8FA4-4A0F-A4B2-32922D24114F}" type="presOf" srcId="{1EC8E975-2066-4ED5-9ACE-C8149B4ED3ED}" destId="{B152C1CE-968C-4BDA-B523-34451142D8EE}" srcOrd="0" destOrd="0" presId="urn:microsoft.com/office/officeart/2005/8/layout/gear1"/>
    <dgm:cxn modelId="{4A11D218-E0DD-415B-83D4-72F78692E0AB}" srcId="{1EC8E975-2066-4ED5-9ACE-C8149B4ED3ED}" destId="{F3F72ADA-1FA6-4488-BC6B-2D74AB229E14}" srcOrd="2" destOrd="0" parTransId="{0542E451-7FE4-45A3-B52F-D2F549F52BB8}" sibTransId="{82B140FE-9C15-44A7-AE69-DCCFAD891962}"/>
    <dgm:cxn modelId="{D30DA921-58B4-47BA-99F9-E4CA99CBE94A}" type="presOf" srcId="{ABABB9E4-1CA0-4A7F-83F0-A932945D8E6F}" destId="{C0CADC43-C3F9-472F-9749-8228D46912EF}" srcOrd="0" destOrd="0" presId="urn:microsoft.com/office/officeart/2005/8/layout/gear1"/>
    <dgm:cxn modelId="{01FDBE22-6801-40F3-9FF3-A2507A57DEB5}" type="presOf" srcId="{F3F72ADA-1FA6-4488-BC6B-2D74AB229E14}" destId="{D9CCB4BD-6B8D-495B-87B3-71050B3291F8}" srcOrd="3" destOrd="0" presId="urn:microsoft.com/office/officeart/2005/8/layout/gear1"/>
    <dgm:cxn modelId="{C4358726-C524-4A31-9267-E2FFDA5492C1}" type="presOf" srcId="{00131F4A-B81E-4E45-824E-D29F8677F51C}" destId="{2BF3FB0B-79ED-4C51-BD68-2E8BADC44E1B}" srcOrd="2" destOrd="0" presId="urn:microsoft.com/office/officeart/2005/8/layout/gear1"/>
    <dgm:cxn modelId="{3DEE1548-8145-4D32-9931-4D028B4A4EA4}" type="presOf" srcId="{ABABB9E4-1CA0-4A7F-83F0-A932945D8E6F}" destId="{47F84E91-CE91-4B06-BF15-51FBAC3A01CC}" srcOrd="1" destOrd="0" presId="urn:microsoft.com/office/officeart/2005/8/layout/gear1"/>
    <dgm:cxn modelId="{C53A476C-E827-4E25-9A93-DDBF07CD0B09}" type="presOf" srcId="{F3F72ADA-1FA6-4488-BC6B-2D74AB229E14}" destId="{4C2A5E25-56BC-46F0-8180-6F451FF200B1}" srcOrd="1" destOrd="0" presId="urn:microsoft.com/office/officeart/2005/8/layout/gear1"/>
    <dgm:cxn modelId="{FD30DF94-8991-4850-881B-BB49302785B5}" type="presOf" srcId="{82B140FE-9C15-44A7-AE69-DCCFAD891962}" destId="{DB036041-F936-4FA0-A3B6-DD5A774F395D}" srcOrd="0" destOrd="0" presId="urn:microsoft.com/office/officeart/2005/8/layout/gear1"/>
    <dgm:cxn modelId="{EC9D80A6-83A9-4377-A558-F2D276975641}" type="presOf" srcId="{EEBE81BE-20F9-497F-A7A4-AE65C3E1C77A}" destId="{9B8322F5-B316-4DEB-A5A6-73627BE7287E}" srcOrd="0" destOrd="0" presId="urn:microsoft.com/office/officeart/2005/8/layout/gear1"/>
    <dgm:cxn modelId="{C40139AA-00F2-4786-82F9-85EF97D1C50E}" srcId="{1EC8E975-2066-4ED5-9ACE-C8149B4ED3ED}" destId="{ABABB9E4-1CA0-4A7F-83F0-A932945D8E6F}" srcOrd="1" destOrd="0" parTransId="{9AAA06DD-317E-44B9-8B45-CB34B122155C}" sibTransId="{268C1E95-79B5-42CC-AD37-9CC3801B850F}"/>
    <dgm:cxn modelId="{2F1650C4-CCB8-48D0-8A5A-50A190E8AAB2}" type="presOf" srcId="{F3F72ADA-1FA6-4488-BC6B-2D74AB229E14}" destId="{DD0BF6D8-0B67-4509-90DC-8B1E0D7861AD}" srcOrd="0" destOrd="0" presId="urn:microsoft.com/office/officeart/2005/8/layout/gear1"/>
    <dgm:cxn modelId="{334243CC-CFDD-429A-9035-5941279B99E1}" type="presOf" srcId="{00131F4A-B81E-4E45-824E-D29F8677F51C}" destId="{82BE2964-FA2B-4A12-8F4D-2283283A1A85}" srcOrd="0" destOrd="0" presId="urn:microsoft.com/office/officeart/2005/8/layout/gear1"/>
    <dgm:cxn modelId="{A0C1D6CC-5C59-427F-A7B7-64F672346E35}" type="presOf" srcId="{268C1E95-79B5-42CC-AD37-9CC3801B850F}" destId="{029C2F00-B29A-4279-8779-EBC8FF8AFFE8}" srcOrd="0" destOrd="0" presId="urn:microsoft.com/office/officeart/2005/8/layout/gear1"/>
    <dgm:cxn modelId="{E561C8DD-343D-4260-9412-D6F9BAC5FB7A}" type="presOf" srcId="{ABABB9E4-1CA0-4A7F-83F0-A932945D8E6F}" destId="{67E334E7-DB46-4CB9-84B2-BE04CEBD7089}" srcOrd="2" destOrd="0" presId="urn:microsoft.com/office/officeart/2005/8/layout/gear1"/>
    <dgm:cxn modelId="{19F3CFE1-0CC8-4F04-9870-DC96D3CAE4FC}" srcId="{1EC8E975-2066-4ED5-9ACE-C8149B4ED3ED}" destId="{00131F4A-B81E-4E45-824E-D29F8677F51C}" srcOrd="0" destOrd="0" parTransId="{44139D53-9CFA-45DB-8649-ADC254C53156}" sibTransId="{EEBE81BE-20F9-497F-A7A4-AE65C3E1C77A}"/>
    <dgm:cxn modelId="{D539B3F0-C048-4998-AC1C-BC6A45067BC8}" type="presOf" srcId="{00131F4A-B81E-4E45-824E-D29F8677F51C}" destId="{3664EF97-230A-4589-B2AB-549565E69F64}" srcOrd="1" destOrd="0" presId="urn:microsoft.com/office/officeart/2005/8/layout/gear1"/>
    <dgm:cxn modelId="{55F3ECF6-44ED-4C87-A328-EEE73EE59937}" srcId="{1EC8E975-2066-4ED5-9ACE-C8149B4ED3ED}" destId="{8A72EE86-8E6D-47B3-BEB2-0B44AD88224D}" srcOrd="3" destOrd="0" parTransId="{60DF9DE6-CF01-4807-8E06-AB8B55203789}" sibTransId="{EC16F02B-7AA9-47BF-9246-D14CC6692685}"/>
    <dgm:cxn modelId="{073D11FF-0B34-40CF-B0BB-A4813BFBD6CB}" type="presOf" srcId="{F3F72ADA-1FA6-4488-BC6B-2D74AB229E14}" destId="{AABDC273-2E0D-4008-879D-02D5C79FF760}" srcOrd="2" destOrd="0" presId="urn:microsoft.com/office/officeart/2005/8/layout/gear1"/>
    <dgm:cxn modelId="{57BE1AB1-B9C2-42FD-890C-5041E1893F1A}" type="presParOf" srcId="{B152C1CE-968C-4BDA-B523-34451142D8EE}" destId="{82BE2964-FA2B-4A12-8F4D-2283283A1A85}" srcOrd="0" destOrd="0" presId="urn:microsoft.com/office/officeart/2005/8/layout/gear1"/>
    <dgm:cxn modelId="{D241A29C-B802-481E-A45B-FBB4EE2A6C6E}" type="presParOf" srcId="{B152C1CE-968C-4BDA-B523-34451142D8EE}" destId="{3664EF97-230A-4589-B2AB-549565E69F64}" srcOrd="1" destOrd="0" presId="urn:microsoft.com/office/officeart/2005/8/layout/gear1"/>
    <dgm:cxn modelId="{1601D051-2957-4D07-BED8-C9093B98B4B2}" type="presParOf" srcId="{B152C1CE-968C-4BDA-B523-34451142D8EE}" destId="{2BF3FB0B-79ED-4C51-BD68-2E8BADC44E1B}" srcOrd="2" destOrd="0" presId="urn:microsoft.com/office/officeart/2005/8/layout/gear1"/>
    <dgm:cxn modelId="{F1314CAA-4123-4381-89DF-DDC4046FC3DC}" type="presParOf" srcId="{B152C1CE-968C-4BDA-B523-34451142D8EE}" destId="{C0CADC43-C3F9-472F-9749-8228D46912EF}" srcOrd="3" destOrd="0" presId="urn:microsoft.com/office/officeart/2005/8/layout/gear1"/>
    <dgm:cxn modelId="{3D2183F1-0CF5-4E24-A8D2-552EFFCBF3F9}" type="presParOf" srcId="{B152C1CE-968C-4BDA-B523-34451142D8EE}" destId="{47F84E91-CE91-4B06-BF15-51FBAC3A01CC}" srcOrd="4" destOrd="0" presId="urn:microsoft.com/office/officeart/2005/8/layout/gear1"/>
    <dgm:cxn modelId="{D79BC38D-A6D9-4EEE-ADA1-10BCB353A4E3}" type="presParOf" srcId="{B152C1CE-968C-4BDA-B523-34451142D8EE}" destId="{67E334E7-DB46-4CB9-84B2-BE04CEBD7089}" srcOrd="5" destOrd="0" presId="urn:microsoft.com/office/officeart/2005/8/layout/gear1"/>
    <dgm:cxn modelId="{DD9CA801-CE2B-4D46-B16C-D196DF5A7726}" type="presParOf" srcId="{B152C1CE-968C-4BDA-B523-34451142D8EE}" destId="{DD0BF6D8-0B67-4509-90DC-8B1E0D7861AD}" srcOrd="6" destOrd="0" presId="urn:microsoft.com/office/officeart/2005/8/layout/gear1"/>
    <dgm:cxn modelId="{36294AD9-EE68-48EA-A3B9-158ABC1D742E}" type="presParOf" srcId="{B152C1CE-968C-4BDA-B523-34451142D8EE}" destId="{4C2A5E25-56BC-46F0-8180-6F451FF200B1}" srcOrd="7" destOrd="0" presId="urn:microsoft.com/office/officeart/2005/8/layout/gear1"/>
    <dgm:cxn modelId="{E8452766-9EB8-46CD-B7CA-03043FE01F3C}" type="presParOf" srcId="{B152C1CE-968C-4BDA-B523-34451142D8EE}" destId="{AABDC273-2E0D-4008-879D-02D5C79FF760}" srcOrd="8" destOrd="0" presId="urn:microsoft.com/office/officeart/2005/8/layout/gear1"/>
    <dgm:cxn modelId="{802BCAF8-BD0D-45B2-B01F-94660AA83167}" type="presParOf" srcId="{B152C1CE-968C-4BDA-B523-34451142D8EE}" destId="{D9CCB4BD-6B8D-495B-87B3-71050B3291F8}" srcOrd="9" destOrd="0" presId="urn:microsoft.com/office/officeart/2005/8/layout/gear1"/>
    <dgm:cxn modelId="{FB73C218-E201-4473-8466-50EB5E5A4250}" type="presParOf" srcId="{B152C1CE-968C-4BDA-B523-34451142D8EE}" destId="{9B8322F5-B316-4DEB-A5A6-73627BE7287E}" srcOrd="10" destOrd="0" presId="urn:microsoft.com/office/officeart/2005/8/layout/gear1"/>
    <dgm:cxn modelId="{6CDA08DD-198D-4CB4-875A-F535105142A8}" type="presParOf" srcId="{B152C1CE-968C-4BDA-B523-34451142D8EE}" destId="{029C2F00-B29A-4279-8779-EBC8FF8AFFE8}" srcOrd="11" destOrd="0" presId="urn:microsoft.com/office/officeart/2005/8/layout/gear1"/>
    <dgm:cxn modelId="{AD841F5F-00EA-41D0-85B8-A645749A5958}" type="presParOf" srcId="{B152C1CE-968C-4BDA-B523-34451142D8EE}" destId="{DB036041-F936-4FA0-A3B6-DD5A774F395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9C28D-AD76-4E0A-96F8-8AD7B3E8DC17}">
      <dsp:nvSpPr>
        <dsp:cNvPr id="0" name=""/>
        <dsp:cNvSpPr/>
      </dsp:nvSpPr>
      <dsp:spPr>
        <a:xfrm>
          <a:off x="4099698" y="807817"/>
          <a:ext cx="3131570" cy="1755073"/>
        </a:xfrm>
        <a:custGeom>
          <a:avLst/>
          <a:gdLst/>
          <a:ahLst/>
          <a:cxnLst/>
          <a:rect l="0" t="0" r="0" b="0"/>
          <a:pathLst>
            <a:path>
              <a:moveTo>
                <a:pt x="0" y="0"/>
              </a:moveTo>
              <a:lnTo>
                <a:pt x="0" y="1566582"/>
              </a:lnTo>
              <a:lnTo>
                <a:pt x="3131570" y="1566582"/>
              </a:lnTo>
              <a:lnTo>
                <a:pt x="3131570" y="17550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95A7E8-8F6A-4D08-A7D7-43D6175615D8}">
      <dsp:nvSpPr>
        <dsp:cNvPr id="0" name=""/>
        <dsp:cNvSpPr/>
      </dsp:nvSpPr>
      <dsp:spPr>
        <a:xfrm>
          <a:off x="4099698" y="807817"/>
          <a:ext cx="1038336" cy="1755073"/>
        </a:xfrm>
        <a:custGeom>
          <a:avLst/>
          <a:gdLst/>
          <a:ahLst/>
          <a:cxnLst/>
          <a:rect l="0" t="0" r="0" b="0"/>
          <a:pathLst>
            <a:path>
              <a:moveTo>
                <a:pt x="0" y="0"/>
              </a:moveTo>
              <a:lnTo>
                <a:pt x="0" y="1566582"/>
              </a:lnTo>
              <a:lnTo>
                <a:pt x="1038336" y="1566582"/>
              </a:lnTo>
              <a:lnTo>
                <a:pt x="1038336" y="17550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AEFF41-D751-4C1C-A6CD-991439B3BC48}">
      <dsp:nvSpPr>
        <dsp:cNvPr id="0" name=""/>
        <dsp:cNvSpPr/>
      </dsp:nvSpPr>
      <dsp:spPr>
        <a:xfrm>
          <a:off x="3044802" y="807817"/>
          <a:ext cx="1054896" cy="1755073"/>
        </a:xfrm>
        <a:custGeom>
          <a:avLst/>
          <a:gdLst/>
          <a:ahLst/>
          <a:cxnLst/>
          <a:rect l="0" t="0" r="0" b="0"/>
          <a:pathLst>
            <a:path>
              <a:moveTo>
                <a:pt x="1054896" y="0"/>
              </a:moveTo>
              <a:lnTo>
                <a:pt x="1054896" y="1566582"/>
              </a:lnTo>
              <a:lnTo>
                <a:pt x="0" y="1566582"/>
              </a:lnTo>
              <a:lnTo>
                <a:pt x="0" y="17550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E1533A-621C-46FA-9A21-F266D9710273}">
      <dsp:nvSpPr>
        <dsp:cNvPr id="0" name=""/>
        <dsp:cNvSpPr/>
      </dsp:nvSpPr>
      <dsp:spPr>
        <a:xfrm>
          <a:off x="862844" y="807817"/>
          <a:ext cx="3236854" cy="1755073"/>
        </a:xfrm>
        <a:custGeom>
          <a:avLst/>
          <a:gdLst/>
          <a:ahLst/>
          <a:cxnLst/>
          <a:rect l="0" t="0" r="0" b="0"/>
          <a:pathLst>
            <a:path>
              <a:moveTo>
                <a:pt x="3236854" y="0"/>
              </a:moveTo>
              <a:lnTo>
                <a:pt x="3236854" y="1566582"/>
              </a:lnTo>
              <a:lnTo>
                <a:pt x="0" y="1566582"/>
              </a:lnTo>
              <a:lnTo>
                <a:pt x="0" y="1755073"/>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4D2BED-D11D-476D-B4A4-266D1CDD5B0D}">
      <dsp:nvSpPr>
        <dsp:cNvPr id="0" name=""/>
        <dsp:cNvSpPr/>
      </dsp:nvSpPr>
      <dsp:spPr>
        <a:xfrm>
          <a:off x="1246009" y="318724"/>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副研發長</a:t>
          </a:r>
        </a:p>
      </dsp:txBody>
      <dsp:txXfrm>
        <a:off x="1246009" y="318724"/>
        <a:ext cx="1560228" cy="807817"/>
      </dsp:txXfrm>
    </dsp:sp>
    <dsp:sp modelId="{42389C72-F059-4EEB-9155-50D55FB33F20}">
      <dsp:nvSpPr>
        <dsp:cNvPr id="0" name=""/>
        <dsp:cNvSpPr/>
      </dsp:nvSpPr>
      <dsp:spPr>
        <a:xfrm>
          <a:off x="1558043" y="803601"/>
          <a:ext cx="1404206" cy="56636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譚賢明教授</a:t>
          </a:r>
          <a:br>
            <a:rPr lang="en-US" altLang="zh-TW" sz="1600" kern="1200" dirty="0"/>
          </a:br>
          <a:r>
            <a:rPr lang="en-US" altLang="zh-TW" sz="1600" kern="1200" dirty="0"/>
            <a:t>(</a:t>
          </a:r>
          <a:r>
            <a:rPr lang="zh-TW" altLang="en-US" sz="1600" kern="1200" dirty="0"/>
            <a:t>生醫系</a:t>
          </a:r>
          <a:r>
            <a:rPr lang="en-US" altLang="zh-TW" sz="1600" kern="1200" dirty="0"/>
            <a:t>)</a:t>
          </a:r>
          <a:endParaRPr lang="zh-TW" altLang="en-US" sz="1600" kern="1200" dirty="0"/>
        </a:p>
      </dsp:txBody>
      <dsp:txXfrm>
        <a:off x="1558043" y="803601"/>
        <a:ext cx="1404206" cy="566366"/>
      </dsp:txXfrm>
    </dsp:sp>
    <dsp:sp modelId="{35E0ED40-DDF0-44AF-B85E-46052D8A22EE}">
      <dsp:nvSpPr>
        <dsp:cNvPr id="0" name=""/>
        <dsp:cNvSpPr/>
      </dsp:nvSpPr>
      <dsp:spPr>
        <a:xfrm>
          <a:off x="3319584" y="0"/>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研發長</a:t>
          </a:r>
        </a:p>
      </dsp:txBody>
      <dsp:txXfrm>
        <a:off x="3319584" y="0"/>
        <a:ext cx="1560228" cy="807817"/>
      </dsp:txXfrm>
    </dsp:sp>
    <dsp:sp modelId="{932C085D-D3BB-4A39-B6F1-6B1776E8191B}">
      <dsp:nvSpPr>
        <dsp:cNvPr id="0" name=""/>
        <dsp:cNvSpPr/>
      </dsp:nvSpPr>
      <dsp:spPr>
        <a:xfrm>
          <a:off x="3631617" y="498823"/>
          <a:ext cx="1404206" cy="566344"/>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楊皇煜教授</a:t>
          </a:r>
          <a:br>
            <a:rPr lang="en-US" altLang="zh-TW" sz="1600" kern="1200" dirty="0"/>
          </a:br>
          <a:r>
            <a:rPr lang="en-US" altLang="zh-TW" sz="1600" kern="1200" dirty="0"/>
            <a:t>(</a:t>
          </a:r>
          <a:r>
            <a:rPr lang="zh-TW" altLang="en-US" sz="1600" kern="1200" dirty="0"/>
            <a:t>免疫所</a:t>
          </a:r>
          <a:r>
            <a:rPr lang="en-US" altLang="zh-TW" sz="1600" kern="1200" dirty="0"/>
            <a:t>)</a:t>
          </a:r>
          <a:endParaRPr lang="zh-TW" altLang="en-US" sz="1600" kern="1200" dirty="0"/>
        </a:p>
      </dsp:txBody>
      <dsp:txXfrm>
        <a:off x="3631617" y="498823"/>
        <a:ext cx="1404206" cy="566344"/>
      </dsp:txXfrm>
    </dsp:sp>
    <dsp:sp modelId="{7BCBF130-4944-44E5-9AB8-451FA94CB1E3}">
      <dsp:nvSpPr>
        <dsp:cNvPr id="0" name=""/>
        <dsp:cNvSpPr/>
      </dsp:nvSpPr>
      <dsp:spPr>
        <a:xfrm>
          <a:off x="82729" y="2562890"/>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研發行政組</a:t>
          </a:r>
        </a:p>
      </dsp:txBody>
      <dsp:txXfrm>
        <a:off x="82729" y="2562890"/>
        <a:ext cx="1560228" cy="807817"/>
      </dsp:txXfrm>
    </dsp:sp>
    <dsp:sp modelId="{4C3ED5BA-081C-43C1-97CA-D00786F930A5}">
      <dsp:nvSpPr>
        <dsp:cNvPr id="0" name=""/>
        <dsp:cNvSpPr/>
      </dsp:nvSpPr>
      <dsp:spPr>
        <a:xfrm>
          <a:off x="306050" y="3053271"/>
          <a:ext cx="1581655" cy="427141"/>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zh-TW" altLang="en-US" sz="1600" kern="1200" dirty="0"/>
            <a:t>許芬萍代理組長</a:t>
          </a:r>
        </a:p>
      </dsp:txBody>
      <dsp:txXfrm>
        <a:off x="306050" y="3053271"/>
        <a:ext cx="1581655" cy="427141"/>
      </dsp:txXfrm>
    </dsp:sp>
    <dsp:sp modelId="{67663A99-AEE9-4F25-BC90-A0C7761769C5}">
      <dsp:nvSpPr>
        <dsp:cNvPr id="0" name=""/>
        <dsp:cNvSpPr/>
      </dsp:nvSpPr>
      <dsp:spPr>
        <a:xfrm>
          <a:off x="2264687" y="2562890"/>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動物中心</a:t>
          </a:r>
        </a:p>
      </dsp:txBody>
      <dsp:txXfrm>
        <a:off x="2264687" y="2562890"/>
        <a:ext cx="1560228" cy="807817"/>
      </dsp:txXfrm>
    </dsp:sp>
    <dsp:sp modelId="{AECF35B7-7C1F-4A1E-9EFB-A395CD65E316}">
      <dsp:nvSpPr>
        <dsp:cNvPr id="0" name=""/>
        <dsp:cNvSpPr/>
      </dsp:nvSpPr>
      <dsp:spPr>
        <a:xfrm>
          <a:off x="2576733" y="3062954"/>
          <a:ext cx="1404206" cy="60439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baseline="0" dirty="0"/>
            <a:t>黃國正主任</a:t>
          </a:r>
          <a:br>
            <a:rPr lang="en-US" altLang="zh-TW" sz="1600" kern="1200" baseline="0" dirty="0"/>
          </a:br>
          <a:r>
            <a:rPr lang="en-US" altLang="zh-TW" sz="1600" kern="1200" baseline="0" dirty="0"/>
            <a:t>(</a:t>
          </a:r>
          <a:r>
            <a:rPr lang="zh-TW" altLang="en-US" sz="1600" kern="1200" baseline="0" dirty="0"/>
            <a:t>生醫系</a:t>
          </a:r>
          <a:r>
            <a:rPr lang="en-US" altLang="zh-TW" sz="1600" kern="1200" baseline="0" dirty="0"/>
            <a:t>)</a:t>
          </a:r>
          <a:endParaRPr lang="zh-TW" altLang="en-US" sz="1600" kern="1200" baseline="0" dirty="0"/>
        </a:p>
      </dsp:txBody>
      <dsp:txXfrm>
        <a:off x="2576733" y="3062954"/>
        <a:ext cx="1404206" cy="604398"/>
      </dsp:txXfrm>
    </dsp:sp>
    <dsp:sp modelId="{7262F7E7-DEEA-4552-A4E2-03317F69BB4F}">
      <dsp:nvSpPr>
        <dsp:cNvPr id="0" name=""/>
        <dsp:cNvSpPr/>
      </dsp:nvSpPr>
      <dsp:spPr>
        <a:xfrm>
          <a:off x="4357921" y="2562890"/>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貴儀中心</a:t>
          </a:r>
        </a:p>
      </dsp:txBody>
      <dsp:txXfrm>
        <a:off x="4357921" y="2562890"/>
        <a:ext cx="1560228" cy="807817"/>
      </dsp:txXfrm>
    </dsp:sp>
    <dsp:sp modelId="{A1FE4BF5-F8DF-4BD3-B4D8-6927908CE200}">
      <dsp:nvSpPr>
        <dsp:cNvPr id="0" name=""/>
        <dsp:cNvSpPr/>
      </dsp:nvSpPr>
      <dsp:spPr>
        <a:xfrm>
          <a:off x="4669966" y="3097763"/>
          <a:ext cx="1404206" cy="55444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鄭美玲主任</a:t>
          </a:r>
          <a:br>
            <a:rPr lang="en-US" altLang="zh-TW" sz="1600" kern="1200" dirty="0"/>
          </a:br>
          <a:r>
            <a:rPr lang="en-US" altLang="zh-TW" sz="1600" kern="1200" dirty="0"/>
            <a:t>(</a:t>
          </a:r>
          <a:r>
            <a:rPr lang="zh-TW" altLang="en-US" sz="1600" kern="1200" dirty="0"/>
            <a:t>生醫系</a:t>
          </a:r>
          <a:r>
            <a:rPr lang="en-US" altLang="zh-TW" sz="1600" kern="1200" dirty="0"/>
            <a:t>)</a:t>
          </a:r>
          <a:endParaRPr lang="zh-TW" altLang="en-US" sz="1600" kern="1200" dirty="0"/>
        </a:p>
      </dsp:txBody>
      <dsp:txXfrm>
        <a:off x="4669966" y="3097763"/>
        <a:ext cx="1404206" cy="554442"/>
      </dsp:txXfrm>
    </dsp:sp>
    <dsp:sp modelId="{643C8F73-0017-43B2-8947-85E86E0059FA}">
      <dsp:nvSpPr>
        <dsp:cNvPr id="0" name=""/>
        <dsp:cNvSpPr/>
      </dsp:nvSpPr>
      <dsp:spPr>
        <a:xfrm>
          <a:off x="6451154" y="2562890"/>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顯微鏡中心</a:t>
          </a:r>
        </a:p>
      </dsp:txBody>
      <dsp:txXfrm>
        <a:off x="6451154" y="2562890"/>
        <a:ext cx="1560228" cy="807817"/>
      </dsp:txXfrm>
    </dsp:sp>
    <dsp:sp modelId="{4DBC4CA1-C60F-4248-8D74-06B8D59ABB68}">
      <dsp:nvSpPr>
        <dsp:cNvPr id="0" name=""/>
        <dsp:cNvSpPr/>
      </dsp:nvSpPr>
      <dsp:spPr>
        <a:xfrm>
          <a:off x="6763200" y="3116962"/>
          <a:ext cx="1404206" cy="535706"/>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白麗美主任</a:t>
          </a:r>
          <a:br>
            <a:rPr lang="en-US" altLang="zh-TW" sz="1600" kern="1200" dirty="0"/>
          </a:br>
          <a:r>
            <a:rPr lang="en-US" altLang="zh-TW" sz="1600" kern="1200" dirty="0"/>
            <a:t>(</a:t>
          </a:r>
          <a:r>
            <a:rPr lang="zh-TW" altLang="en-US" sz="1600" kern="1200" dirty="0"/>
            <a:t>生化分生科</a:t>
          </a:r>
          <a:r>
            <a:rPr lang="en-US" altLang="zh-TW" sz="1600" kern="1200" dirty="0"/>
            <a:t>)</a:t>
          </a:r>
          <a:endParaRPr lang="zh-TW" altLang="en-US" sz="1600" kern="1200" dirty="0"/>
        </a:p>
      </dsp:txBody>
      <dsp:txXfrm>
        <a:off x="6763200" y="3116962"/>
        <a:ext cx="1404206" cy="535706"/>
      </dsp:txXfrm>
    </dsp:sp>
    <dsp:sp modelId="{74409A99-34C3-4DA6-B376-ACD904DF11C5}">
      <dsp:nvSpPr>
        <dsp:cNvPr id="0" name=""/>
        <dsp:cNvSpPr/>
      </dsp:nvSpPr>
      <dsp:spPr>
        <a:xfrm>
          <a:off x="5402988" y="328547"/>
          <a:ext cx="1560228" cy="80781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13992" numCol="1" spcCol="1270" anchor="ctr" anchorCtr="0">
          <a:noAutofit/>
        </a:bodyPr>
        <a:lstStyle/>
        <a:p>
          <a:pPr marL="0" lvl="0" indent="0" algn="ctr" defTabSz="1066800">
            <a:lnSpc>
              <a:spcPct val="90000"/>
            </a:lnSpc>
            <a:spcBef>
              <a:spcPct val="0"/>
            </a:spcBef>
            <a:spcAft>
              <a:spcPct val="35000"/>
            </a:spcAft>
            <a:buNone/>
          </a:pPr>
          <a:r>
            <a:rPr lang="zh-TW" altLang="en-US" sz="2400" kern="1200" dirty="0"/>
            <a:t>執行秘書</a:t>
          </a:r>
        </a:p>
      </dsp:txBody>
      <dsp:txXfrm>
        <a:off x="5402988" y="328547"/>
        <a:ext cx="1560228" cy="807817"/>
      </dsp:txXfrm>
    </dsp:sp>
    <dsp:sp modelId="{6259F013-8F2A-4A56-83E4-CD1FA3EEB36B}">
      <dsp:nvSpPr>
        <dsp:cNvPr id="0" name=""/>
        <dsp:cNvSpPr/>
      </dsp:nvSpPr>
      <dsp:spPr>
        <a:xfrm>
          <a:off x="5715021" y="824405"/>
          <a:ext cx="1404206" cy="58393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ctr" defTabSz="711200">
            <a:lnSpc>
              <a:spcPct val="90000"/>
            </a:lnSpc>
            <a:spcBef>
              <a:spcPct val="0"/>
            </a:spcBef>
            <a:spcAft>
              <a:spcPct val="35000"/>
            </a:spcAft>
            <a:buNone/>
          </a:pPr>
          <a:r>
            <a:rPr lang="zh-TW" altLang="en-US" sz="1600" kern="1200" dirty="0"/>
            <a:t>趙一平副教授</a:t>
          </a:r>
          <a:br>
            <a:rPr lang="en-US" altLang="zh-TW" sz="1600" kern="1200" dirty="0"/>
          </a:br>
          <a:r>
            <a:rPr lang="en-US" altLang="zh-TW" sz="1600" kern="1200" dirty="0"/>
            <a:t>(AI</a:t>
          </a:r>
          <a:r>
            <a:rPr lang="zh-TW" altLang="en-US" sz="1600" kern="1200" dirty="0"/>
            <a:t>系</a:t>
          </a:r>
          <a:r>
            <a:rPr lang="en-US" altLang="zh-TW" sz="1600" kern="1200" dirty="0"/>
            <a:t>)</a:t>
          </a:r>
          <a:endParaRPr lang="zh-TW" altLang="en-US" sz="1600" kern="1200" dirty="0"/>
        </a:p>
      </dsp:txBody>
      <dsp:txXfrm>
        <a:off x="5715021" y="824405"/>
        <a:ext cx="1404206" cy="58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E2964-FA2B-4A12-8F4D-2283283A1A85}">
      <dsp:nvSpPr>
        <dsp:cNvPr id="0" name=""/>
        <dsp:cNvSpPr/>
      </dsp:nvSpPr>
      <dsp:spPr>
        <a:xfrm>
          <a:off x="3902832" y="2242968"/>
          <a:ext cx="3045940" cy="2613890"/>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a:solidFill>
                <a:srgbClr val="FFFF00"/>
              </a:solidFill>
            </a:rPr>
            <a:t>國科會計畫</a:t>
          </a:r>
        </a:p>
      </dsp:txBody>
      <dsp:txXfrm>
        <a:off x="4482911" y="2855259"/>
        <a:ext cx="1885782" cy="1343594"/>
      </dsp:txXfrm>
    </dsp:sp>
    <dsp:sp modelId="{C0CADC43-C3F9-472F-9749-8228D46912EF}">
      <dsp:nvSpPr>
        <dsp:cNvPr id="0" name=""/>
        <dsp:cNvSpPr/>
      </dsp:nvSpPr>
      <dsp:spPr>
        <a:xfrm>
          <a:off x="2232246" y="1550886"/>
          <a:ext cx="2200553" cy="2049518"/>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a:solidFill>
                <a:srgbClr val="FFFF00"/>
              </a:solidFill>
            </a:rPr>
            <a:t>長庚醫院合聘</a:t>
          </a:r>
        </a:p>
      </dsp:txBody>
      <dsp:txXfrm>
        <a:off x="2770173" y="2069977"/>
        <a:ext cx="1124699" cy="1011336"/>
      </dsp:txXfrm>
    </dsp:sp>
    <dsp:sp modelId="{DD0BF6D8-0B67-4509-90DC-8B1E0D7861AD}">
      <dsp:nvSpPr>
        <dsp:cNvPr id="0" name=""/>
        <dsp:cNvSpPr/>
      </dsp:nvSpPr>
      <dsp:spPr>
        <a:xfrm rot="20700000">
          <a:off x="3453558" y="153681"/>
          <a:ext cx="2281103" cy="2182512"/>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zh-TW" altLang="en-US" sz="2400" b="1" kern="1200">
              <a:solidFill>
                <a:srgbClr val="FFFF00"/>
              </a:solidFill>
            </a:rPr>
            <a:t>長庚醫學研究計畫</a:t>
          </a:r>
        </a:p>
      </dsp:txBody>
      <dsp:txXfrm rot="-20700000">
        <a:off x="3959718" y="626522"/>
        <a:ext cx="1268782" cy="1236830"/>
      </dsp:txXfrm>
    </dsp:sp>
    <dsp:sp modelId="{9B8322F5-B316-4DEB-A5A6-73627BE7287E}">
      <dsp:nvSpPr>
        <dsp:cNvPr id="0" name=""/>
        <dsp:cNvSpPr/>
      </dsp:nvSpPr>
      <dsp:spPr>
        <a:xfrm>
          <a:off x="3924040" y="1845017"/>
          <a:ext cx="3345779" cy="3345779"/>
        </a:xfrm>
        <a:prstGeom prst="circularArrow">
          <a:avLst>
            <a:gd name="adj1" fmla="val 4687"/>
            <a:gd name="adj2" fmla="val 299029"/>
            <a:gd name="adj3" fmla="val 2528058"/>
            <a:gd name="adj4" fmla="val 15835893"/>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9C2F00-B29A-4279-8779-EBC8FF8AFFE8}">
      <dsp:nvSpPr>
        <dsp:cNvPr id="0" name=""/>
        <dsp:cNvSpPr/>
      </dsp:nvSpPr>
      <dsp:spPr>
        <a:xfrm>
          <a:off x="2261382" y="1202122"/>
          <a:ext cx="2430918" cy="2430918"/>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036041-F936-4FA0-A3B6-DD5A774F395D}">
      <dsp:nvSpPr>
        <dsp:cNvPr id="0" name=""/>
        <dsp:cNvSpPr/>
      </dsp:nvSpPr>
      <dsp:spPr>
        <a:xfrm>
          <a:off x="3231969" y="-96739"/>
          <a:ext cx="2621019" cy="2621019"/>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F179E811-82F4-C7A9-44C4-0C1ADFE762B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a:extLst>
              <a:ext uri="{FF2B5EF4-FFF2-40B4-BE49-F238E27FC236}">
                <a16:creationId xmlns:a16="http://schemas.microsoft.com/office/drawing/2014/main" id="{BF82DBE0-649D-0525-B0AE-F9E4A58D84A2}"/>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77E8A9E9-E78D-8D46-96CC-55B212DC2D8D}" type="datetimeFigureOut">
              <a:rPr lang="zh-TW" altLang="en-US"/>
              <a:pPr>
                <a:defRPr/>
              </a:pPr>
              <a:t>2025/8/27</a:t>
            </a:fld>
            <a:endParaRPr lang="zh-TW" altLang="en-US"/>
          </a:p>
        </p:txBody>
      </p:sp>
      <p:sp>
        <p:nvSpPr>
          <p:cNvPr id="4" name="頁尾版面配置區 3">
            <a:extLst>
              <a:ext uri="{FF2B5EF4-FFF2-40B4-BE49-F238E27FC236}">
                <a16:creationId xmlns:a16="http://schemas.microsoft.com/office/drawing/2014/main" id="{897AD50B-C7AC-463F-573F-95D505BA4562}"/>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a:extLst>
              <a:ext uri="{FF2B5EF4-FFF2-40B4-BE49-F238E27FC236}">
                <a16:creationId xmlns:a16="http://schemas.microsoft.com/office/drawing/2014/main" id="{BFDEFF37-398E-7720-1CFC-501BC394783A}"/>
              </a:ext>
            </a:extLst>
          </p:cNvPr>
          <p:cNvSpPr>
            <a:spLocks noGrp="1"/>
          </p:cNvSpPr>
          <p:nvPr>
            <p:ph type="sldNum" sz="quarter" idx="3"/>
          </p:nvPr>
        </p:nvSpPr>
        <p:spPr>
          <a:xfrm>
            <a:off x="3849688" y="9429750"/>
            <a:ext cx="2946400" cy="49688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9C2D32E-497B-164E-8C8A-1102DD5356B6}"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850A4176-72D4-0A10-12E5-9F9FB4944885}"/>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3" name="日期版面配置區 2">
            <a:extLst>
              <a:ext uri="{FF2B5EF4-FFF2-40B4-BE49-F238E27FC236}">
                <a16:creationId xmlns:a16="http://schemas.microsoft.com/office/drawing/2014/main" id="{E721F64E-B665-23D1-6260-4F51D286BA8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defRPr>
            </a:lvl1pPr>
          </a:lstStyle>
          <a:p>
            <a:pPr>
              <a:defRPr/>
            </a:pPr>
            <a:fld id="{03ED8ABF-F2F6-A54B-97D9-F1AD08EE93C6}" type="datetimeFigureOut">
              <a:rPr lang="zh-TW" altLang="en-US"/>
              <a:pPr>
                <a:defRPr/>
              </a:pPr>
              <a:t>2025/8/27</a:t>
            </a:fld>
            <a:endParaRPr lang="zh-TW" altLang="en-US"/>
          </a:p>
        </p:txBody>
      </p:sp>
      <p:sp>
        <p:nvSpPr>
          <p:cNvPr id="4" name="投影片圖像版面配置區 3">
            <a:extLst>
              <a:ext uri="{FF2B5EF4-FFF2-40B4-BE49-F238E27FC236}">
                <a16:creationId xmlns:a16="http://schemas.microsoft.com/office/drawing/2014/main" id="{5440B02B-ABAE-9C18-DA58-DFCAA087B08F}"/>
              </a:ext>
            </a:extLst>
          </p:cNvPr>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3D5F6E03-76DE-8AF2-4A8C-50DACB169666}"/>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4C565162-5F35-6104-06AC-AC8D20AD6CB7}"/>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defRPr>
            </a:lvl1pPr>
          </a:lstStyle>
          <a:p>
            <a:pPr>
              <a:defRPr/>
            </a:pPr>
            <a:endParaRPr lang="zh-TW" altLang="en-US"/>
          </a:p>
        </p:txBody>
      </p:sp>
      <p:sp>
        <p:nvSpPr>
          <p:cNvPr id="7" name="投影片編號版面配置區 6">
            <a:extLst>
              <a:ext uri="{FF2B5EF4-FFF2-40B4-BE49-F238E27FC236}">
                <a16:creationId xmlns:a16="http://schemas.microsoft.com/office/drawing/2014/main" id="{BEB527AC-D0AF-AEAD-6F2C-305A83462765}"/>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defRPr>
            </a:lvl1pPr>
          </a:lstStyle>
          <a:p>
            <a:pPr>
              <a:defRPr/>
            </a:pPr>
            <a:fld id="{D8166464-94E9-974A-A686-3BDC6B5F7EC1}"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a:extLst>
              <a:ext uri="{FF2B5EF4-FFF2-40B4-BE49-F238E27FC236}">
                <a16:creationId xmlns:a16="http://schemas.microsoft.com/office/drawing/2014/main" id="{C90397AC-0239-8879-E2A8-1513056D7D1D}"/>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a:extLst>
              <a:ext uri="{FF2B5EF4-FFF2-40B4-BE49-F238E27FC236}">
                <a16:creationId xmlns:a16="http://schemas.microsoft.com/office/drawing/2014/main" id="{749362CD-21FA-1CDC-B254-FFA69E718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dirty="0">
                <a:latin typeface="Arial" panose="020B0604020202020204" pitchFamily="34" charset="0"/>
              </a:rPr>
              <a:t>永續發展與能源科技研究中心</a:t>
            </a:r>
          </a:p>
        </p:txBody>
      </p:sp>
      <p:sp>
        <p:nvSpPr>
          <p:cNvPr id="17412" name="投影片編號版面配置區 3">
            <a:extLst>
              <a:ext uri="{FF2B5EF4-FFF2-40B4-BE49-F238E27FC236}">
                <a16:creationId xmlns:a16="http://schemas.microsoft.com/office/drawing/2014/main" id="{0E35F43C-433E-BE6B-47DD-29DE2CD9F3F1}"/>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fld id="{037C79CC-3C80-F847-A98D-109287A14570}" type="slidenum">
              <a:rPr lang="en-US" altLang="zh-TW" sz="1200">
                <a:solidFill>
                  <a:srgbClr val="000000"/>
                </a:solidFill>
              </a:rPr>
              <a:pPr algn="r" eaLnBrk="1" hangingPunct="1"/>
              <a:t>3</a:t>
            </a:fld>
            <a:endParaRPr lang="en-US" altLang="zh-TW" sz="12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kumimoji="1" lang="zh-TW" altLang="en-US"/>
              <a:t>還有國衛院計畫</a:t>
            </a:r>
          </a:p>
        </p:txBody>
      </p:sp>
      <p:sp>
        <p:nvSpPr>
          <p:cNvPr id="4" name="投影片編號版面配置區 3"/>
          <p:cNvSpPr>
            <a:spLocks noGrp="1"/>
          </p:cNvSpPr>
          <p:nvPr>
            <p:ph type="sldNum" sz="quarter" idx="5"/>
          </p:nvPr>
        </p:nvSpPr>
        <p:spPr/>
        <p:txBody>
          <a:bodyPr/>
          <a:lstStyle/>
          <a:p>
            <a:pPr>
              <a:defRPr/>
            </a:pPr>
            <a:fld id="{D8166464-94E9-974A-A686-3BDC6B5F7EC1}" type="slidenum">
              <a:rPr lang="zh-TW" altLang="en-US" smtClean="0"/>
              <a:pPr>
                <a:defRPr/>
              </a:pPr>
              <a:t>4</a:t>
            </a:fld>
            <a:endParaRPr lang="en-US" altLang="zh-TW"/>
          </a:p>
        </p:txBody>
      </p:sp>
    </p:spTree>
    <p:extLst>
      <p:ext uri="{BB962C8B-B14F-4D97-AF65-F5344CB8AC3E}">
        <p14:creationId xmlns:p14="http://schemas.microsoft.com/office/powerpoint/2010/main" val="412237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kumimoji="1" lang="zh-TW" altLang="en-US" dirty="0"/>
              <a:t>一般大批專題研究計畫</a:t>
            </a:r>
          </a:p>
        </p:txBody>
      </p:sp>
      <p:sp>
        <p:nvSpPr>
          <p:cNvPr id="4" name="投影片編號版面配置區 3"/>
          <p:cNvSpPr>
            <a:spLocks noGrp="1"/>
          </p:cNvSpPr>
          <p:nvPr>
            <p:ph type="sldNum" sz="quarter" idx="5"/>
          </p:nvPr>
        </p:nvSpPr>
        <p:spPr/>
        <p:txBody>
          <a:bodyPr/>
          <a:lstStyle/>
          <a:p>
            <a:pPr>
              <a:defRPr/>
            </a:pPr>
            <a:fld id="{D8166464-94E9-974A-A686-3BDC6B5F7EC1}" type="slidenum">
              <a:rPr lang="zh-TW" altLang="en-US" smtClean="0"/>
              <a:pPr>
                <a:defRPr/>
              </a:pPr>
              <a:t>6</a:t>
            </a:fld>
            <a:endParaRPr lang="en-US" altLang="zh-TW"/>
          </a:p>
        </p:txBody>
      </p:sp>
    </p:spTree>
    <p:extLst>
      <p:ext uri="{BB962C8B-B14F-4D97-AF65-F5344CB8AC3E}">
        <p14:creationId xmlns:p14="http://schemas.microsoft.com/office/powerpoint/2010/main" val="1098860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r>
              <a:rPr kumimoji="1" lang="zh-TW" altLang="en-US"/>
              <a:t>合作項目：請盡快與合作醫師開始進行研究合作，快速產生一篇論文，論文掛名。或計畫掛入共同主持人。</a:t>
            </a:r>
          </a:p>
        </p:txBody>
      </p:sp>
      <p:sp>
        <p:nvSpPr>
          <p:cNvPr id="4" name="投影片編號版面配置區 3"/>
          <p:cNvSpPr>
            <a:spLocks noGrp="1"/>
          </p:cNvSpPr>
          <p:nvPr>
            <p:ph type="sldNum" sz="quarter" idx="5"/>
          </p:nvPr>
        </p:nvSpPr>
        <p:spPr/>
        <p:txBody>
          <a:bodyPr/>
          <a:lstStyle/>
          <a:p>
            <a:pPr>
              <a:defRPr/>
            </a:pPr>
            <a:fld id="{D8166464-94E9-974A-A686-3BDC6B5F7EC1}" type="slidenum">
              <a:rPr lang="zh-TW" altLang="en-US" smtClean="0"/>
              <a:pPr>
                <a:defRPr/>
              </a:pPr>
              <a:t>13</a:t>
            </a:fld>
            <a:endParaRPr lang="en-US" altLang="zh-TW"/>
          </a:p>
        </p:txBody>
      </p:sp>
    </p:spTree>
    <p:extLst>
      <p:ext uri="{BB962C8B-B14F-4D97-AF65-F5344CB8AC3E}">
        <p14:creationId xmlns:p14="http://schemas.microsoft.com/office/powerpoint/2010/main" val="3460197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a:extLst>
              <a:ext uri="{FF2B5EF4-FFF2-40B4-BE49-F238E27FC236}">
                <a16:creationId xmlns:a16="http://schemas.microsoft.com/office/drawing/2014/main" id="{EAC7C9C5-AA23-F309-4773-8CC75B57B448}"/>
              </a:ext>
            </a:extLst>
          </p:cNvPr>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備忘稿版面配置區 2">
            <a:extLst>
              <a:ext uri="{FF2B5EF4-FFF2-40B4-BE49-F238E27FC236}">
                <a16:creationId xmlns:a16="http://schemas.microsoft.com/office/drawing/2014/main" id="{1258AFEC-9A1B-F512-4168-14BB3ED95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9700" name="投影片編號版面配置區 3">
            <a:extLst>
              <a:ext uri="{FF2B5EF4-FFF2-40B4-BE49-F238E27FC236}">
                <a16:creationId xmlns:a16="http://schemas.microsoft.com/office/drawing/2014/main" id="{EE2AA9AC-AF4C-0B29-ECE3-81E0AA2F43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CE5E4F0-963D-1E42-B73B-92083D743175}" type="slidenum">
              <a:rPr kumimoji="0" lang="zh-TW" altLang="en-US" smtClean="0">
                <a:latin typeface="Calibri" panose="020F0502020204030204" pitchFamily="34" charset="0"/>
              </a:rPr>
              <a:pPr/>
              <a:t>14</a:t>
            </a:fld>
            <a:endParaRPr kumimoji="0" lang="en-US" altLang="zh-TW">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8166464-94E9-974A-A686-3BDC6B5F7EC1}" type="slidenum">
              <a:rPr lang="zh-TW" altLang="en-US" smtClean="0"/>
              <a:pPr>
                <a:defRPr/>
              </a:pPr>
              <a:t>18</a:t>
            </a:fld>
            <a:endParaRPr lang="en-US" altLang="zh-TW"/>
          </a:p>
        </p:txBody>
      </p:sp>
    </p:spTree>
    <p:extLst>
      <p:ext uri="{BB962C8B-B14F-4D97-AF65-F5344CB8AC3E}">
        <p14:creationId xmlns:p14="http://schemas.microsoft.com/office/powerpoint/2010/main" val="3211975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D8166464-94E9-974A-A686-3BDC6B5F7EC1}" type="slidenum">
              <a:rPr lang="zh-TW" altLang="en-US" smtClean="0"/>
              <a:pPr>
                <a:defRPr/>
              </a:pPr>
              <a:t>20</a:t>
            </a:fld>
            <a:endParaRPr lang="en-US" altLang="zh-TW"/>
          </a:p>
        </p:txBody>
      </p:sp>
    </p:spTree>
    <p:extLst>
      <p:ext uri="{BB962C8B-B14F-4D97-AF65-F5344CB8AC3E}">
        <p14:creationId xmlns:p14="http://schemas.microsoft.com/office/powerpoint/2010/main" val="377600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影像版面配置區 1">
            <a:extLst>
              <a:ext uri="{FF2B5EF4-FFF2-40B4-BE49-F238E27FC236}">
                <a16:creationId xmlns:a16="http://schemas.microsoft.com/office/drawing/2014/main" id="{2B0EA1B0-4F23-B3B9-9B46-BB916FB70FAC}"/>
              </a:ext>
            </a:extLst>
          </p:cNvPr>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備忘稿版面配置區 2">
            <a:extLst>
              <a:ext uri="{FF2B5EF4-FFF2-40B4-BE49-F238E27FC236}">
                <a16:creationId xmlns:a16="http://schemas.microsoft.com/office/drawing/2014/main" id="{526677C5-70DC-F487-895B-F1D6227745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41988" name="投影片編號版面配置區 3">
            <a:extLst>
              <a:ext uri="{FF2B5EF4-FFF2-40B4-BE49-F238E27FC236}">
                <a16:creationId xmlns:a16="http://schemas.microsoft.com/office/drawing/2014/main" id="{2FC0F53E-1AF0-18ED-3717-A206A66EC0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74F9302-12EC-2D45-973E-036C8D4403B6}" type="slidenum">
              <a:rPr kumimoji="0" lang="zh-TW" altLang="en-US" smtClean="0">
                <a:latin typeface="Calibri" panose="020F0502020204030204" pitchFamily="34" charset="0"/>
              </a:rPr>
              <a:pPr/>
              <a:t>28</a:t>
            </a:fld>
            <a:endParaRPr kumimoji="0" lang="en-US" altLang="zh-TW">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15676288-3FCE-2191-7572-5202AED63BF8}"/>
              </a:ext>
            </a:extLst>
          </p:cNvPr>
          <p:cNvSpPr>
            <a:spLocks noChangeArrowheads="1"/>
          </p:cNvSpPr>
          <p:nvPr userDrawn="1"/>
        </p:nvSpPr>
        <p:spPr bwMode="auto">
          <a:xfrm>
            <a:off x="298450" y="1663700"/>
            <a:ext cx="7958138"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headEnd/>
            <a:tailEnd/>
          </a:ln>
        </p:spPr>
        <p:txBody>
          <a:bodyPr/>
          <a:lstStyle/>
          <a:p>
            <a:endParaRPr lang="zh-TW" altLang="en-US"/>
          </a:p>
        </p:txBody>
      </p:sp>
      <p:sp>
        <p:nvSpPr>
          <p:cNvPr id="2" name="標題 1"/>
          <p:cNvSpPr>
            <a:spLocks noGrp="1"/>
          </p:cNvSpPr>
          <p:nvPr>
            <p:ph type="title"/>
          </p:nvPr>
        </p:nvSpPr>
        <p:spPr>
          <a:xfrm>
            <a:off x="301624" y="692696"/>
            <a:ext cx="8461375" cy="1143000"/>
          </a:xfrm>
        </p:spPr>
        <p:txBody>
          <a:bodyPr/>
          <a:lstStyle>
            <a:lvl1pPr algn="l">
              <a:defRPr b="1">
                <a:latin typeface="+mn-ea"/>
                <a:ea typeface="+mn-ea"/>
              </a:defRPr>
            </a:lvl1pPr>
          </a:lstStyle>
          <a:p>
            <a:r>
              <a:rPr lang="zh-TW" altLang="en-US"/>
              <a:t>按一下以編輯母片標題樣式</a:t>
            </a:r>
          </a:p>
        </p:txBody>
      </p:sp>
      <p:sp>
        <p:nvSpPr>
          <p:cNvPr id="3" name="內容版面配置區 2"/>
          <p:cNvSpPr>
            <a:spLocks noGrp="1"/>
          </p:cNvSpPr>
          <p:nvPr>
            <p:ph idx="1"/>
          </p:nvPr>
        </p:nvSpPr>
        <p:spPr>
          <a:xfrm>
            <a:off x="301625" y="1772816"/>
            <a:ext cx="8461374" cy="4472410"/>
          </a:xfrm>
        </p:spPr>
        <p:txBody>
          <a:bodyPr/>
          <a:lstStyle>
            <a:lvl1pPr>
              <a:defRPr>
                <a:latin typeface="+mn-ea"/>
                <a:ea typeface="+mn-ea"/>
              </a:defRPr>
            </a:lvl1pPr>
            <a:lvl2pPr marL="531813" indent="-285750">
              <a:defRPr>
                <a:latin typeface="+mn-ea"/>
                <a:ea typeface="+mn-ea"/>
              </a:defRPr>
            </a:lvl2pPr>
            <a:lvl3pPr marL="723900" indent="-228600">
              <a:defRPr>
                <a:latin typeface="+mn-ea"/>
                <a:ea typeface="+mn-ea"/>
              </a:defRPr>
            </a:lvl3pPr>
            <a:lvl4pPr marL="982663" indent="-228600">
              <a:defRPr>
                <a:latin typeface="+mn-ea"/>
                <a:ea typeface="+mn-ea"/>
              </a:defRPr>
            </a:lvl4pPr>
            <a:lvl5pPr marL="1255713" indent="-228600">
              <a:defRPr>
                <a:latin typeface="+mn-ea"/>
                <a:ea typeface="+mn-ea"/>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7D79FC67-8098-8672-0A21-4B0E445E22C9}"/>
              </a:ext>
            </a:extLst>
          </p:cNvPr>
          <p:cNvSpPr>
            <a:spLocks noGrp="1"/>
          </p:cNvSpPr>
          <p:nvPr>
            <p:ph type="dt" sz="half" idx="10"/>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6" name="頁尾版面配置區 4">
            <a:extLst>
              <a:ext uri="{FF2B5EF4-FFF2-40B4-BE49-F238E27FC236}">
                <a16:creationId xmlns:a16="http://schemas.microsoft.com/office/drawing/2014/main" id="{75A127B9-C484-6833-A54D-4D4A4B7C2C61}"/>
              </a:ext>
            </a:extLst>
          </p:cNvPr>
          <p:cNvSpPr>
            <a:spLocks noGrp="1"/>
          </p:cNvSpPr>
          <p:nvPr>
            <p:ph type="ftr" sz="quarter" idx="11"/>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7" name="投影片編號版面配置區 5">
            <a:extLst>
              <a:ext uri="{FF2B5EF4-FFF2-40B4-BE49-F238E27FC236}">
                <a16:creationId xmlns:a16="http://schemas.microsoft.com/office/drawing/2014/main" id="{B07233E7-A6BB-FED4-C496-D4572B7CB470}"/>
              </a:ext>
            </a:extLst>
          </p:cNvPr>
          <p:cNvSpPr>
            <a:spLocks noGrp="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87F8C4FB-F26F-1044-B72C-A870FEBE86FD}" type="slidenum">
              <a:rPr lang="en-US" altLang="zh-TW"/>
              <a:pPr>
                <a:defRPr/>
              </a:pPr>
              <a:t>‹#›</a:t>
            </a:fld>
            <a:endParaRPr lang="en-US" altLang="zh-TW"/>
          </a:p>
        </p:txBody>
      </p:sp>
    </p:spTree>
    <p:extLst>
      <p:ext uri="{BB962C8B-B14F-4D97-AF65-F5344CB8AC3E}">
        <p14:creationId xmlns:p14="http://schemas.microsoft.com/office/powerpoint/2010/main" val="289875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標題投影片">
    <p:spTree>
      <p:nvGrpSpPr>
        <p:cNvPr id="1" name=""/>
        <p:cNvGrpSpPr/>
        <p:nvPr/>
      </p:nvGrpSpPr>
      <p:grpSpPr>
        <a:xfrm>
          <a:off x="0" y="0"/>
          <a:ext cx="0" cy="0"/>
          <a:chOff x="0" y="0"/>
          <a:chExt cx="0" cy="0"/>
        </a:xfrm>
      </p:grpSpPr>
      <p:grpSp>
        <p:nvGrpSpPr>
          <p:cNvPr id="2" name="群組 1">
            <a:extLst>
              <a:ext uri="{FF2B5EF4-FFF2-40B4-BE49-F238E27FC236}">
                <a16:creationId xmlns:a16="http://schemas.microsoft.com/office/drawing/2014/main" id="{99B66FEC-E4FE-3A62-358F-97B6A5C508CB}"/>
              </a:ext>
            </a:extLst>
          </p:cNvPr>
          <p:cNvGrpSpPr>
            <a:grpSpLocks/>
          </p:cNvGrpSpPr>
          <p:nvPr userDrawn="1"/>
        </p:nvGrpSpPr>
        <p:grpSpPr bwMode="auto">
          <a:xfrm>
            <a:off x="0" y="2855913"/>
            <a:ext cx="9144000" cy="2589212"/>
            <a:chOff x="0" y="2896760"/>
            <a:chExt cx="9144000" cy="2589213"/>
          </a:xfrm>
        </p:grpSpPr>
        <p:sp>
          <p:nvSpPr>
            <p:cNvPr id="3" name="Rectangle 9">
              <a:extLst>
                <a:ext uri="{FF2B5EF4-FFF2-40B4-BE49-F238E27FC236}">
                  <a16:creationId xmlns:a16="http://schemas.microsoft.com/office/drawing/2014/main" id="{BEF3D7E4-102C-00F7-5987-45893F07EBA7}"/>
                </a:ext>
              </a:extLst>
            </p:cNvPr>
            <p:cNvSpPr>
              <a:spLocks noChangeArrowheads="1"/>
            </p:cNvSpPr>
            <p:nvPr userDrawn="1"/>
          </p:nvSpPr>
          <p:spPr bwMode="auto">
            <a:xfrm>
              <a:off x="0" y="2896760"/>
              <a:ext cx="9144000" cy="2589213"/>
            </a:xfrm>
            <a:prstGeom prst="rect">
              <a:avLst/>
            </a:prstGeom>
            <a:gradFill rotWithShape="1">
              <a:gsLst>
                <a:gs pos="0">
                  <a:srgbClr val="E30303"/>
                </a:gs>
                <a:gs pos="100000">
                  <a:schemeClr val="bg1"/>
                </a:gs>
              </a:gsLst>
              <a:lin ang="5400000" scaled="1"/>
            </a:gradFill>
            <a:ln>
              <a:noFill/>
            </a:ln>
          </p:spPr>
          <p:txBody>
            <a:bodyPr wrap="none" anchor="ctr"/>
            <a:lstStyle>
              <a:lvl1pPr eaLnBrk="0" hangingPunct="0">
                <a:defRPr kumimoji="1" sz="2000" b="1">
                  <a:solidFill>
                    <a:srgbClr val="000000"/>
                  </a:solidFill>
                  <a:latin typeface="標楷體" pitchFamily="65" charset="-120"/>
                  <a:ea typeface="標楷體" pitchFamily="65" charset="-120"/>
                </a:defRPr>
              </a:lvl1pPr>
              <a:lvl2pPr marL="742950" indent="-285750" eaLnBrk="0" hangingPunct="0">
                <a:defRPr kumimoji="1" sz="2000" b="1">
                  <a:solidFill>
                    <a:srgbClr val="000000"/>
                  </a:solidFill>
                  <a:latin typeface="標楷體" pitchFamily="65" charset="-120"/>
                  <a:ea typeface="標楷體" pitchFamily="65" charset="-120"/>
                </a:defRPr>
              </a:lvl2pPr>
              <a:lvl3pPr marL="1143000" indent="-228600" eaLnBrk="0" hangingPunct="0">
                <a:defRPr kumimoji="1" sz="2000" b="1">
                  <a:solidFill>
                    <a:srgbClr val="000000"/>
                  </a:solidFill>
                  <a:latin typeface="標楷體" pitchFamily="65" charset="-120"/>
                  <a:ea typeface="標楷體" pitchFamily="65" charset="-120"/>
                </a:defRPr>
              </a:lvl3pPr>
              <a:lvl4pPr marL="1600200" indent="-228600" eaLnBrk="0" hangingPunct="0">
                <a:defRPr kumimoji="1" sz="2000" b="1">
                  <a:solidFill>
                    <a:srgbClr val="000000"/>
                  </a:solidFill>
                  <a:latin typeface="標楷體" pitchFamily="65" charset="-120"/>
                  <a:ea typeface="標楷體" pitchFamily="65" charset="-120"/>
                </a:defRPr>
              </a:lvl4pPr>
              <a:lvl5pPr marL="2057400" indent="-228600" eaLnBrk="0" hangingPunct="0">
                <a:defRPr kumimoji="1" sz="2000" b="1">
                  <a:solidFill>
                    <a:srgbClr val="000000"/>
                  </a:solidFill>
                  <a:latin typeface="標楷體" pitchFamily="65" charset="-120"/>
                  <a:ea typeface="標楷體" pitchFamily="65" charset="-120"/>
                </a:defRPr>
              </a:lvl5pPr>
              <a:lvl6pPr marL="2514600" indent="-228600" eaLnBrk="0" fontAlgn="base" hangingPunct="0">
                <a:spcBef>
                  <a:spcPct val="0"/>
                </a:spcBef>
                <a:spcAft>
                  <a:spcPct val="0"/>
                </a:spcAft>
                <a:defRPr kumimoji="1" sz="2000" b="1">
                  <a:solidFill>
                    <a:srgbClr val="000000"/>
                  </a:solidFill>
                  <a:latin typeface="標楷體" pitchFamily="65" charset="-120"/>
                  <a:ea typeface="標楷體" pitchFamily="65" charset="-120"/>
                </a:defRPr>
              </a:lvl6pPr>
              <a:lvl7pPr marL="2971800" indent="-228600" eaLnBrk="0" fontAlgn="base" hangingPunct="0">
                <a:spcBef>
                  <a:spcPct val="0"/>
                </a:spcBef>
                <a:spcAft>
                  <a:spcPct val="0"/>
                </a:spcAft>
                <a:defRPr kumimoji="1" sz="2000" b="1">
                  <a:solidFill>
                    <a:srgbClr val="000000"/>
                  </a:solidFill>
                  <a:latin typeface="標楷體" pitchFamily="65" charset="-120"/>
                  <a:ea typeface="標楷體" pitchFamily="65" charset="-120"/>
                </a:defRPr>
              </a:lvl7pPr>
              <a:lvl8pPr marL="3429000" indent="-228600" eaLnBrk="0" fontAlgn="base" hangingPunct="0">
                <a:spcBef>
                  <a:spcPct val="0"/>
                </a:spcBef>
                <a:spcAft>
                  <a:spcPct val="0"/>
                </a:spcAft>
                <a:defRPr kumimoji="1" sz="2000" b="1">
                  <a:solidFill>
                    <a:srgbClr val="000000"/>
                  </a:solidFill>
                  <a:latin typeface="標楷體" pitchFamily="65" charset="-120"/>
                  <a:ea typeface="標楷體" pitchFamily="65" charset="-120"/>
                </a:defRPr>
              </a:lvl8pPr>
              <a:lvl9pPr marL="3886200" indent="-228600" eaLnBrk="0" fontAlgn="base" hangingPunct="0">
                <a:spcBef>
                  <a:spcPct val="0"/>
                </a:spcBef>
                <a:spcAft>
                  <a:spcPct val="0"/>
                </a:spcAft>
                <a:defRPr kumimoji="1" sz="2000" b="1">
                  <a:solidFill>
                    <a:srgbClr val="000000"/>
                  </a:solidFill>
                  <a:latin typeface="標楷體" pitchFamily="65" charset="-120"/>
                  <a:ea typeface="標楷體" pitchFamily="65" charset="-120"/>
                </a:defRPr>
              </a:lvl9pPr>
            </a:lstStyle>
            <a:p>
              <a:pPr eaLnBrk="1" fontAlgn="auto" hangingPunct="1">
                <a:lnSpc>
                  <a:spcPct val="80000"/>
                </a:lnSpc>
                <a:spcBef>
                  <a:spcPct val="20000"/>
                </a:spcBef>
                <a:spcAft>
                  <a:spcPts val="0"/>
                </a:spcAft>
                <a:buClr>
                  <a:srgbClr val="DC5900"/>
                </a:buClr>
                <a:buSzPct val="75000"/>
                <a:buFont typeface="Wingdings" pitchFamily="2" charset="2"/>
                <a:buChar char="u"/>
                <a:defRPr/>
              </a:pPr>
              <a:endParaRPr lang="zh-TW" altLang="en-US">
                <a:solidFill>
                  <a:srgbClr val="007A77"/>
                </a:solidFill>
              </a:endParaRPr>
            </a:p>
          </p:txBody>
        </p:sp>
        <p:pic>
          <p:nvPicPr>
            <p:cNvPr id="4" name="圖片 3">
              <a:extLst>
                <a:ext uri="{FF2B5EF4-FFF2-40B4-BE49-F238E27FC236}">
                  <a16:creationId xmlns:a16="http://schemas.microsoft.com/office/drawing/2014/main" id="{040CD8C7-4990-C417-3742-A380785CE330}"/>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72175" y="2924944"/>
              <a:ext cx="292100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1">
              <a:extLst>
                <a:ext uri="{FF2B5EF4-FFF2-40B4-BE49-F238E27FC236}">
                  <a16:creationId xmlns:a16="http://schemas.microsoft.com/office/drawing/2014/main" id="{A1B69497-D9B0-CF80-2276-F39368638740}"/>
                </a:ext>
              </a:extLst>
            </p:cNvPr>
            <p:cNvPicPr>
              <a:picLocks/>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7650" y="2896760"/>
              <a:ext cx="29194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圖片 3">
              <a:extLst>
                <a:ext uri="{FF2B5EF4-FFF2-40B4-BE49-F238E27FC236}">
                  <a16:creationId xmlns:a16="http://schemas.microsoft.com/office/drawing/2014/main" id="{7469BC65-62D9-7541-87B4-D325B32703DA}"/>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33725" y="2896760"/>
              <a:ext cx="29194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8418" name="Rectangle 2"/>
          <p:cNvSpPr>
            <a:spLocks noGrp="1" noRot="1" noChangeArrowheads="1"/>
          </p:cNvSpPr>
          <p:nvPr>
            <p:ph type="ctrTitle"/>
          </p:nvPr>
        </p:nvSpPr>
        <p:spPr>
          <a:xfrm>
            <a:off x="685800" y="1421904"/>
            <a:ext cx="7772400" cy="1143000"/>
          </a:xfrm>
        </p:spPr>
        <p:txBody>
          <a:bodyPr/>
          <a:lstStyle>
            <a:lvl1pPr>
              <a:defRPr>
                <a:latin typeface="+mn-ea"/>
                <a:ea typeface="+mn-ea"/>
              </a:defRPr>
            </a:lvl1pPr>
          </a:lstStyle>
          <a:p>
            <a:pPr lvl="0"/>
            <a:r>
              <a:rPr lang="zh-TW" altLang="en-US" noProof="0"/>
              <a:t>按一下以編輯母片標題樣式</a:t>
            </a:r>
          </a:p>
        </p:txBody>
      </p:sp>
      <p:sp>
        <p:nvSpPr>
          <p:cNvPr id="188419" name="Rectangle 3"/>
          <p:cNvSpPr>
            <a:spLocks noGrp="1" noRot="1" noChangeArrowheads="1"/>
          </p:cNvSpPr>
          <p:nvPr>
            <p:ph type="subTitle" idx="1"/>
          </p:nvPr>
        </p:nvSpPr>
        <p:spPr>
          <a:xfrm>
            <a:off x="1371600" y="4988768"/>
            <a:ext cx="6400800" cy="1752600"/>
          </a:xfrm>
        </p:spPr>
        <p:txBody>
          <a:bodyPr/>
          <a:lstStyle>
            <a:lvl1pPr marL="0" indent="0" algn="ctr">
              <a:buFont typeface="Wingdings" panose="05000000000000000000" pitchFamily="2" charset="2"/>
              <a:buNone/>
              <a:defRPr sz="2400">
                <a:latin typeface="+mn-ea"/>
                <a:ea typeface="+mn-ea"/>
              </a:defRPr>
            </a:lvl1pPr>
          </a:lstStyle>
          <a:p>
            <a:pPr lvl="0"/>
            <a:r>
              <a:rPr lang="zh-TW" altLang="en-US" noProof="0"/>
              <a:t>按一下以編輯母片副標題樣式</a:t>
            </a:r>
          </a:p>
        </p:txBody>
      </p:sp>
      <p:sp>
        <p:nvSpPr>
          <p:cNvPr id="7" name="Rectangle 4">
            <a:extLst>
              <a:ext uri="{FF2B5EF4-FFF2-40B4-BE49-F238E27FC236}">
                <a16:creationId xmlns:a16="http://schemas.microsoft.com/office/drawing/2014/main" id="{72366A9F-B8BC-D6A3-6BB1-B83934C5EE6A}"/>
              </a:ext>
            </a:extLst>
          </p:cNvPr>
          <p:cNvSpPr>
            <a:spLocks noGrp="1" noChangeArrowheads="1"/>
          </p:cNvSpPr>
          <p:nvPr>
            <p:ph type="dt" sz="half" idx="10"/>
          </p:nvPr>
        </p:nvSpPr>
        <p:spPr/>
        <p:txBody>
          <a:bodyPr/>
          <a:lstStyle>
            <a:lvl1pPr fontAlgn="auto">
              <a:spcAft>
                <a:spcPts val="0"/>
              </a:spcAft>
              <a:defRPr>
                <a:latin typeface="Arial" charset="0"/>
                <a:ea typeface="新細明體" pitchFamily="18" charset="-120"/>
              </a:defRPr>
            </a:lvl1pPr>
          </a:lstStyle>
          <a:p>
            <a:pPr>
              <a:defRPr/>
            </a:pPr>
            <a:endParaRPr lang="en-US" altLang="zh-TW"/>
          </a:p>
        </p:txBody>
      </p:sp>
      <p:sp>
        <p:nvSpPr>
          <p:cNvPr id="8" name="Rectangle 7">
            <a:extLst>
              <a:ext uri="{FF2B5EF4-FFF2-40B4-BE49-F238E27FC236}">
                <a16:creationId xmlns:a16="http://schemas.microsoft.com/office/drawing/2014/main" id="{211FCFCE-F3F6-29B0-169B-F1A9F6795C40}"/>
              </a:ext>
            </a:extLst>
          </p:cNvPr>
          <p:cNvSpPr>
            <a:spLocks noGrp="1" noChangeArrowheads="1"/>
          </p:cNvSpPr>
          <p:nvPr>
            <p:ph type="ftr" sz="quarter" idx="11"/>
          </p:nvPr>
        </p:nvSpPr>
        <p:spPr/>
        <p:txBody>
          <a:bodyPr/>
          <a:lstStyle>
            <a:lvl1pPr fontAlgn="auto">
              <a:spcAft>
                <a:spcPts val="0"/>
              </a:spcAft>
              <a:defRPr>
                <a:latin typeface="Arial" charset="0"/>
                <a:ea typeface="新細明體" pitchFamily="18" charset="-120"/>
              </a:defRPr>
            </a:lvl1pPr>
          </a:lstStyle>
          <a:p>
            <a:pPr>
              <a:defRPr/>
            </a:pPr>
            <a:endParaRPr lang="en-US" altLang="zh-TW"/>
          </a:p>
        </p:txBody>
      </p:sp>
      <p:sp>
        <p:nvSpPr>
          <p:cNvPr id="9" name="Rectangle 8">
            <a:extLst>
              <a:ext uri="{FF2B5EF4-FFF2-40B4-BE49-F238E27FC236}">
                <a16:creationId xmlns:a16="http://schemas.microsoft.com/office/drawing/2014/main" id="{5E0059A2-475B-8DD3-612B-E94BF2E8F2C7}"/>
              </a:ext>
            </a:extLst>
          </p:cNvPr>
          <p:cNvSpPr>
            <a:spLocks noGrp="1" noChangeArrowheads="1"/>
          </p:cNvSpPr>
          <p:nvPr>
            <p:ph type="sldNum" sz="quarter" idx="12"/>
          </p:nvPr>
        </p:nvSpPr>
        <p:spPr/>
        <p:txBody>
          <a:bodyPr/>
          <a:lstStyle>
            <a:lvl1pPr>
              <a:defRPr>
                <a:solidFill>
                  <a:schemeClr val="tx1"/>
                </a:solidFill>
                <a:latin typeface="Arial" panose="020B0604020202020204" pitchFamily="34" charset="0"/>
                <a:ea typeface="新細明體" panose="02020500000000000000" pitchFamily="18" charset="-120"/>
              </a:defRPr>
            </a:lvl1pPr>
          </a:lstStyle>
          <a:p>
            <a:pPr>
              <a:defRPr/>
            </a:pPr>
            <a:fld id="{99BFE567-C313-8343-9538-6634D943EC4E}" type="slidenum">
              <a:rPr lang="en-US" altLang="zh-TW"/>
              <a:pPr>
                <a:defRPr/>
              </a:pPr>
              <a:t>‹#›</a:t>
            </a:fld>
            <a:endParaRPr lang="en-US" altLang="zh-TW"/>
          </a:p>
        </p:txBody>
      </p:sp>
    </p:spTree>
    <p:extLst>
      <p:ext uri="{BB962C8B-B14F-4D97-AF65-F5344CB8AC3E}">
        <p14:creationId xmlns:p14="http://schemas.microsoft.com/office/powerpoint/2010/main" val="36048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66CB6AE2-189B-4C72-B4C0-CACBA25740C7}"/>
              </a:ext>
            </a:extLst>
          </p:cNvPr>
          <p:cNvSpPr>
            <a:spLocks noGrp="1" noChangeArrowheads="1"/>
          </p:cNvSpPr>
          <p:nvPr>
            <p:ph type="dt" sz="half" idx="10"/>
          </p:nvPr>
        </p:nvSpPr>
        <p:spPr/>
        <p:txBody>
          <a:bodyPr/>
          <a:lstStyle>
            <a:lvl1pPr eaLnBrk="0" fontAlgn="auto" hangingPunct="0">
              <a:spcAft>
                <a:spcPts val="0"/>
              </a:spcAft>
              <a:defRPr/>
            </a:lvl1pPr>
          </a:lstStyle>
          <a:p>
            <a:pPr>
              <a:defRPr/>
            </a:pPr>
            <a:endParaRPr lang="en-US" altLang="zh-TW"/>
          </a:p>
        </p:txBody>
      </p:sp>
      <p:sp>
        <p:nvSpPr>
          <p:cNvPr id="5" name="Rectangle 5">
            <a:extLst>
              <a:ext uri="{FF2B5EF4-FFF2-40B4-BE49-F238E27FC236}">
                <a16:creationId xmlns:a16="http://schemas.microsoft.com/office/drawing/2014/main" id="{EF476032-EF01-F8DA-195E-D0B6741E0159}"/>
              </a:ext>
            </a:extLst>
          </p:cNvPr>
          <p:cNvSpPr>
            <a:spLocks noGrp="1" noChangeArrowheads="1"/>
          </p:cNvSpPr>
          <p:nvPr>
            <p:ph type="ftr" sz="quarter" idx="11"/>
          </p:nvPr>
        </p:nvSpPr>
        <p:spPr/>
        <p:txBody>
          <a:bodyPr/>
          <a:lstStyle>
            <a:lvl1pPr eaLnBrk="0" fontAlgn="auto" hangingPunct="0">
              <a:spcAft>
                <a:spcPts val="0"/>
              </a:spcAft>
              <a:defRPr/>
            </a:lvl1pPr>
          </a:lstStyle>
          <a:p>
            <a:pPr>
              <a:defRPr/>
            </a:pPr>
            <a:endParaRPr lang="en-US" altLang="zh-TW"/>
          </a:p>
        </p:txBody>
      </p:sp>
      <p:sp>
        <p:nvSpPr>
          <p:cNvPr id="6" name="Rectangle 6">
            <a:extLst>
              <a:ext uri="{FF2B5EF4-FFF2-40B4-BE49-F238E27FC236}">
                <a16:creationId xmlns:a16="http://schemas.microsoft.com/office/drawing/2014/main" id="{A145F43B-774C-A406-FF21-23F1C16B8E01}"/>
              </a:ext>
            </a:extLst>
          </p:cNvPr>
          <p:cNvSpPr>
            <a:spLocks noGrp="1" noChangeArrowheads="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70367A77-08CB-A643-9B11-06D5D7D36122}" type="slidenum">
              <a:rPr lang="en-US" altLang="zh-TW"/>
              <a:pPr>
                <a:defRPr/>
              </a:pPr>
              <a:t>‹#›</a:t>
            </a:fld>
            <a:endParaRPr lang="en-US" altLang="zh-TW"/>
          </a:p>
        </p:txBody>
      </p:sp>
    </p:spTree>
    <p:extLst>
      <p:ext uri="{BB962C8B-B14F-4D97-AF65-F5344CB8AC3E}">
        <p14:creationId xmlns:p14="http://schemas.microsoft.com/office/powerpoint/2010/main" val="299234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AutoShape 4">
            <a:extLst>
              <a:ext uri="{FF2B5EF4-FFF2-40B4-BE49-F238E27FC236}">
                <a16:creationId xmlns:a16="http://schemas.microsoft.com/office/drawing/2014/main" id="{A4A0C276-3056-B9BF-F92A-C7818AE2BA46}"/>
              </a:ext>
            </a:extLst>
          </p:cNvPr>
          <p:cNvSpPr>
            <a:spLocks noChangeArrowheads="1"/>
          </p:cNvSpPr>
          <p:nvPr userDrawn="1"/>
        </p:nvSpPr>
        <p:spPr bwMode="auto">
          <a:xfrm>
            <a:off x="298450" y="148431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headEnd/>
            <a:tailEnd/>
          </a:ln>
        </p:spPr>
        <p:txBody>
          <a:bodyPr/>
          <a:lstStyle/>
          <a:p>
            <a:endParaRPr lang="zh-TW" altLang="en-US"/>
          </a:p>
        </p:txBody>
      </p:sp>
      <p:sp>
        <p:nvSpPr>
          <p:cNvPr id="2" name="標題 1"/>
          <p:cNvSpPr>
            <a:spLocks noGrp="1"/>
          </p:cNvSpPr>
          <p:nvPr>
            <p:ph type="title"/>
          </p:nvPr>
        </p:nvSpPr>
        <p:spPr>
          <a:xfrm>
            <a:off x="301625" y="447253"/>
            <a:ext cx="8215313" cy="1325563"/>
          </a:xfrm>
        </p:spPr>
        <p:txBody>
          <a:bodyPr/>
          <a:lstStyle>
            <a:lvl1pPr algn="l">
              <a:defRPr>
                <a:latin typeface="+mn-ea"/>
                <a:ea typeface="+mn-ea"/>
              </a:defRPr>
            </a:lvl1pPr>
          </a:lstStyle>
          <a:p>
            <a:r>
              <a:rPr lang="zh-TW" altLang="en-US"/>
              <a:t>按一下以編輯母片標題樣式</a:t>
            </a:r>
          </a:p>
        </p:txBody>
      </p:sp>
      <p:sp>
        <p:nvSpPr>
          <p:cNvPr id="3" name="文字版面配置區 2"/>
          <p:cNvSpPr>
            <a:spLocks noGrp="1"/>
          </p:cNvSpPr>
          <p:nvPr>
            <p:ph type="body" idx="1"/>
          </p:nvPr>
        </p:nvSpPr>
        <p:spPr>
          <a:xfrm>
            <a:off x="288000" y="1452960"/>
            <a:ext cx="4140000" cy="823912"/>
          </a:xfrm>
        </p:spPr>
        <p:txBody>
          <a:bodyPr anchor="b"/>
          <a:lstStyle>
            <a:lvl1pPr marL="0" indent="0">
              <a:buNone/>
              <a:defRPr sz="2400" b="1">
                <a:latin typeface="+mn-ea"/>
                <a:ea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288000" y="2308696"/>
            <a:ext cx="4140000" cy="3880967"/>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716000" y="1452960"/>
            <a:ext cx="4140000" cy="823912"/>
          </a:xfrm>
        </p:spPr>
        <p:txBody>
          <a:bodyPr anchor="b"/>
          <a:lstStyle>
            <a:lvl1pPr marL="0" indent="0">
              <a:buNone/>
              <a:defRPr sz="2400" b="1">
                <a:latin typeface="+mn-ea"/>
                <a:ea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716000" y="2308696"/>
            <a:ext cx="4140000" cy="3880967"/>
          </a:xfr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 name="日期版面配置區 6">
            <a:extLst>
              <a:ext uri="{FF2B5EF4-FFF2-40B4-BE49-F238E27FC236}">
                <a16:creationId xmlns:a16="http://schemas.microsoft.com/office/drawing/2014/main" id="{E667D441-12D5-F701-1F4C-3049D4D632E8}"/>
              </a:ext>
            </a:extLst>
          </p:cNvPr>
          <p:cNvSpPr>
            <a:spLocks noGrp="1"/>
          </p:cNvSpPr>
          <p:nvPr>
            <p:ph type="dt" sz="half" idx="10"/>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9" name="頁尾版面配置區 7">
            <a:extLst>
              <a:ext uri="{FF2B5EF4-FFF2-40B4-BE49-F238E27FC236}">
                <a16:creationId xmlns:a16="http://schemas.microsoft.com/office/drawing/2014/main" id="{1F5C6EF8-A45F-B2D5-84FB-3A6FAA7ECD1D}"/>
              </a:ext>
            </a:extLst>
          </p:cNvPr>
          <p:cNvSpPr>
            <a:spLocks noGrp="1"/>
          </p:cNvSpPr>
          <p:nvPr>
            <p:ph type="ftr" sz="quarter" idx="11"/>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10" name="投影片編號版面配置區 8">
            <a:extLst>
              <a:ext uri="{FF2B5EF4-FFF2-40B4-BE49-F238E27FC236}">
                <a16:creationId xmlns:a16="http://schemas.microsoft.com/office/drawing/2014/main" id="{0E5E0FAF-FBEC-6C88-F208-8A1A13A166A4}"/>
              </a:ext>
            </a:extLst>
          </p:cNvPr>
          <p:cNvSpPr>
            <a:spLocks noGrp="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B29A908E-3BCF-F640-A29E-FFC94D8B05DE}" type="slidenum">
              <a:rPr lang="en-US" altLang="zh-TW"/>
              <a:pPr>
                <a:defRPr/>
              </a:pPr>
              <a:t>‹#›</a:t>
            </a:fld>
            <a:endParaRPr lang="en-US" altLang="zh-TW"/>
          </a:p>
        </p:txBody>
      </p:sp>
    </p:spTree>
    <p:extLst>
      <p:ext uri="{BB962C8B-B14F-4D97-AF65-F5344CB8AC3E}">
        <p14:creationId xmlns:p14="http://schemas.microsoft.com/office/powerpoint/2010/main" val="965915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283B4FED-67D7-F978-65EA-B3B140CB0305}"/>
              </a:ext>
            </a:extLst>
          </p:cNvPr>
          <p:cNvSpPr>
            <a:spLocks noChangeArrowheads="1"/>
          </p:cNvSpPr>
          <p:nvPr userDrawn="1"/>
        </p:nvSpPr>
        <p:spPr bwMode="auto">
          <a:xfrm>
            <a:off x="298450" y="170021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headEnd/>
            <a:tailEnd/>
          </a:ln>
        </p:spPr>
        <p:txBody>
          <a:bodyPr/>
          <a:lstStyle/>
          <a:p>
            <a:endParaRPr lang="zh-TW" altLang="en-US"/>
          </a:p>
        </p:txBody>
      </p:sp>
      <p:sp>
        <p:nvSpPr>
          <p:cNvPr id="2" name="標題 1"/>
          <p:cNvSpPr>
            <a:spLocks noGrp="1"/>
          </p:cNvSpPr>
          <p:nvPr>
            <p:ph type="title"/>
          </p:nvPr>
        </p:nvSpPr>
        <p:spPr/>
        <p:txBody>
          <a:bodyPr/>
          <a:lstStyle>
            <a:lvl1pPr algn="l">
              <a:defRPr b="1">
                <a:latin typeface="+mn-ea"/>
                <a:ea typeface="+mn-ea"/>
              </a:defRPr>
            </a:lvl1pPr>
          </a:lstStyle>
          <a:p>
            <a:r>
              <a:rPr lang="zh-TW" altLang="en-US"/>
              <a:t>按一下以編輯母片標題樣式</a:t>
            </a:r>
          </a:p>
        </p:txBody>
      </p:sp>
      <p:sp>
        <p:nvSpPr>
          <p:cNvPr id="4" name="日期版面配置區 2">
            <a:extLst>
              <a:ext uri="{FF2B5EF4-FFF2-40B4-BE49-F238E27FC236}">
                <a16:creationId xmlns:a16="http://schemas.microsoft.com/office/drawing/2014/main" id="{4C562D1C-7539-4951-8790-F0E567B52F19}"/>
              </a:ext>
            </a:extLst>
          </p:cNvPr>
          <p:cNvSpPr>
            <a:spLocks noGrp="1"/>
          </p:cNvSpPr>
          <p:nvPr>
            <p:ph type="dt" sz="half" idx="10"/>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5" name="頁尾版面配置區 3">
            <a:extLst>
              <a:ext uri="{FF2B5EF4-FFF2-40B4-BE49-F238E27FC236}">
                <a16:creationId xmlns:a16="http://schemas.microsoft.com/office/drawing/2014/main" id="{2FE1D727-9F27-9495-0641-85D5BF80D111}"/>
              </a:ext>
            </a:extLst>
          </p:cNvPr>
          <p:cNvSpPr>
            <a:spLocks noGrp="1"/>
          </p:cNvSpPr>
          <p:nvPr>
            <p:ph type="ftr" sz="quarter" idx="11"/>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6" name="投影片編號版面配置區 4">
            <a:extLst>
              <a:ext uri="{FF2B5EF4-FFF2-40B4-BE49-F238E27FC236}">
                <a16:creationId xmlns:a16="http://schemas.microsoft.com/office/drawing/2014/main" id="{D127395A-29DA-2BB9-8C27-FAA712D8E4AC}"/>
              </a:ext>
            </a:extLst>
          </p:cNvPr>
          <p:cNvSpPr>
            <a:spLocks noGrp="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A9F2AF04-5A3E-CB4D-9EB3-F14E7B7C2A86}" type="slidenum">
              <a:rPr lang="en-US" altLang="zh-TW"/>
              <a:pPr>
                <a:defRPr/>
              </a:pPr>
              <a:t>‹#›</a:t>
            </a:fld>
            <a:endParaRPr lang="en-US" altLang="zh-TW"/>
          </a:p>
        </p:txBody>
      </p:sp>
    </p:spTree>
    <p:extLst>
      <p:ext uri="{BB962C8B-B14F-4D97-AF65-F5344CB8AC3E}">
        <p14:creationId xmlns:p14="http://schemas.microsoft.com/office/powerpoint/2010/main" val="3207999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24208F9-6156-07DA-AE45-7F5FB9AB788A}"/>
              </a:ext>
            </a:extLst>
          </p:cNvPr>
          <p:cNvSpPr>
            <a:spLocks noGrp="1" noChangeArrowheads="1"/>
          </p:cNvSpPr>
          <p:nvPr>
            <p:ph type="dt" sz="half" idx="10"/>
          </p:nvPr>
        </p:nvSpPr>
        <p:spPr/>
        <p:txBody>
          <a:bodyPr/>
          <a:lstStyle>
            <a:lvl1pPr eaLnBrk="0" fontAlgn="auto" hangingPunct="0">
              <a:spcAft>
                <a:spcPts val="0"/>
              </a:spcAft>
              <a:defRPr/>
            </a:lvl1pPr>
          </a:lstStyle>
          <a:p>
            <a:pPr>
              <a:defRPr/>
            </a:pPr>
            <a:endParaRPr lang="en-US" altLang="zh-TW"/>
          </a:p>
        </p:txBody>
      </p:sp>
      <p:sp>
        <p:nvSpPr>
          <p:cNvPr id="3" name="Rectangle 5">
            <a:extLst>
              <a:ext uri="{FF2B5EF4-FFF2-40B4-BE49-F238E27FC236}">
                <a16:creationId xmlns:a16="http://schemas.microsoft.com/office/drawing/2014/main" id="{2F575AD9-8223-238A-751F-D63FFD2ECAAF}"/>
              </a:ext>
            </a:extLst>
          </p:cNvPr>
          <p:cNvSpPr>
            <a:spLocks noGrp="1" noChangeArrowheads="1"/>
          </p:cNvSpPr>
          <p:nvPr>
            <p:ph type="ftr" sz="quarter" idx="11"/>
          </p:nvPr>
        </p:nvSpPr>
        <p:spPr/>
        <p:txBody>
          <a:bodyPr/>
          <a:lstStyle>
            <a:lvl1pPr eaLnBrk="0" fontAlgn="auto" hangingPunct="0">
              <a:spcAft>
                <a:spcPts val="0"/>
              </a:spcAft>
              <a:defRPr/>
            </a:lvl1pPr>
          </a:lstStyle>
          <a:p>
            <a:pPr>
              <a:defRPr/>
            </a:pPr>
            <a:endParaRPr lang="en-US" altLang="zh-TW"/>
          </a:p>
        </p:txBody>
      </p:sp>
      <p:sp>
        <p:nvSpPr>
          <p:cNvPr id="4" name="Rectangle 6">
            <a:extLst>
              <a:ext uri="{FF2B5EF4-FFF2-40B4-BE49-F238E27FC236}">
                <a16:creationId xmlns:a16="http://schemas.microsoft.com/office/drawing/2014/main" id="{97E4E3EE-69DD-7524-0708-3919B30600AE}"/>
              </a:ext>
            </a:extLst>
          </p:cNvPr>
          <p:cNvSpPr>
            <a:spLocks noGrp="1" noChangeArrowheads="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9D2BA70F-A4A5-DE47-8051-53E0AA6FA367}" type="slidenum">
              <a:rPr lang="en-US" altLang="zh-TW"/>
              <a:pPr>
                <a:defRPr/>
              </a:pPr>
              <a:t>‹#›</a:t>
            </a:fld>
            <a:endParaRPr lang="en-US" altLang="zh-TW"/>
          </a:p>
        </p:txBody>
      </p:sp>
    </p:spTree>
    <p:extLst>
      <p:ext uri="{BB962C8B-B14F-4D97-AF65-F5344CB8AC3E}">
        <p14:creationId xmlns:p14="http://schemas.microsoft.com/office/powerpoint/2010/main" val="1914278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b="1"/>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D3AC1B9-35B6-80E6-0603-1F0F22F6B2B4}"/>
              </a:ext>
            </a:extLst>
          </p:cNvPr>
          <p:cNvSpPr>
            <a:spLocks noGrp="1" noChangeArrowheads="1"/>
          </p:cNvSpPr>
          <p:nvPr>
            <p:ph type="dt" sz="half" idx="10"/>
          </p:nvPr>
        </p:nvSpPr>
        <p:spPr/>
        <p:txBody>
          <a:bodyPr/>
          <a:lstStyle>
            <a:lvl1pPr eaLnBrk="0" fontAlgn="auto" hangingPunct="0">
              <a:spcAft>
                <a:spcPts val="0"/>
              </a:spcAft>
              <a:defRPr/>
            </a:lvl1pPr>
          </a:lstStyle>
          <a:p>
            <a:pPr>
              <a:defRPr/>
            </a:pPr>
            <a:endParaRPr lang="en-US" altLang="zh-TW"/>
          </a:p>
        </p:txBody>
      </p:sp>
      <p:sp>
        <p:nvSpPr>
          <p:cNvPr id="6" name="Rectangle 5">
            <a:extLst>
              <a:ext uri="{FF2B5EF4-FFF2-40B4-BE49-F238E27FC236}">
                <a16:creationId xmlns:a16="http://schemas.microsoft.com/office/drawing/2014/main" id="{CF768A5D-3EFE-DA75-F3EC-13E6DAA22752}"/>
              </a:ext>
            </a:extLst>
          </p:cNvPr>
          <p:cNvSpPr>
            <a:spLocks noGrp="1" noChangeArrowheads="1"/>
          </p:cNvSpPr>
          <p:nvPr>
            <p:ph type="ftr" sz="quarter" idx="11"/>
          </p:nvPr>
        </p:nvSpPr>
        <p:spPr/>
        <p:txBody>
          <a:bodyPr/>
          <a:lstStyle>
            <a:lvl1pPr eaLnBrk="0" fontAlgn="auto" hangingPunct="0">
              <a:spcAft>
                <a:spcPts val="0"/>
              </a:spcAft>
              <a:defRPr/>
            </a:lvl1pPr>
          </a:lstStyle>
          <a:p>
            <a:pPr>
              <a:defRPr/>
            </a:pPr>
            <a:endParaRPr lang="en-US" altLang="zh-TW"/>
          </a:p>
        </p:txBody>
      </p:sp>
      <p:sp>
        <p:nvSpPr>
          <p:cNvPr id="7" name="Rectangle 6">
            <a:extLst>
              <a:ext uri="{FF2B5EF4-FFF2-40B4-BE49-F238E27FC236}">
                <a16:creationId xmlns:a16="http://schemas.microsoft.com/office/drawing/2014/main" id="{C9AF3F18-D5D9-A029-7599-DF6AD9B5533D}"/>
              </a:ext>
            </a:extLst>
          </p:cNvPr>
          <p:cNvSpPr>
            <a:spLocks noGrp="1" noChangeArrowheads="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0EC08F9B-0D5F-7C45-A8F4-8900EF0029C9}" type="slidenum">
              <a:rPr lang="en-US" altLang="zh-TW"/>
              <a:pPr>
                <a:defRPr/>
              </a:pPr>
              <a:t>‹#›</a:t>
            </a:fld>
            <a:endParaRPr lang="en-US" altLang="zh-TW"/>
          </a:p>
        </p:txBody>
      </p:sp>
    </p:spTree>
    <p:extLst>
      <p:ext uri="{BB962C8B-B14F-4D97-AF65-F5344CB8AC3E}">
        <p14:creationId xmlns:p14="http://schemas.microsoft.com/office/powerpoint/2010/main" val="2550150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b="1"/>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F1369563-9477-D249-9770-E5B0CAABF57A}"/>
              </a:ext>
            </a:extLst>
          </p:cNvPr>
          <p:cNvSpPr>
            <a:spLocks noGrp="1" noChangeArrowheads="1"/>
          </p:cNvSpPr>
          <p:nvPr>
            <p:ph type="dt" sz="half" idx="10"/>
          </p:nvPr>
        </p:nvSpPr>
        <p:spPr/>
        <p:txBody>
          <a:bodyPr/>
          <a:lstStyle>
            <a:lvl1pPr eaLnBrk="0" fontAlgn="auto" hangingPunct="0">
              <a:spcAft>
                <a:spcPts val="0"/>
              </a:spcAft>
              <a:defRPr/>
            </a:lvl1pPr>
          </a:lstStyle>
          <a:p>
            <a:pPr>
              <a:defRPr/>
            </a:pPr>
            <a:endParaRPr lang="en-US" altLang="zh-TW"/>
          </a:p>
        </p:txBody>
      </p:sp>
      <p:sp>
        <p:nvSpPr>
          <p:cNvPr id="6" name="Rectangle 5">
            <a:extLst>
              <a:ext uri="{FF2B5EF4-FFF2-40B4-BE49-F238E27FC236}">
                <a16:creationId xmlns:a16="http://schemas.microsoft.com/office/drawing/2014/main" id="{EBFB140F-6D7C-FCC2-AA54-B0F7D32CC2F6}"/>
              </a:ext>
            </a:extLst>
          </p:cNvPr>
          <p:cNvSpPr>
            <a:spLocks noGrp="1" noChangeArrowheads="1"/>
          </p:cNvSpPr>
          <p:nvPr>
            <p:ph type="ftr" sz="quarter" idx="11"/>
          </p:nvPr>
        </p:nvSpPr>
        <p:spPr/>
        <p:txBody>
          <a:bodyPr/>
          <a:lstStyle>
            <a:lvl1pPr eaLnBrk="0" fontAlgn="auto" hangingPunct="0">
              <a:spcAft>
                <a:spcPts val="0"/>
              </a:spcAft>
              <a:defRPr/>
            </a:lvl1pPr>
          </a:lstStyle>
          <a:p>
            <a:pPr>
              <a:defRPr/>
            </a:pPr>
            <a:endParaRPr lang="en-US" altLang="zh-TW"/>
          </a:p>
        </p:txBody>
      </p:sp>
      <p:sp>
        <p:nvSpPr>
          <p:cNvPr id="7" name="Rectangle 6">
            <a:extLst>
              <a:ext uri="{FF2B5EF4-FFF2-40B4-BE49-F238E27FC236}">
                <a16:creationId xmlns:a16="http://schemas.microsoft.com/office/drawing/2014/main" id="{FCB88F02-661C-F79B-B054-CAF7B2596934}"/>
              </a:ext>
            </a:extLst>
          </p:cNvPr>
          <p:cNvSpPr>
            <a:spLocks noGrp="1" noChangeArrowheads="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7F1A596B-E5EA-1E43-8CB5-60B1422C1716}" type="slidenum">
              <a:rPr lang="en-US" altLang="zh-TW"/>
              <a:pPr>
                <a:defRPr/>
              </a:pPr>
              <a:t>‹#›</a:t>
            </a:fld>
            <a:endParaRPr lang="en-US" altLang="zh-TW"/>
          </a:p>
        </p:txBody>
      </p:sp>
    </p:spTree>
    <p:extLst>
      <p:ext uri="{BB962C8B-B14F-4D97-AF65-F5344CB8AC3E}">
        <p14:creationId xmlns:p14="http://schemas.microsoft.com/office/powerpoint/2010/main" val="210301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AutoShape 4">
            <a:extLst>
              <a:ext uri="{FF2B5EF4-FFF2-40B4-BE49-F238E27FC236}">
                <a16:creationId xmlns:a16="http://schemas.microsoft.com/office/drawing/2014/main" id="{0AD7A12C-8AF9-51FB-8F5C-7BB663D17961}"/>
              </a:ext>
            </a:extLst>
          </p:cNvPr>
          <p:cNvSpPr>
            <a:spLocks noChangeArrowheads="1"/>
          </p:cNvSpPr>
          <p:nvPr userDrawn="1"/>
        </p:nvSpPr>
        <p:spPr bwMode="auto">
          <a:xfrm>
            <a:off x="298450" y="170021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rgbClr val="C00000"/>
          </a:solidFill>
          <a:ln w="9525">
            <a:solidFill>
              <a:srgbClr val="C00000"/>
            </a:solidFill>
            <a:round/>
            <a:headEnd/>
            <a:tailEnd/>
          </a:ln>
        </p:spPr>
        <p:txBody>
          <a:bodyPr/>
          <a:lstStyle/>
          <a:p>
            <a:endParaRPr lang="zh-TW" altLang="en-US"/>
          </a:p>
        </p:txBody>
      </p:sp>
      <p:sp>
        <p:nvSpPr>
          <p:cNvPr id="2" name="標題 1"/>
          <p:cNvSpPr>
            <a:spLocks noGrp="1"/>
          </p:cNvSpPr>
          <p:nvPr>
            <p:ph type="title"/>
          </p:nvPr>
        </p:nvSpPr>
        <p:spPr/>
        <p:txBody>
          <a:bodyPr/>
          <a:lstStyle>
            <a:lvl1pPr algn="l">
              <a:defRPr b="1">
                <a:latin typeface="+mn-ea"/>
                <a:ea typeface="+mn-ea"/>
              </a:defRPr>
            </a:lvl1p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3AE9B5BA-82BC-4FB2-2A7B-86F023F19AA5}"/>
              </a:ext>
            </a:extLst>
          </p:cNvPr>
          <p:cNvSpPr>
            <a:spLocks noGrp="1"/>
          </p:cNvSpPr>
          <p:nvPr>
            <p:ph type="dt" sz="half" idx="10"/>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6" name="頁尾版面配置區 4">
            <a:extLst>
              <a:ext uri="{FF2B5EF4-FFF2-40B4-BE49-F238E27FC236}">
                <a16:creationId xmlns:a16="http://schemas.microsoft.com/office/drawing/2014/main" id="{9BE645DA-C655-41DC-81B9-71CF8F6B7388}"/>
              </a:ext>
            </a:extLst>
          </p:cNvPr>
          <p:cNvSpPr>
            <a:spLocks noGrp="1"/>
          </p:cNvSpPr>
          <p:nvPr>
            <p:ph type="ftr" sz="quarter" idx="11"/>
          </p:nvPr>
        </p:nvSpPr>
        <p:spPr/>
        <p:txBody>
          <a:bodyPr/>
          <a:lstStyle>
            <a:lvl1pPr eaLnBrk="0" fontAlgn="auto" hangingPunct="0">
              <a:spcAft>
                <a:spcPts val="0"/>
              </a:spcAft>
              <a:defRPr>
                <a:latin typeface="+mn-ea"/>
                <a:ea typeface="+mn-ea"/>
              </a:defRPr>
            </a:lvl1pPr>
          </a:lstStyle>
          <a:p>
            <a:pPr>
              <a:defRPr/>
            </a:pPr>
            <a:endParaRPr lang="en-US" altLang="zh-TW"/>
          </a:p>
        </p:txBody>
      </p:sp>
      <p:sp>
        <p:nvSpPr>
          <p:cNvPr id="7" name="投影片編號版面配置區 5">
            <a:extLst>
              <a:ext uri="{FF2B5EF4-FFF2-40B4-BE49-F238E27FC236}">
                <a16:creationId xmlns:a16="http://schemas.microsoft.com/office/drawing/2014/main" id="{E9D9B02A-A66B-5659-3D94-54CDB2DFD4DA}"/>
              </a:ext>
            </a:extLst>
          </p:cNvPr>
          <p:cNvSpPr>
            <a:spLocks noGrp="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A11CDCBE-DDD7-344E-AF01-4E48A749CCD3}" type="slidenum">
              <a:rPr lang="en-US" altLang="zh-TW"/>
              <a:pPr>
                <a:defRPr/>
              </a:pPr>
              <a:t>‹#›</a:t>
            </a:fld>
            <a:endParaRPr lang="en-US" altLang="zh-TW"/>
          </a:p>
        </p:txBody>
      </p:sp>
    </p:spTree>
    <p:extLst>
      <p:ext uri="{BB962C8B-B14F-4D97-AF65-F5344CB8AC3E}">
        <p14:creationId xmlns:p14="http://schemas.microsoft.com/office/powerpoint/2010/main" val="394766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5826125" y="908050"/>
            <a:ext cx="1841500" cy="51863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301625" y="908050"/>
            <a:ext cx="5372100" cy="518636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093027DA-E075-FA18-AB35-5E8FFDD6A9ED}"/>
              </a:ext>
            </a:extLst>
          </p:cNvPr>
          <p:cNvSpPr>
            <a:spLocks noGrp="1" noChangeArrowheads="1"/>
          </p:cNvSpPr>
          <p:nvPr>
            <p:ph type="dt" sz="half" idx="10"/>
          </p:nvPr>
        </p:nvSpPr>
        <p:spPr/>
        <p:txBody>
          <a:bodyPr/>
          <a:lstStyle>
            <a:lvl1pPr eaLnBrk="0" fontAlgn="auto" hangingPunct="0">
              <a:spcAft>
                <a:spcPts val="0"/>
              </a:spcAft>
              <a:defRPr/>
            </a:lvl1pPr>
          </a:lstStyle>
          <a:p>
            <a:pPr>
              <a:defRPr/>
            </a:pPr>
            <a:endParaRPr lang="en-US" altLang="zh-TW"/>
          </a:p>
        </p:txBody>
      </p:sp>
      <p:sp>
        <p:nvSpPr>
          <p:cNvPr id="5" name="Rectangle 5">
            <a:extLst>
              <a:ext uri="{FF2B5EF4-FFF2-40B4-BE49-F238E27FC236}">
                <a16:creationId xmlns:a16="http://schemas.microsoft.com/office/drawing/2014/main" id="{6D010252-E794-0AE1-99DC-1D924A932192}"/>
              </a:ext>
            </a:extLst>
          </p:cNvPr>
          <p:cNvSpPr>
            <a:spLocks noGrp="1" noChangeArrowheads="1"/>
          </p:cNvSpPr>
          <p:nvPr>
            <p:ph type="ftr" sz="quarter" idx="11"/>
          </p:nvPr>
        </p:nvSpPr>
        <p:spPr/>
        <p:txBody>
          <a:bodyPr/>
          <a:lstStyle>
            <a:lvl1pPr eaLnBrk="0" fontAlgn="auto" hangingPunct="0">
              <a:spcAft>
                <a:spcPts val="0"/>
              </a:spcAft>
              <a:defRPr/>
            </a:lvl1pPr>
          </a:lstStyle>
          <a:p>
            <a:pPr>
              <a:defRPr/>
            </a:pPr>
            <a:endParaRPr lang="en-US" altLang="zh-TW"/>
          </a:p>
        </p:txBody>
      </p:sp>
      <p:sp>
        <p:nvSpPr>
          <p:cNvPr id="6" name="Rectangle 6">
            <a:extLst>
              <a:ext uri="{FF2B5EF4-FFF2-40B4-BE49-F238E27FC236}">
                <a16:creationId xmlns:a16="http://schemas.microsoft.com/office/drawing/2014/main" id="{D21089E1-E44B-EAC2-BF18-55D9E6F04585}"/>
              </a:ext>
            </a:extLst>
          </p:cNvPr>
          <p:cNvSpPr>
            <a:spLocks noGrp="1" noChangeArrowheads="1"/>
          </p:cNvSpPr>
          <p:nvPr>
            <p:ph type="sldNum" sz="quarter" idx="12"/>
          </p:nvPr>
        </p:nvSpPr>
        <p:spPr/>
        <p:txBody>
          <a:bodyPr/>
          <a:lstStyle>
            <a:lvl1pPr eaLnBrk="0" hangingPunct="0">
              <a:defRPr>
                <a:solidFill>
                  <a:srgbClr val="007A77"/>
                </a:solidFill>
                <a:latin typeface="Arial" panose="020B0604020202020204" pitchFamily="34" charset="0"/>
                <a:ea typeface="新細明體" panose="02020500000000000000" pitchFamily="18" charset="-120"/>
              </a:defRPr>
            </a:lvl1pPr>
          </a:lstStyle>
          <a:p>
            <a:pPr>
              <a:defRPr/>
            </a:pPr>
            <a:fld id="{03D3EF07-1792-C14B-B3BC-BF03D295A78B}" type="slidenum">
              <a:rPr lang="en-US" altLang="zh-TW"/>
              <a:pPr>
                <a:defRPr/>
              </a:pPr>
              <a:t>‹#›</a:t>
            </a:fld>
            <a:endParaRPr lang="en-US" altLang="zh-TW"/>
          </a:p>
        </p:txBody>
      </p:sp>
    </p:spTree>
    <p:extLst>
      <p:ext uri="{BB962C8B-B14F-4D97-AF65-F5344CB8AC3E}">
        <p14:creationId xmlns:p14="http://schemas.microsoft.com/office/powerpoint/2010/main" val="3878093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6FF99F62-BA3D-032A-14C0-D8EAE3CE4F06}"/>
              </a:ext>
            </a:extLst>
          </p:cNvPr>
          <p:cNvSpPr/>
          <p:nvPr userDrawn="1"/>
        </p:nvSpPr>
        <p:spPr>
          <a:xfrm>
            <a:off x="4140200" y="6194425"/>
            <a:ext cx="5003800" cy="663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Clr>
                <a:srgbClr val="DC5900"/>
              </a:buClr>
              <a:buSzPct val="75000"/>
              <a:buFont typeface="Wingdings" panose="05000000000000000000" pitchFamily="2" charset="2"/>
              <a:buChar char="u"/>
              <a:defRPr/>
            </a:pPr>
            <a:endParaRPr lang="zh-TW" altLang="en-US" sz="2000" b="1">
              <a:solidFill>
                <a:srgbClr val="FFFFFF"/>
              </a:solidFill>
              <a:latin typeface="標楷體"/>
            </a:endParaRPr>
          </a:p>
        </p:txBody>
      </p:sp>
      <p:sp>
        <p:nvSpPr>
          <p:cNvPr id="8" name="矩形 7">
            <a:extLst>
              <a:ext uri="{FF2B5EF4-FFF2-40B4-BE49-F238E27FC236}">
                <a16:creationId xmlns:a16="http://schemas.microsoft.com/office/drawing/2014/main" id="{28797C4F-866F-9D1A-10B5-07826E8BE704}"/>
              </a:ext>
            </a:extLst>
          </p:cNvPr>
          <p:cNvSpPr/>
          <p:nvPr userDrawn="1"/>
        </p:nvSpPr>
        <p:spPr>
          <a:xfrm>
            <a:off x="8564563" y="6026150"/>
            <a:ext cx="576262" cy="828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80000"/>
              </a:lnSpc>
              <a:spcBef>
                <a:spcPct val="20000"/>
              </a:spcBef>
              <a:buClr>
                <a:srgbClr val="DC5900"/>
              </a:buClr>
              <a:buSzPct val="75000"/>
              <a:buFont typeface="Wingdings" panose="05000000000000000000" pitchFamily="2" charset="2"/>
              <a:buChar char="u"/>
              <a:defRPr/>
            </a:pPr>
            <a:endParaRPr lang="zh-TW" altLang="en-US" sz="2000" b="1">
              <a:solidFill>
                <a:srgbClr val="FFFFFF"/>
              </a:solidFill>
              <a:latin typeface="標楷體"/>
            </a:endParaRPr>
          </a:p>
        </p:txBody>
      </p:sp>
      <p:sp>
        <p:nvSpPr>
          <p:cNvPr id="1028" name="Rectangle 2">
            <a:extLst>
              <a:ext uri="{FF2B5EF4-FFF2-40B4-BE49-F238E27FC236}">
                <a16:creationId xmlns:a16="http://schemas.microsoft.com/office/drawing/2014/main" id="{40098A00-5BFA-7893-EA55-4F5FA1B15FDD}"/>
              </a:ext>
            </a:extLst>
          </p:cNvPr>
          <p:cNvSpPr>
            <a:spLocks noGrp="1" noRot="1" noChangeArrowheads="1"/>
          </p:cNvSpPr>
          <p:nvPr>
            <p:ph type="title"/>
          </p:nvPr>
        </p:nvSpPr>
        <p:spPr bwMode="auto">
          <a:xfrm>
            <a:off x="301625" y="692150"/>
            <a:ext cx="84597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Rectangle 3">
            <a:extLst>
              <a:ext uri="{FF2B5EF4-FFF2-40B4-BE49-F238E27FC236}">
                <a16:creationId xmlns:a16="http://schemas.microsoft.com/office/drawing/2014/main" id="{78E1C23A-9857-64C4-39C2-F546313B601D}"/>
              </a:ext>
            </a:extLst>
          </p:cNvPr>
          <p:cNvSpPr>
            <a:spLocks noGrp="1" noRot="1" noChangeArrowheads="1"/>
          </p:cNvSpPr>
          <p:nvPr>
            <p:ph type="body" idx="1"/>
          </p:nvPr>
        </p:nvSpPr>
        <p:spPr bwMode="auto">
          <a:xfrm>
            <a:off x="301625" y="2003425"/>
            <a:ext cx="8459788"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7396" name="Rectangle 4">
            <a:extLst>
              <a:ext uri="{FF2B5EF4-FFF2-40B4-BE49-F238E27FC236}">
                <a16:creationId xmlns:a16="http://schemas.microsoft.com/office/drawing/2014/main" id="{51E09823-95AD-0A4C-67E1-16517BD5CE57}"/>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kumimoji="0" sz="1400" b="0">
                <a:solidFill>
                  <a:srgbClr val="007A77"/>
                </a:solidFill>
                <a:latin typeface="+mn-ea"/>
                <a:ea typeface="+mn-ea"/>
              </a:defRPr>
            </a:lvl1pPr>
          </a:lstStyle>
          <a:p>
            <a:pPr>
              <a:defRPr/>
            </a:pPr>
            <a:endParaRPr lang="en-US" altLang="zh-TW"/>
          </a:p>
        </p:txBody>
      </p:sp>
      <p:sp>
        <p:nvSpPr>
          <p:cNvPr id="187397" name="Rectangle 5">
            <a:extLst>
              <a:ext uri="{FF2B5EF4-FFF2-40B4-BE49-F238E27FC236}">
                <a16:creationId xmlns:a16="http://schemas.microsoft.com/office/drawing/2014/main" id="{3E03977A-57A6-BF7A-234F-96822D16D736}"/>
              </a:ext>
            </a:extLst>
          </p:cNvPr>
          <p:cNvSpPr>
            <a:spLocks noGrp="1" noChangeArrowheads="1"/>
          </p:cNvSpPr>
          <p:nvPr>
            <p:ph type="ftr" sz="quarter" idx="3"/>
          </p:nvPr>
        </p:nvSpPr>
        <p:spPr bwMode="auto">
          <a:xfrm>
            <a:off x="58674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buClrTx/>
              <a:buSzTx/>
              <a:buFontTx/>
              <a:buNone/>
              <a:defRPr kumimoji="0" sz="1400" b="0">
                <a:solidFill>
                  <a:srgbClr val="007A77"/>
                </a:solidFill>
                <a:latin typeface="+mn-ea"/>
                <a:ea typeface="+mn-ea"/>
              </a:defRPr>
            </a:lvl1pPr>
          </a:lstStyle>
          <a:p>
            <a:pPr>
              <a:defRPr/>
            </a:pPr>
            <a:endParaRPr lang="en-US" altLang="zh-TW"/>
          </a:p>
        </p:txBody>
      </p:sp>
      <p:sp>
        <p:nvSpPr>
          <p:cNvPr id="187398" name="Rectangle 6">
            <a:extLst>
              <a:ext uri="{FF2B5EF4-FFF2-40B4-BE49-F238E27FC236}">
                <a16:creationId xmlns:a16="http://schemas.microsoft.com/office/drawing/2014/main" id="{5741FF82-9113-3D1A-4A73-ACC5139F1150}"/>
              </a:ext>
            </a:extLst>
          </p:cNvPr>
          <p:cNvSpPr>
            <a:spLocks noGrp="1" noChangeArrowheads="1"/>
          </p:cNvSpPr>
          <p:nvPr>
            <p:ph type="sldNum" sz="quarter" idx="4"/>
          </p:nvPr>
        </p:nvSpPr>
        <p:spPr bwMode="auto">
          <a:xfrm>
            <a:off x="3362325" y="6553200"/>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標楷體" panose="03000509000000000000" pitchFamily="65" charset="-120"/>
                <a:ea typeface="標楷體" panose="03000509000000000000" pitchFamily="65" charset="-120"/>
              </a:defRPr>
            </a:lvl1pPr>
          </a:lstStyle>
          <a:p>
            <a:pPr>
              <a:defRPr/>
            </a:pPr>
            <a:fld id="{EE7854C6-9BF9-AD45-B4B3-142CF4F112B1}"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Lst>
  <p:hf hdr="0" ftr="0" dt="0"/>
  <p:txStyles>
    <p:titleStyle>
      <a:lvl1pPr algn="ctr" rtl="0" eaLnBrk="0" fontAlgn="base" hangingPunct="0">
        <a:spcBef>
          <a:spcPct val="0"/>
        </a:spcBef>
        <a:spcAft>
          <a:spcPct val="0"/>
        </a:spcAft>
        <a:defRPr kumimoji="1" sz="4400" kern="1200">
          <a:solidFill>
            <a:srgbClr val="000099"/>
          </a:solidFill>
          <a:latin typeface="+mn-ea"/>
          <a:ea typeface="+mn-ea"/>
          <a:cs typeface="+mj-cs"/>
        </a:defRPr>
      </a:lvl1pPr>
      <a:lvl2pPr algn="ctr" rtl="0" eaLnBrk="0" fontAlgn="base" hangingPunct="0">
        <a:spcBef>
          <a:spcPct val="0"/>
        </a:spcBef>
        <a:spcAft>
          <a:spcPct val="0"/>
        </a:spcAft>
        <a:defRPr kumimoji="1" sz="4400">
          <a:solidFill>
            <a:srgbClr val="000099"/>
          </a:solidFill>
          <a:latin typeface="標楷體" charset="-120"/>
          <a:ea typeface="標楷體" panose="03000509000000000000" pitchFamily="65" charset="-120"/>
        </a:defRPr>
      </a:lvl2pPr>
      <a:lvl3pPr algn="ctr" rtl="0" eaLnBrk="0" fontAlgn="base" hangingPunct="0">
        <a:spcBef>
          <a:spcPct val="0"/>
        </a:spcBef>
        <a:spcAft>
          <a:spcPct val="0"/>
        </a:spcAft>
        <a:defRPr kumimoji="1" sz="4400">
          <a:solidFill>
            <a:srgbClr val="000099"/>
          </a:solidFill>
          <a:latin typeface="標楷體" charset="-120"/>
          <a:ea typeface="標楷體" panose="03000509000000000000" pitchFamily="65" charset="-120"/>
        </a:defRPr>
      </a:lvl3pPr>
      <a:lvl4pPr algn="ctr" rtl="0" eaLnBrk="0" fontAlgn="base" hangingPunct="0">
        <a:spcBef>
          <a:spcPct val="0"/>
        </a:spcBef>
        <a:spcAft>
          <a:spcPct val="0"/>
        </a:spcAft>
        <a:defRPr kumimoji="1" sz="4400">
          <a:solidFill>
            <a:srgbClr val="000099"/>
          </a:solidFill>
          <a:latin typeface="標楷體" charset="-120"/>
          <a:ea typeface="標楷體" panose="03000509000000000000" pitchFamily="65" charset="-120"/>
        </a:defRPr>
      </a:lvl4pPr>
      <a:lvl5pPr algn="ctr" rtl="0" eaLnBrk="0" fontAlgn="base" hangingPunct="0">
        <a:spcBef>
          <a:spcPct val="0"/>
        </a:spcBef>
        <a:spcAft>
          <a:spcPct val="0"/>
        </a:spcAft>
        <a:defRPr kumimoji="1" sz="4400">
          <a:solidFill>
            <a:srgbClr val="000099"/>
          </a:solidFill>
          <a:latin typeface="標楷體" charset="-120"/>
          <a:ea typeface="標楷體" panose="03000509000000000000" pitchFamily="65" charset="-120"/>
        </a:defRPr>
      </a:lvl5pPr>
      <a:lvl6pPr marL="457200" algn="ctr" rtl="0" eaLnBrk="1" fontAlgn="base" hangingPunct="1">
        <a:spcBef>
          <a:spcPct val="0"/>
        </a:spcBef>
        <a:spcAft>
          <a:spcPct val="0"/>
        </a:spcAft>
        <a:defRPr kumimoji="1" sz="4400">
          <a:solidFill>
            <a:srgbClr val="000099"/>
          </a:solidFill>
          <a:latin typeface="Arial" panose="020B0604020202020204" pitchFamily="34" charset="0"/>
          <a:ea typeface="標楷體" panose="03000509000000000000" pitchFamily="65" charset="-120"/>
        </a:defRPr>
      </a:lvl6pPr>
      <a:lvl7pPr marL="914400" algn="ctr" rtl="0" eaLnBrk="1" fontAlgn="base" hangingPunct="1">
        <a:spcBef>
          <a:spcPct val="0"/>
        </a:spcBef>
        <a:spcAft>
          <a:spcPct val="0"/>
        </a:spcAft>
        <a:defRPr kumimoji="1" sz="4400">
          <a:solidFill>
            <a:srgbClr val="000099"/>
          </a:solidFill>
          <a:latin typeface="Arial" panose="020B0604020202020204" pitchFamily="34" charset="0"/>
          <a:ea typeface="標楷體" panose="03000509000000000000" pitchFamily="65" charset="-120"/>
        </a:defRPr>
      </a:lvl7pPr>
      <a:lvl8pPr marL="1371600" algn="ctr" rtl="0" eaLnBrk="1" fontAlgn="base" hangingPunct="1">
        <a:spcBef>
          <a:spcPct val="0"/>
        </a:spcBef>
        <a:spcAft>
          <a:spcPct val="0"/>
        </a:spcAft>
        <a:defRPr kumimoji="1" sz="4400">
          <a:solidFill>
            <a:srgbClr val="000099"/>
          </a:solidFill>
          <a:latin typeface="Arial" panose="020B0604020202020204" pitchFamily="34" charset="0"/>
          <a:ea typeface="標楷體" panose="03000509000000000000" pitchFamily="65" charset="-120"/>
        </a:defRPr>
      </a:lvl8pPr>
      <a:lvl9pPr marL="1828800" algn="ctr" rtl="0" eaLnBrk="1" fontAlgn="base" hangingPunct="1">
        <a:spcBef>
          <a:spcPct val="0"/>
        </a:spcBef>
        <a:spcAft>
          <a:spcPct val="0"/>
        </a:spcAft>
        <a:defRPr kumimoji="1" sz="4400">
          <a:solidFill>
            <a:srgbClr val="000099"/>
          </a:solidFill>
          <a:latin typeface="Arial" panose="020B060402020202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v"/>
        <a:defRPr kumimoji="1" sz="3200" kern="1200">
          <a:solidFill>
            <a:srgbClr val="000000"/>
          </a:solidFill>
          <a:latin typeface="+mn-ea"/>
          <a:ea typeface="+mn-ea"/>
          <a:cs typeface="+mn-cs"/>
        </a:defRPr>
      </a:lvl1pPr>
      <a:lvl2pPr marL="742950" indent="-285750" algn="l" rtl="0" eaLnBrk="0" fontAlgn="base" hangingPunct="0">
        <a:spcBef>
          <a:spcPct val="20000"/>
        </a:spcBef>
        <a:spcAft>
          <a:spcPct val="0"/>
        </a:spcAft>
        <a:buClr>
          <a:srgbClr val="0000FF"/>
        </a:buClr>
        <a:buSzPct val="75000"/>
        <a:buFont typeface="Wingdings" pitchFamily="2" charset="2"/>
        <a:buChar char="n"/>
        <a:defRPr kumimoji="1" sz="2800" kern="1200">
          <a:solidFill>
            <a:srgbClr val="000000"/>
          </a:solidFill>
          <a:latin typeface="+mn-ea"/>
          <a:ea typeface="+mn-ea"/>
          <a:cs typeface="+mn-cs"/>
        </a:defRPr>
      </a:lvl2pPr>
      <a:lvl3pPr marL="1143000" indent="-228600" algn="l" rtl="0" eaLnBrk="0" fontAlgn="base" hangingPunct="0">
        <a:spcBef>
          <a:spcPct val="20000"/>
        </a:spcBef>
        <a:spcAft>
          <a:spcPct val="0"/>
        </a:spcAft>
        <a:buClr>
          <a:srgbClr val="C00000"/>
        </a:buClr>
        <a:buSzPct val="100000"/>
        <a:buFont typeface="Wingdings" pitchFamily="2" charset="2"/>
        <a:buChar char="Ø"/>
        <a:defRPr kumimoji="1" sz="2400" kern="1200">
          <a:solidFill>
            <a:srgbClr val="000000"/>
          </a:solidFill>
          <a:latin typeface="+mn-ea"/>
          <a:ea typeface="+mn-ea"/>
          <a:cs typeface="+mn-cs"/>
        </a:defRPr>
      </a:lvl3pPr>
      <a:lvl4pPr marL="1600200" indent="-228600" algn="l" rtl="0" eaLnBrk="0" fontAlgn="base" hangingPunct="0">
        <a:spcBef>
          <a:spcPct val="20000"/>
        </a:spcBef>
        <a:spcAft>
          <a:spcPct val="0"/>
        </a:spcAft>
        <a:buClr>
          <a:srgbClr val="005856"/>
        </a:buClr>
        <a:buSzPct val="95000"/>
        <a:buFont typeface="Wingdings" pitchFamily="2" charset="2"/>
        <a:buChar char="p"/>
        <a:defRPr kumimoji="1" sz="2000" kern="1200">
          <a:solidFill>
            <a:srgbClr val="000000"/>
          </a:solidFill>
          <a:latin typeface="+mn-ea"/>
          <a:ea typeface="+mn-ea"/>
          <a:cs typeface="+mn-cs"/>
        </a:defRPr>
      </a:lvl4pPr>
      <a:lvl5pPr marL="2057400" indent="-228600" algn="l" rtl="0" eaLnBrk="0" fontAlgn="base" hangingPunct="0">
        <a:spcBef>
          <a:spcPct val="20000"/>
        </a:spcBef>
        <a:spcAft>
          <a:spcPct val="0"/>
        </a:spcAft>
        <a:buClr>
          <a:srgbClr val="000000"/>
        </a:buClr>
        <a:buSzPct val="90000"/>
        <a:buFont typeface="Wingdings" pitchFamily="2" charset="2"/>
        <a:buChar char="ü"/>
        <a:defRPr kumimoji="1" sz="2000" kern="1200">
          <a:solidFill>
            <a:srgbClr val="000000"/>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research.cgu.edu.tw/" TargetMode="Externa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gu.edu.tw/research/Subject/Detail/61326?nodeId=1021&amp;isCms=true" TargetMode="External"/><Relationship Id="rId2" Type="http://schemas.openxmlformats.org/officeDocument/2006/relationships/hyperlink" Target="https://www.cgu.edu.tw/research/Contents/?nodeId=13530" TargetMode="External"/><Relationship Id="rId1" Type="http://schemas.openxmlformats.org/officeDocument/2006/relationships/slideLayout" Target="../slideLayouts/slideLayout1.xml"/><Relationship Id="rId5" Type="http://schemas.openxmlformats.org/officeDocument/2006/relationships/hyperlink" Target="https://www.biomedcentral.com/p/the-bmc-series-journals#complete+journals+list" TargetMode="External"/><Relationship Id="rId4" Type="http://schemas.openxmlformats.org/officeDocument/2006/relationships/hyperlink" Target="https://beallslist.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hyperlink" Target="https://insinfo.cgu.edu.tw/users/sign_in" TargetMode="External"/><Relationship Id="rId5" Type="http://schemas.openxmlformats.org/officeDocument/2006/relationships/hyperlink" Target="https://insreservation.cgu.edu.tw/" TargetMode="Externa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1kDcik6_5UXm3j2PZR_mvUck0rqAiqIDl/view?usp=sharin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47CCD5F-2B08-395E-86D2-1152A0711B50}"/>
              </a:ext>
            </a:extLst>
          </p:cNvPr>
          <p:cNvSpPr>
            <a:spLocks noGrp="1" noChangeArrowheads="1"/>
          </p:cNvSpPr>
          <p:nvPr>
            <p:ph type="ctrTitle" idx="4294967295"/>
          </p:nvPr>
        </p:nvSpPr>
        <p:spPr>
          <a:xfrm>
            <a:off x="914400" y="1196975"/>
            <a:ext cx="7772400" cy="1143000"/>
          </a:xfrm>
        </p:spPr>
        <p:txBody>
          <a:bodyPr/>
          <a:lstStyle/>
          <a:p>
            <a:pPr eaLnBrk="1" hangingPunct="1"/>
            <a:r>
              <a:rPr lang="zh-TW" altLang="en-US">
                <a:solidFill>
                  <a:srgbClr val="000066"/>
                </a:solidFill>
              </a:rPr>
              <a:t>長庚大學</a:t>
            </a:r>
            <a:br>
              <a:rPr lang="zh-TW" altLang="en-US">
                <a:solidFill>
                  <a:srgbClr val="000066"/>
                </a:solidFill>
              </a:rPr>
            </a:br>
            <a:r>
              <a:rPr lang="zh-TW" altLang="en-US">
                <a:solidFill>
                  <a:srgbClr val="000066"/>
                </a:solidFill>
              </a:rPr>
              <a:t>研究發展處業務介紹</a:t>
            </a:r>
          </a:p>
        </p:txBody>
      </p:sp>
      <p:sp>
        <p:nvSpPr>
          <p:cNvPr id="14339" name="Rectangle 3">
            <a:extLst>
              <a:ext uri="{FF2B5EF4-FFF2-40B4-BE49-F238E27FC236}">
                <a16:creationId xmlns:a16="http://schemas.microsoft.com/office/drawing/2014/main" id="{4A258E56-6968-1A79-2897-A62C738E07D2}"/>
              </a:ext>
            </a:extLst>
          </p:cNvPr>
          <p:cNvSpPr>
            <a:spLocks noGrp="1" noChangeArrowheads="1"/>
          </p:cNvSpPr>
          <p:nvPr>
            <p:ph type="subTitle" idx="4294967295"/>
          </p:nvPr>
        </p:nvSpPr>
        <p:spPr>
          <a:xfrm>
            <a:off x="1476375" y="5013325"/>
            <a:ext cx="6400800" cy="1752600"/>
          </a:xfrm>
        </p:spPr>
        <p:txBody>
          <a:bodyPr/>
          <a:lstStyle/>
          <a:p>
            <a:pPr marL="0" indent="0" algn="ctr" eaLnBrk="1" hangingPunct="1">
              <a:lnSpc>
                <a:spcPct val="90000"/>
              </a:lnSpc>
              <a:buFont typeface="Wingdings" pitchFamily="2" charset="2"/>
              <a:buNone/>
            </a:pPr>
            <a:r>
              <a:rPr lang="zh-TW" altLang="en-US" sz="3600">
                <a:solidFill>
                  <a:srgbClr val="333399"/>
                </a:solidFill>
              </a:rPr>
              <a:t>長庚大學研究發展處  </a:t>
            </a:r>
          </a:p>
          <a:p>
            <a:pPr marL="0" indent="0" algn="ctr" eaLnBrk="1" hangingPunct="1">
              <a:lnSpc>
                <a:spcPct val="90000"/>
              </a:lnSpc>
              <a:buFont typeface="Wingdings" pitchFamily="2" charset="2"/>
              <a:buNone/>
            </a:pPr>
            <a:r>
              <a:rPr lang="zh-TW" altLang="en-US" sz="2000">
                <a:solidFill>
                  <a:srgbClr val="333399"/>
                </a:solidFill>
              </a:rPr>
              <a:t>網址  </a:t>
            </a:r>
            <a:r>
              <a:rPr lang="en-US" altLang="zh-TW" sz="2000">
                <a:solidFill>
                  <a:srgbClr val="333399"/>
                </a:solidFill>
                <a:hlinkClick r:id="rId2"/>
              </a:rPr>
              <a:t>http://research.cgu.edu.tw/</a:t>
            </a:r>
            <a:endParaRPr lang="en-US" altLang="zh-TW" sz="2000">
              <a:solidFill>
                <a:srgbClr val="333399"/>
              </a:solidFill>
            </a:endParaRPr>
          </a:p>
          <a:p>
            <a:pPr marL="0" indent="0" algn="ctr" eaLnBrk="1" hangingPunct="1">
              <a:lnSpc>
                <a:spcPct val="90000"/>
              </a:lnSpc>
              <a:buFont typeface="Wingdings" pitchFamily="2" charset="2"/>
              <a:buNone/>
            </a:pPr>
            <a:endParaRPr lang="en-US" altLang="zh-TW" sz="2000">
              <a:solidFill>
                <a:srgbClr val="333399"/>
              </a:solidFill>
            </a:endParaRPr>
          </a:p>
          <a:p>
            <a:pPr marL="0" indent="0" algn="ctr" eaLnBrk="1" hangingPunct="1">
              <a:lnSpc>
                <a:spcPct val="90000"/>
              </a:lnSpc>
              <a:buFont typeface="Wingdings" pitchFamily="2" charset="2"/>
              <a:buNone/>
            </a:pPr>
            <a:endParaRPr lang="en-US" altLang="zh-TW" sz="2000">
              <a:solidFill>
                <a:srgbClr val="33339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文字方塊 13">
            <a:extLst>
              <a:ext uri="{FF2B5EF4-FFF2-40B4-BE49-F238E27FC236}">
                <a16:creationId xmlns:a16="http://schemas.microsoft.com/office/drawing/2014/main" id="{79D00BC6-2407-50B4-7A51-C24C746DDF37}"/>
              </a:ext>
            </a:extLst>
          </p:cNvPr>
          <p:cNvSpPr txBox="1">
            <a:spLocks noChangeArrowheads="1"/>
          </p:cNvSpPr>
          <p:nvPr/>
        </p:nvSpPr>
        <p:spPr bwMode="auto">
          <a:xfrm>
            <a:off x="250825" y="1735138"/>
            <a:ext cx="8101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2000">
                <a:latin typeface="Times New Roman" panose="02020603050405020304" pitchFamily="18" charset="0"/>
              </a:rPr>
              <a:t>假設是需要人體試驗</a:t>
            </a:r>
            <a:r>
              <a:rPr lang="en-US" altLang="zh-TW" sz="2000">
                <a:latin typeface="Times New Roman" panose="02020603050405020304" pitchFamily="18" charset="0"/>
                <a:cs typeface="Times New Roman" panose="02020603050405020304" pitchFamily="18" charset="0"/>
              </a:rPr>
              <a:t>(IRB)</a:t>
            </a:r>
            <a:r>
              <a:rPr lang="zh-TW" altLang="en-US" sz="2000">
                <a:latin typeface="Times New Roman" panose="02020603050405020304" pitchFamily="18" charset="0"/>
              </a:rPr>
              <a:t>的研究呢？</a:t>
            </a:r>
            <a:endParaRPr lang="en-US" altLang="zh-TW" sz="2000">
              <a:latin typeface="Times New Roman" panose="02020603050405020304" pitchFamily="18" charset="0"/>
              <a:cs typeface="Times New Roman" panose="02020603050405020304" pitchFamily="18" charset="0"/>
            </a:endParaRPr>
          </a:p>
          <a:p>
            <a:pPr>
              <a:spcBef>
                <a:spcPct val="0"/>
              </a:spcBef>
              <a:buClrTx/>
              <a:buSzTx/>
              <a:buFontTx/>
              <a:buNone/>
            </a:pPr>
            <a:endParaRPr lang="en-US" altLang="zh-TW" sz="2000">
              <a:latin typeface="Times New Roman" panose="02020603050405020304" pitchFamily="18" charset="0"/>
              <a:cs typeface="Times New Roman" panose="02020603050405020304" pitchFamily="18" charset="0"/>
            </a:endParaRPr>
          </a:p>
          <a:p>
            <a:pPr>
              <a:spcBef>
                <a:spcPct val="0"/>
              </a:spcBef>
              <a:buClrTx/>
              <a:buSzTx/>
              <a:buFontTx/>
              <a:buNone/>
            </a:pPr>
            <a:endParaRPr lang="zh-TW" altLang="en-US" sz="2000">
              <a:latin typeface="Times New Roman" panose="02020603050405020304" pitchFamily="18" charset="0"/>
            </a:endParaRPr>
          </a:p>
        </p:txBody>
      </p:sp>
      <p:sp>
        <p:nvSpPr>
          <p:cNvPr id="24579" name="向右箭號 10">
            <a:extLst>
              <a:ext uri="{FF2B5EF4-FFF2-40B4-BE49-F238E27FC236}">
                <a16:creationId xmlns:a16="http://schemas.microsoft.com/office/drawing/2014/main" id="{56A8D625-51B7-6EA5-022D-2726CE325F0D}"/>
              </a:ext>
            </a:extLst>
          </p:cNvPr>
          <p:cNvSpPr>
            <a:spLocks noChangeArrowheads="1"/>
          </p:cNvSpPr>
          <p:nvPr/>
        </p:nvSpPr>
        <p:spPr bwMode="auto">
          <a:xfrm>
            <a:off x="323850" y="2311400"/>
            <a:ext cx="431800" cy="360363"/>
          </a:xfrm>
          <a:prstGeom prst="rightArrow">
            <a:avLst>
              <a:gd name="adj1" fmla="val 50000"/>
              <a:gd name="adj2" fmla="val 4992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24580" name="文字方塊 15">
            <a:extLst>
              <a:ext uri="{FF2B5EF4-FFF2-40B4-BE49-F238E27FC236}">
                <a16:creationId xmlns:a16="http://schemas.microsoft.com/office/drawing/2014/main" id="{719A4BAE-30C7-9922-D4A2-FDA3A603D63B}"/>
              </a:ext>
            </a:extLst>
          </p:cNvPr>
          <p:cNvSpPr txBox="1">
            <a:spLocks noChangeArrowheads="1"/>
          </p:cNvSpPr>
          <p:nvPr/>
        </p:nvSpPr>
        <p:spPr bwMode="auto">
          <a:xfrm>
            <a:off x="900113" y="2166938"/>
            <a:ext cx="80994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1800"/>
              <a:t>必須向長庚財團法人人體試驗委員會提出申請，並取得研究計畫收件證明書</a:t>
            </a:r>
            <a:endParaRPr lang="en-US" altLang="zh-TW" sz="1800"/>
          </a:p>
          <a:p>
            <a:pPr>
              <a:spcBef>
                <a:spcPct val="0"/>
              </a:spcBef>
              <a:buClrTx/>
              <a:buSzTx/>
              <a:buFontTx/>
              <a:buNone/>
            </a:pPr>
            <a:r>
              <a:rPr lang="zh-TW" altLang="en-US" sz="1800"/>
              <a:t>連同計畫書一併上傳國科會完成申請。</a:t>
            </a:r>
            <a:endParaRPr lang="en-US" altLang="zh-TW" sz="1800"/>
          </a:p>
          <a:p>
            <a:pPr>
              <a:spcBef>
                <a:spcPct val="0"/>
              </a:spcBef>
              <a:buClrTx/>
              <a:buSzTx/>
              <a:buFontTx/>
              <a:buNone/>
            </a:pPr>
            <a:r>
              <a:rPr lang="zh-TW" altLang="en-US" sz="1800"/>
              <a:t>接續還需要取得臨床試驗同意證明書，因為若計畫審查委員勾選需上傳證明書才能通過計畫時，則國科會會聯絡申請人上傳試驗同意證明書，才能正式通過計畫並取得計畫經費。</a:t>
            </a:r>
          </a:p>
        </p:txBody>
      </p:sp>
      <p:pic>
        <p:nvPicPr>
          <p:cNvPr id="24581" name="圖片 3">
            <a:extLst>
              <a:ext uri="{FF2B5EF4-FFF2-40B4-BE49-F238E27FC236}">
                <a16:creationId xmlns:a16="http://schemas.microsoft.com/office/drawing/2014/main" id="{303E802D-F786-CE62-B366-B1884B6C34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744913"/>
            <a:ext cx="427513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圖片 7">
            <a:extLst>
              <a:ext uri="{FF2B5EF4-FFF2-40B4-BE49-F238E27FC236}">
                <a16:creationId xmlns:a16="http://schemas.microsoft.com/office/drawing/2014/main" id="{07AC8ACF-65EB-49ED-51F4-BEE17C2FCE5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5988" y="3384550"/>
            <a:ext cx="441801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橢圓 17">
            <a:extLst>
              <a:ext uri="{FF2B5EF4-FFF2-40B4-BE49-F238E27FC236}">
                <a16:creationId xmlns:a16="http://schemas.microsoft.com/office/drawing/2014/main" id="{B25A9AAE-5370-5B07-6C4F-308FC49DF1C2}"/>
              </a:ext>
            </a:extLst>
          </p:cNvPr>
          <p:cNvSpPr>
            <a:spLocks noChangeArrowheads="1"/>
          </p:cNvSpPr>
          <p:nvPr/>
        </p:nvSpPr>
        <p:spPr bwMode="auto">
          <a:xfrm>
            <a:off x="3228975" y="6165849"/>
            <a:ext cx="1008063" cy="27955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24584" name="橢圓 16">
            <a:extLst>
              <a:ext uri="{FF2B5EF4-FFF2-40B4-BE49-F238E27FC236}">
                <a16:creationId xmlns:a16="http://schemas.microsoft.com/office/drawing/2014/main" id="{FC7D6830-8E47-6E5E-5B9C-6E4F0DE18135}"/>
              </a:ext>
            </a:extLst>
          </p:cNvPr>
          <p:cNvSpPr>
            <a:spLocks noChangeArrowheads="1"/>
          </p:cNvSpPr>
          <p:nvPr/>
        </p:nvSpPr>
        <p:spPr bwMode="auto">
          <a:xfrm>
            <a:off x="5651500" y="4076700"/>
            <a:ext cx="2592388" cy="1223963"/>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9" name="文字方塊 8">
            <a:extLst>
              <a:ext uri="{FF2B5EF4-FFF2-40B4-BE49-F238E27FC236}">
                <a16:creationId xmlns:a16="http://schemas.microsoft.com/office/drawing/2014/main" id="{7DAEF219-20FC-1CC4-FE20-42B97D58520C}"/>
              </a:ext>
            </a:extLst>
          </p:cNvPr>
          <p:cNvSpPr txBox="1"/>
          <p:nvPr/>
        </p:nvSpPr>
        <p:spPr>
          <a:xfrm>
            <a:off x="5508625" y="6353175"/>
            <a:ext cx="3146425" cy="460375"/>
          </a:xfrm>
          <a:prstGeom prst="rect">
            <a:avLst/>
          </a:prstGeom>
          <a:noFill/>
        </p:spPr>
        <p:txBody>
          <a:bodyPr wrap="none">
            <a:spAutoFit/>
          </a:bodyPr>
          <a:lstStyle/>
          <a:p>
            <a:pPr>
              <a:defRPr/>
            </a:pPr>
            <a:r>
              <a:rPr lang="zh-TW" altLang="en-US" sz="2400">
                <a:solidFill>
                  <a:srgbClr val="000000"/>
                </a:solidFill>
                <a:latin typeface="Times New Roman"/>
                <a:ea typeface="+mn-ea"/>
                <a:cs typeface="Times New Roman"/>
              </a:rPr>
              <a:t>需要</a:t>
            </a:r>
            <a:r>
              <a:rPr lang="en-US" altLang="zh-TW" sz="2400">
                <a:solidFill>
                  <a:srgbClr val="000000"/>
                </a:solidFill>
                <a:latin typeface="Times New Roman"/>
                <a:ea typeface="+mn-ea"/>
                <a:cs typeface="Times New Roman"/>
              </a:rPr>
              <a:t>HIS</a:t>
            </a:r>
            <a:r>
              <a:rPr lang="zh-TW" altLang="en-US" sz="2400">
                <a:solidFill>
                  <a:srgbClr val="000000"/>
                </a:solidFill>
                <a:latin typeface="Times New Roman"/>
                <a:ea typeface="+mn-ea"/>
                <a:cs typeface="Times New Roman"/>
              </a:rPr>
              <a:t>帳號才能登入</a:t>
            </a:r>
          </a:p>
        </p:txBody>
      </p:sp>
      <p:sp>
        <p:nvSpPr>
          <p:cNvPr id="24586" name="標題 4">
            <a:extLst>
              <a:ext uri="{FF2B5EF4-FFF2-40B4-BE49-F238E27FC236}">
                <a16:creationId xmlns:a16="http://schemas.microsoft.com/office/drawing/2014/main" id="{E4B1C2AE-B7E8-44CA-897B-37398A33EFF8}"/>
              </a:ext>
            </a:extLst>
          </p:cNvPr>
          <p:cNvSpPr>
            <a:spLocks noGrp="1" noChangeArrowheads="1"/>
          </p:cNvSpPr>
          <p:nvPr>
            <p:ph type="title"/>
          </p:nvPr>
        </p:nvSpPr>
        <p:spPr>
          <a:xfrm>
            <a:off x="301625" y="692150"/>
            <a:ext cx="8461375" cy="1143000"/>
          </a:xfrm>
        </p:spPr>
        <p:txBody>
          <a:bodyPr/>
          <a:lstStyle/>
          <a:p>
            <a:r>
              <a:rPr lang="zh-TW" altLang="en-US" sz="3600"/>
              <a:t>國科會計畫申請流程圖</a:t>
            </a:r>
            <a:r>
              <a:rPr lang="en-US" altLang="zh-TW" sz="3600"/>
              <a:t>(IRB)</a:t>
            </a:r>
            <a:endParaRPr lang="zh-TW" altLang="en-US" sz="3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7CD66E10-668E-B2E8-0992-C601B1F468B8}"/>
              </a:ext>
            </a:extLst>
          </p:cNvPr>
          <p:cNvSpPr txBox="1"/>
          <p:nvPr/>
        </p:nvSpPr>
        <p:spPr>
          <a:xfrm>
            <a:off x="323850" y="1844675"/>
            <a:ext cx="7878763" cy="708025"/>
          </a:xfrm>
          <a:prstGeom prst="rect">
            <a:avLst/>
          </a:prstGeom>
          <a:noFill/>
        </p:spPr>
        <p:txBody>
          <a:bodyPr wrap="none">
            <a:spAutoFit/>
          </a:bodyPr>
          <a:lstStyle/>
          <a:p>
            <a:pPr>
              <a:defRPr/>
            </a:pPr>
            <a:r>
              <a:rPr lang="en-US" altLang="zh-TW" sz="2000" dirty="0">
                <a:solidFill>
                  <a:srgbClr val="000000"/>
                </a:solidFill>
                <a:latin typeface="Times New Roman"/>
                <a:ea typeface="+mn-ea"/>
                <a:cs typeface="Times New Roman"/>
              </a:rPr>
              <a:t>HIS</a:t>
            </a:r>
            <a:r>
              <a:rPr lang="zh-TW" altLang="en-US" sz="2000" dirty="0">
                <a:solidFill>
                  <a:srgbClr val="000000"/>
                </a:solidFill>
                <a:latin typeface="Times New Roman"/>
                <a:ea typeface="+mn-ea"/>
                <a:cs typeface="Times New Roman"/>
              </a:rPr>
              <a:t>帳號</a:t>
            </a:r>
            <a:r>
              <a:rPr lang="en-US" altLang="zh-TW" sz="2000" dirty="0">
                <a:solidFill>
                  <a:srgbClr val="000000"/>
                </a:solidFill>
                <a:latin typeface="Times New Roman"/>
                <a:ea typeface="+mn-ea"/>
                <a:cs typeface="Times New Roman"/>
              </a:rPr>
              <a:t>:</a:t>
            </a:r>
            <a:r>
              <a:rPr lang="zh-TW" altLang="en-US" sz="2000" dirty="0">
                <a:solidFill>
                  <a:srgbClr val="000000"/>
                </a:solidFill>
                <a:latin typeface="Times New Roman"/>
                <a:ea typeface="+mn-ea"/>
                <a:cs typeface="Times New Roman"/>
              </a:rPr>
              <a:t>請至長庚醫療資訊管理部資訊作業權申請系統申請。</a:t>
            </a:r>
            <a:endParaRPr lang="en-US" altLang="zh-TW" sz="2000" dirty="0">
              <a:solidFill>
                <a:srgbClr val="000000"/>
              </a:solidFill>
              <a:latin typeface="Times New Roman"/>
              <a:ea typeface="+mn-ea"/>
              <a:cs typeface="Times New Roman"/>
            </a:endParaRPr>
          </a:p>
          <a:p>
            <a:pPr>
              <a:defRPr/>
            </a:pPr>
            <a:r>
              <a:rPr lang="zh-TW" altLang="en-US" sz="2000" dirty="0">
                <a:solidFill>
                  <a:srgbClr val="000000"/>
                </a:solidFill>
                <a:latin typeface="Times New Roman"/>
                <a:ea typeface="+mn-ea"/>
                <a:cs typeface="Times New Roman"/>
              </a:rPr>
              <a:t>首次申請者，請直接輸入身分證號，不需填寫帳號密碼，即可進入。</a:t>
            </a:r>
          </a:p>
        </p:txBody>
      </p:sp>
      <p:pic>
        <p:nvPicPr>
          <p:cNvPr id="25603" name="圖片 4">
            <a:extLst>
              <a:ext uri="{FF2B5EF4-FFF2-40B4-BE49-F238E27FC236}">
                <a16:creationId xmlns:a16="http://schemas.microsoft.com/office/drawing/2014/main" id="{024BC430-09AF-DDA4-F317-935E61CF66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97200"/>
            <a:ext cx="43434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圖片 5">
            <a:extLst>
              <a:ext uri="{FF2B5EF4-FFF2-40B4-BE49-F238E27FC236}">
                <a16:creationId xmlns:a16="http://schemas.microsoft.com/office/drawing/2014/main" id="{D917B36A-D4F0-71C7-FA1B-D62B635FE4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7" y="2540793"/>
            <a:ext cx="4321175"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橢圓 14">
            <a:extLst>
              <a:ext uri="{FF2B5EF4-FFF2-40B4-BE49-F238E27FC236}">
                <a16:creationId xmlns:a16="http://schemas.microsoft.com/office/drawing/2014/main" id="{8F172D80-F4F2-79B4-877C-4C2E576819F5}"/>
              </a:ext>
            </a:extLst>
          </p:cNvPr>
          <p:cNvSpPr>
            <a:spLocks noChangeArrowheads="1"/>
          </p:cNvSpPr>
          <p:nvPr/>
        </p:nvSpPr>
        <p:spPr bwMode="auto">
          <a:xfrm>
            <a:off x="1403350" y="3644900"/>
            <a:ext cx="1368425"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4"/>
              </a:buBlip>
            </a:pPr>
            <a:endParaRPr lang="zh-TW" altLang="en-US" sz="2000" b="1"/>
          </a:p>
        </p:txBody>
      </p:sp>
      <p:sp>
        <p:nvSpPr>
          <p:cNvPr id="25606" name="向右箭號 19">
            <a:extLst>
              <a:ext uri="{FF2B5EF4-FFF2-40B4-BE49-F238E27FC236}">
                <a16:creationId xmlns:a16="http://schemas.microsoft.com/office/drawing/2014/main" id="{7DCDF36C-5BA9-8CA6-0C10-4BF703051373}"/>
              </a:ext>
            </a:extLst>
          </p:cNvPr>
          <p:cNvSpPr>
            <a:spLocks noChangeArrowheads="1"/>
          </p:cNvSpPr>
          <p:nvPr/>
        </p:nvSpPr>
        <p:spPr bwMode="auto">
          <a:xfrm>
            <a:off x="4356100" y="4365625"/>
            <a:ext cx="431800" cy="358775"/>
          </a:xfrm>
          <a:prstGeom prst="rightArrow">
            <a:avLst>
              <a:gd name="adj1" fmla="val 50000"/>
              <a:gd name="adj2" fmla="val 5014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4"/>
              </a:buBlip>
            </a:pPr>
            <a:endParaRPr lang="zh-TW" altLang="en-US" sz="2000" b="1"/>
          </a:p>
        </p:txBody>
      </p:sp>
      <p:sp>
        <p:nvSpPr>
          <p:cNvPr id="25607" name="文字方塊 6">
            <a:extLst>
              <a:ext uri="{FF2B5EF4-FFF2-40B4-BE49-F238E27FC236}">
                <a16:creationId xmlns:a16="http://schemas.microsoft.com/office/drawing/2014/main" id="{3DEE318A-E9BE-444F-DD1F-058F74FA3555}"/>
              </a:ext>
            </a:extLst>
          </p:cNvPr>
          <p:cNvSpPr txBox="1">
            <a:spLocks noChangeArrowheads="1"/>
          </p:cNvSpPr>
          <p:nvPr/>
        </p:nvSpPr>
        <p:spPr bwMode="auto">
          <a:xfrm>
            <a:off x="107950" y="5661025"/>
            <a:ext cx="4464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 typeface="Arial" panose="020B0604020202020204" pitchFamily="34" charset="0"/>
              <a:buChar char="•"/>
            </a:pPr>
            <a:r>
              <a:rPr lang="zh-TW" altLang="en-US" sz="1800">
                <a:latin typeface="Times New Roman" panose="02020603050405020304" pitchFamily="18" charset="0"/>
              </a:rPr>
              <a:t>只可以從校內網路連線，校外</a:t>
            </a:r>
            <a:r>
              <a:rPr lang="en-US" altLang="zh-TW" sz="1800">
                <a:latin typeface="Times New Roman" panose="02020603050405020304" pitchFamily="18" charset="0"/>
                <a:cs typeface="Times New Roman" panose="02020603050405020304" pitchFamily="18" charset="0"/>
              </a:rPr>
              <a:t>IP</a:t>
            </a:r>
            <a:r>
              <a:rPr lang="zh-TW" altLang="en-US" sz="1800">
                <a:latin typeface="Times New Roman" panose="02020603050405020304" pitchFamily="18" charset="0"/>
              </a:rPr>
              <a:t>不行</a:t>
            </a:r>
            <a:endParaRPr lang="en-US" altLang="zh-TW" sz="1800">
              <a:latin typeface="Times New Roman" panose="02020603050405020304" pitchFamily="18" charset="0"/>
              <a:cs typeface="Times New Roman" panose="02020603050405020304" pitchFamily="18" charset="0"/>
            </a:endParaRPr>
          </a:p>
          <a:p>
            <a:pPr>
              <a:spcBef>
                <a:spcPct val="0"/>
              </a:spcBef>
              <a:buClrTx/>
              <a:buSzTx/>
              <a:buFont typeface="Arial" panose="020B0604020202020204" pitchFamily="34" charset="0"/>
              <a:buChar char="•"/>
            </a:pPr>
            <a:r>
              <a:rPr lang="zh-TW" altLang="en-US" sz="1800">
                <a:latin typeface="Times New Roman" panose="02020603050405020304" pitchFamily="18" charset="0"/>
              </a:rPr>
              <a:t>這個</a:t>
            </a:r>
            <a:r>
              <a:rPr lang="en-US" altLang="zh-TW" sz="1800">
                <a:latin typeface="Times New Roman" panose="02020603050405020304" pitchFamily="18" charset="0"/>
                <a:cs typeface="Times New Roman" panose="02020603050405020304" pitchFamily="18" charset="0"/>
              </a:rPr>
              <a:t>HIS</a:t>
            </a:r>
            <a:r>
              <a:rPr lang="zh-TW" altLang="en-US" sz="1800">
                <a:latin typeface="Times New Roman" panose="02020603050405020304" pitchFamily="18" charset="0"/>
              </a:rPr>
              <a:t>帳號不只可以申請</a:t>
            </a:r>
            <a:r>
              <a:rPr lang="en-US" altLang="zh-TW" sz="1800">
                <a:latin typeface="Times New Roman" panose="02020603050405020304" pitchFamily="18" charset="0"/>
                <a:cs typeface="Times New Roman" panose="02020603050405020304" pitchFamily="18" charset="0"/>
              </a:rPr>
              <a:t>IRB</a:t>
            </a:r>
            <a:r>
              <a:rPr lang="zh-TW" altLang="en-US" sz="1800">
                <a:latin typeface="Times New Roman" panose="02020603050405020304" pitchFamily="18" charset="0"/>
              </a:rPr>
              <a:t>，也可以用來線上申請</a:t>
            </a:r>
            <a:r>
              <a:rPr lang="en-US" altLang="zh-TW" sz="1800">
                <a:latin typeface="Times New Roman" panose="02020603050405020304" pitchFamily="18" charset="0"/>
                <a:cs typeface="Times New Roman" panose="02020603050405020304" pitchFamily="18" charset="0"/>
              </a:rPr>
              <a:t>CMRP</a:t>
            </a:r>
            <a:r>
              <a:rPr lang="zh-TW" altLang="en-US" sz="1800">
                <a:latin typeface="Times New Roman" panose="02020603050405020304" pitchFamily="18" charset="0"/>
              </a:rPr>
              <a:t>。</a:t>
            </a:r>
            <a:endParaRPr lang="en-US" altLang="zh-TW" sz="1800">
              <a:latin typeface="Times New Roman" panose="02020603050405020304" pitchFamily="18" charset="0"/>
              <a:cs typeface="Times New Roman" panose="02020603050405020304" pitchFamily="18" charset="0"/>
            </a:endParaRPr>
          </a:p>
        </p:txBody>
      </p:sp>
      <p:sp>
        <p:nvSpPr>
          <p:cNvPr id="25608" name="標題 4">
            <a:extLst>
              <a:ext uri="{FF2B5EF4-FFF2-40B4-BE49-F238E27FC236}">
                <a16:creationId xmlns:a16="http://schemas.microsoft.com/office/drawing/2014/main" id="{793FFE07-2952-94D5-B494-736427624039}"/>
              </a:ext>
            </a:extLst>
          </p:cNvPr>
          <p:cNvSpPr>
            <a:spLocks noGrp="1" noChangeArrowheads="1"/>
          </p:cNvSpPr>
          <p:nvPr>
            <p:ph type="title"/>
          </p:nvPr>
        </p:nvSpPr>
        <p:spPr>
          <a:xfrm>
            <a:off x="301625" y="692150"/>
            <a:ext cx="8461375" cy="1143000"/>
          </a:xfrm>
        </p:spPr>
        <p:txBody>
          <a:bodyPr/>
          <a:lstStyle/>
          <a:p>
            <a:r>
              <a:rPr lang="zh-TW" altLang="en-US" sz="3600"/>
              <a:t>國科會計畫申請流程圖</a:t>
            </a:r>
            <a:r>
              <a:rPr lang="en-US" altLang="zh-TW" sz="3600"/>
              <a:t>(IRB)</a:t>
            </a:r>
            <a:endParaRPr lang="zh-TW" altLang="en-US" sz="3600"/>
          </a:p>
        </p:txBody>
      </p:sp>
      <p:sp>
        <p:nvSpPr>
          <p:cNvPr id="3" name="文字方塊 2">
            <a:extLst>
              <a:ext uri="{FF2B5EF4-FFF2-40B4-BE49-F238E27FC236}">
                <a16:creationId xmlns:a16="http://schemas.microsoft.com/office/drawing/2014/main" id="{823FE93B-29A5-A8AE-02FB-EC16AB7956BE}"/>
              </a:ext>
            </a:extLst>
          </p:cNvPr>
          <p:cNvSpPr txBox="1"/>
          <p:nvPr/>
        </p:nvSpPr>
        <p:spPr>
          <a:xfrm>
            <a:off x="384844" y="2636450"/>
            <a:ext cx="3932487" cy="276999"/>
          </a:xfrm>
          <a:prstGeom prst="rect">
            <a:avLst/>
          </a:prstGeom>
          <a:noFill/>
        </p:spPr>
        <p:txBody>
          <a:bodyPr wrap="none" rtlCol="0">
            <a:spAutoFit/>
          </a:bodyPr>
          <a:lstStyle/>
          <a:p>
            <a:r>
              <a:rPr kumimoji="1" lang="en" altLang="zh-TW" sz="1200" dirty="0">
                <a:solidFill>
                  <a:srgbClr val="000000"/>
                </a:solidFill>
              </a:rPr>
              <a:t>https://</a:t>
            </a:r>
            <a:r>
              <a:rPr kumimoji="1" lang="en" altLang="zh-TW" sz="1200" dirty="0" err="1">
                <a:solidFill>
                  <a:srgbClr val="000000"/>
                </a:solidFill>
              </a:rPr>
              <a:t>ic.cgu.edu.tw</a:t>
            </a:r>
            <a:r>
              <a:rPr kumimoji="1" lang="en" altLang="zh-TW" sz="1200" dirty="0">
                <a:solidFill>
                  <a:srgbClr val="000000"/>
                </a:solidFill>
              </a:rPr>
              <a:t>/p/404-1016-3266.php?Lang=</a:t>
            </a:r>
            <a:r>
              <a:rPr kumimoji="1" lang="en" altLang="zh-TW" sz="1200" dirty="0" err="1">
                <a:solidFill>
                  <a:srgbClr val="000000"/>
                </a:solidFill>
              </a:rPr>
              <a:t>zh-tw</a:t>
            </a:r>
            <a:endParaRPr kumimoji="1" lang="zh-TW" altLang="en-US" sz="1200" dirty="0">
              <a:solidFill>
                <a:srgbClr val="000000"/>
              </a:solidFill>
            </a:endParaRPr>
          </a:p>
        </p:txBody>
      </p:sp>
      <p:sp>
        <p:nvSpPr>
          <p:cNvPr id="4" name="文字方塊 3">
            <a:extLst>
              <a:ext uri="{FF2B5EF4-FFF2-40B4-BE49-F238E27FC236}">
                <a16:creationId xmlns:a16="http://schemas.microsoft.com/office/drawing/2014/main" id="{A80A5514-B76D-3F93-D8D6-7EBFF3E57749}"/>
              </a:ext>
            </a:extLst>
          </p:cNvPr>
          <p:cNvSpPr txBox="1"/>
          <p:nvPr/>
        </p:nvSpPr>
        <p:spPr>
          <a:xfrm>
            <a:off x="4159306" y="6537325"/>
            <a:ext cx="5049780" cy="307777"/>
          </a:xfrm>
          <a:prstGeom prst="rect">
            <a:avLst/>
          </a:prstGeom>
          <a:noFill/>
        </p:spPr>
        <p:txBody>
          <a:bodyPr wrap="none" rtlCol="0">
            <a:spAutoFit/>
          </a:bodyPr>
          <a:lstStyle/>
          <a:p>
            <a:r>
              <a:rPr kumimoji="1" lang="en" altLang="zh-TW" sz="1400" dirty="0">
                <a:solidFill>
                  <a:srgbClr val="000000"/>
                </a:solidFill>
              </a:rPr>
              <a:t>https://</a:t>
            </a:r>
            <a:r>
              <a:rPr kumimoji="1" lang="en" altLang="zh-TW" sz="1400" dirty="0" err="1">
                <a:solidFill>
                  <a:srgbClr val="000000"/>
                </a:solidFill>
              </a:rPr>
              <a:t>cghasp.cgmh.org.tw</a:t>
            </a:r>
            <a:r>
              <a:rPr kumimoji="1" lang="en" altLang="zh-TW" sz="1400" dirty="0">
                <a:solidFill>
                  <a:srgbClr val="000000"/>
                </a:solidFill>
              </a:rPr>
              <a:t>/apply/</a:t>
            </a:r>
            <a:r>
              <a:rPr kumimoji="1" lang="en" altLang="zh-TW" sz="1400" dirty="0" err="1">
                <a:solidFill>
                  <a:srgbClr val="000000"/>
                </a:solidFill>
              </a:rPr>
              <a:t>account_webflow</a:t>
            </a:r>
            <a:r>
              <a:rPr kumimoji="1" lang="en" altLang="zh-TW" sz="1400" dirty="0">
                <a:solidFill>
                  <a:srgbClr val="000000"/>
                </a:solidFill>
              </a:rPr>
              <a:t>/</a:t>
            </a:r>
            <a:r>
              <a:rPr kumimoji="1" lang="en" altLang="zh-TW" sz="1400" dirty="0" err="1">
                <a:solidFill>
                  <a:srgbClr val="000000"/>
                </a:solidFill>
              </a:rPr>
              <a:t>index.htm</a:t>
            </a:r>
            <a:endParaRPr kumimoji="1" lang="zh-TW" altLang="en-US" sz="14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3ECAFC4-9F9C-AA90-EAAD-085DB363D9D2}"/>
              </a:ext>
            </a:extLst>
          </p:cNvPr>
          <p:cNvSpPr>
            <a:spLocks noGrp="1" noRot="1" noChangeArrowheads="1"/>
          </p:cNvSpPr>
          <p:nvPr>
            <p:ph type="title" idx="4294967295"/>
          </p:nvPr>
        </p:nvSpPr>
        <p:spPr>
          <a:xfrm>
            <a:off x="301625" y="692150"/>
            <a:ext cx="8842375" cy="1143000"/>
          </a:xfrm>
        </p:spPr>
        <p:txBody>
          <a:bodyPr/>
          <a:lstStyle/>
          <a:p>
            <a:pPr eaLnBrk="1" hangingPunct="1"/>
            <a:r>
              <a:rPr lang="zh-TW" altLang="en-US" sz="3600" b="1">
                <a:solidFill>
                  <a:srgbClr val="000066"/>
                </a:solidFill>
              </a:rPr>
              <a:t>合聘制度</a:t>
            </a:r>
          </a:p>
        </p:txBody>
      </p:sp>
      <p:sp>
        <p:nvSpPr>
          <p:cNvPr id="26627" name="Rectangle 3">
            <a:extLst>
              <a:ext uri="{FF2B5EF4-FFF2-40B4-BE49-F238E27FC236}">
                <a16:creationId xmlns:a16="http://schemas.microsoft.com/office/drawing/2014/main" id="{328218D7-1F92-2B5A-E4B0-3FEDCE37A5AE}"/>
              </a:ext>
            </a:extLst>
          </p:cNvPr>
          <p:cNvSpPr>
            <a:spLocks noGrp="1" noRot="1" noChangeArrowheads="1"/>
          </p:cNvSpPr>
          <p:nvPr>
            <p:ph type="body" idx="4294967295"/>
          </p:nvPr>
        </p:nvSpPr>
        <p:spPr>
          <a:xfrm>
            <a:off x="250825" y="1844675"/>
            <a:ext cx="8459788" cy="2592388"/>
          </a:xfrm>
        </p:spPr>
        <p:txBody>
          <a:bodyPr/>
          <a:lstStyle/>
          <a:p>
            <a:pPr eaLnBrk="1" hangingPunct="1">
              <a:spcBef>
                <a:spcPct val="0"/>
              </a:spcBef>
              <a:spcAft>
                <a:spcPts val="600"/>
              </a:spcAft>
            </a:pPr>
            <a:r>
              <a:rPr lang="zh-TW" altLang="en-US" sz="2800" b="1">
                <a:latin typeface="Calibri" panose="020F0502020204030204" pitchFamily="34" charset="0"/>
              </a:rPr>
              <a:t>長庚醫院合聘本校教師與研發人員 </a:t>
            </a:r>
          </a:p>
          <a:p>
            <a:pPr lvl="1" eaLnBrk="1" hangingPunct="1">
              <a:spcBef>
                <a:spcPct val="0"/>
              </a:spcBef>
              <a:spcAft>
                <a:spcPts val="600"/>
              </a:spcAft>
            </a:pPr>
            <a:r>
              <a:rPr lang="zh-TW" altLang="en-US" sz="2400" b="1">
                <a:latin typeface="Calibri" panose="020F0502020204030204" pitchFamily="34" charset="0"/>
              </a:rPr>
              <a:t>長庚醫院「合聘研究人員作業準則」，鼓勵各領域教師尋找醫院合聘對象，進行合作研究。</a:t>
            </a:r>
            <a:endParaRPr lang="en-US" altLang="zh-TW" sz="2400" b="1">
              <a:latin typeface="Calibri" panose="020F0502020204030204" pitchFamily="34" charset="0"/>
            </a:endParaRPr>
          </a:p>
          <a:p>
            <a:pPr lvl="1" eaLnBrk="1" hangingPunct="1">
              <a:spcBef>
                <a:spcPct val="0"/>
              </a:spcBef>
              <a:spcAft>
                <a:spcPts val="600"/>
              </a:spcAft>
            </a:pPr>
            <a:endParaRPr lang="en-US" altLang="zh-TW" sz="2400" b="1">
              <a:solidFill>
                <a:srgbClr val="FF0000"/>
              </a:solidFill>
              <a:latin typeface="Calibri" panose="020F0502020204030204" pitchFamily="34" charset="0"/>
            </a:endParaRPr>
          </a:p>
        </p:txBody>
      </p:sp>
      <p:sp>
        <p:nvSpPr>
          <p:cNvPr id="26628" name="Rectangle 6">
            <a:extLst>
              <a:ext uri="{FF2B5EF4-FFF2-40B4-BE49-F238E27FC236}">
                <a16:creationId xmlns:a16="http://schemas.microsoft.com/office/drawing/2014/main" id="{1FD885B3-9479-F435-830D-1D1E9A4EA2A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eaLnBrk="1" hangingPunct="1">
              <a:spcBef>
                <a:spcPct val="0"/>
              </a:spcBef>
              <a:buClrTx/>
              <a:buSzTx/>
              <a:buFontTx/>
              <a:buNone/>
            </a:pPr>
            <a:endParaRPr lang="zh-TW" altLang="en-US" sz="2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4">
            <a:extLst>
              <a:ext uri="{FF2B5EF4-FFF2-40B4-BE49-F238E27FC236}">
                <a16:creationId xmlns:a16="http://schemas.microsoft.com/office/drawing/2014/main" id="{5E593713-81AF-A5F0-C8C4-3C90E685FB9E}"/>
              </a:ext>
            </a:extLst>
          </p:cNvPr>
          <p:cNvSpPr>
            <a:spLocks noGrp="1" noChangeArrowheads="1"/>
          </p:cNvSpPr>
          <p:nvPr>
            <p:ph type="title"/>
          </p:nvPr>
        </p:nvSpPr>
        <p:spPr>
          <a:xfrm>
            <a:off x="301625" y="692150"/>
            <a:ext cx="8461375" cy="1143000"/>
          </a:xfrm>
        </p:spPr>
        <p:txBody>
          <a:bodyPr/>
          <a:lstStyle/>
          <a:p>
            <a:r>
              <a:rPr lang="zh-TW" altLang="en-US" sz="3600"/>
              <a:t>長庚醫院合聘研究員權利義務</a:t>
            </a:r>
            <a:r>
              <a:rPr lang="en-US" altLang="zh-TW" sz="3600"/>
              <a:t>(I)</a:t>
            </a:r>
            <a:endParaRPr lang="zh-TW" altLang="en-US" sz="3600"/>
          </a:p>
        </p:txBody>
      </p:sp>
      <p:sp>
        <p:nvSpPr>
          <p:cNvPr id="24579" name="內容版面配置區 4">
            <a:extLst>
              <a:ext uri="{FF2B5EF4-FFF2-40B4-BE49-F238E27FC236}">
                <a16:creationId xmlns:a16="http://schemas.microsoft.com/office/drawing/2014/main" id="{E921BA60-A439-08DD-5EE6-77A353EF63E0}"/>
              </a:ext>
            </a:extLst>
          </p:cNvPr>
          <p:cNvSpPr txBox="1">
            <a:spLocks/>
          </p:cNvSpPr>
          <p:nvPr/>
        </p:nvSpPr>
        <p:spPr bwMode="auto">
          <a:xfrm>
            <a:off x="301625" y="1916113"/>
            <a:ext cx="8281988" cy="4249737"/>
          </a:xfrm>
          <a:prstGeom prst="rect">
            <a:avLst/>
          </a:prstGeom>
          <a:noFill/>
          <a:ln>
            <a:noFill/>
          </a:ln>
        </p:spPr>
        <p:txBody>
          <a:bodyPr tIns="36000"/>
          <a:lstStyle>
            <a:lvl1pPr marL="269875" indent="-269875">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r>
              <a:rPr lang="zh-TW" altLang="en-US" sz="1800" b="1" dirty="0">
                <a:solidFill>
                  <a:srgbClr val="000066"/>
                </a:solidFill>
              </a:rPr>
              <a:t>合聘資格</a:t>
            </a:r>
            <a:r>
              <a:rPr lang="en-US" altLang="zh-TW" sz="1800" b="1" dirty="0">
                <a:solidFill>
                  <a:srgbClr val="000066"/>
                </a:solidFill>
              </a:rPr>
              <a:t>:</a:t>
            </a:r>
            <a:r>
              <a:rPr lang="zh-TW" altLang="zh-TW" sz="1800" b="1" dirty="0">
                <a:solidFill>
                  <a:srgbClr val="000066"/>
                </a:solidFill>
              </a:rPr>
              <a:t>符合資格與合作項目條件者，得申請合聘。</a:t>
            </a:r>
          </a:p>
          <a:p>
            <a:pPr>
              <a:buFont typeface="Wingdings" pitchFamily="2" charset="2"/>
              <a:buNone/>
            </a:pPr>
            <a:r>
              <a:rPr lang="en-US" altLang="zh-TW" sz="1800" b="1" dirty="0"/>
              <a:t>  (1)</a:t>
            </a:r>
            <a:r>
              <a:rPr lang="zh-TW" altLang="zh-TW" sz="1800" b="1" dirty="0"/>
              <a:t>資格：</a:t>
            </a:r>
            <a:r>
              <a:rPr lang="en-US" altLang="zh-TW" sz="1800" b="1" dirty="0"/>
              <a:t>A.</a:t>
            </a:r>
            <a:r>
              <a:rPr lang="zh-TW" altLang="zh-TW" sz="1800" b="1" dirty="0"/>
              <a:t>須為兩校助理教授級</a:t>
            </a:r>
            <a:r>
              <a:rPr lang="en-US" altLang="zh-TW" sz="1800" b="1" dirty="0"/>
              <a:t>(</a:t>
            </a:r>
            <a:r>
              <a:rPr lang="zh-TW" altLang="zh-TW" sz="1800" b="1" dirty="0"/>
              <a:t>含</a:t>
            </a:r>
            <a:r>
              <a:rPr lang="en-US" altLang="zh-TW" sz="1800" b="1" dirty="0"/>
              <a:t>)</a:t>
            </a:r>
            <a:r>
              <a:rPr lang="zh-TW" altLang="zh-TW" sz="1800" b="1" dirty="0"/>
              <a:t>以上編制內專任教師。</a:t>
            </a:r>
            <a:r>
              <a:rPr lang="en-US" altLang="zh-TW" sz="1800" b="1" dirty="0"/>
              <a:t>B.</a:t>
            </a:r>
            <a:r>
              <a:rPr lang="zh-TW" altLang="zh-TW" sz="1800" b="1" dirty="0"/>
              <a:t>須為兩校編制</a:t>
            </a:r>
            <a:r>
              <a:rPr lang="en-US" altLang="zh-TW" sz="1800" b="1" dirty="0"/>
              <a:t>  </a:t>
            </a:r>
          </a:p>
          <a:p>
            <a:pPr>
              <a:buFont typeface="Wingdings" pitchFamily="2" charset="2"/>
              <a:buNone/>
            </a:pPr>
            <a:r>
              <a:rPr lang="en-US" altLang="zh-TW" sz="1800" b="1" dirty="0"/>
              <a:t>     </a:t>
            </a:r>
            <a:r>
              <a:rPr lang="zh-TW" altLang="zh-TW" sz="1800" b="1" dirty="0"/>
              <a:t>內專任助理研究員</a:t>
            </a:r>
            <a:r>
              <a:rPr lang="en-US" altLang="zh-TW" sz="1800" b="1" dirty="0"/>
              <a:t>(</a:t>
            </a:r>
            <a:r>
              <a:rPr lang="zh-TW" altLang="zh-TW" sz="1800" b="1" dirty="0"/>
              <a:t>含</a:t>
            </a:r>
            <a:r>
              <a:rPr lang="en-US" altLang="zh-TW" sz="1800" b="1" dirty="0"/>
              <a:t>)</a:t>
            </a:r>
            <a:r>
              <a:rPr lang="zh-TW" altLang="zh-TW" sz="1800" b="1" dirty="0"/>
              <a:t>以上研究人員且近</a:t>
            </a:r>
            <a:r>
              <a:rPr lang="en-US" altLang="zh-TW" sz="1800" b="1" dirty="0"/>
              <a:t>3</a:t>
            </a:r>
            <a:r>
              <a:rPr lang="zh-TW" altLang="zh-TW" sz="1800" b="1" dirty="0"/>
              <a:t>年應至少有第一</a:t>
            </a:r>
            <a:r>
              <a:rPr lang="en-US" altLang="zh-TW" sz="1800" b="1" dirty="0"/>
              <a:t>/</a:t>
            </a:r>
            <a:r>
              <a:rPr lang="zh-TW" altLang="zh-TW" sz="1800" b="1" dirty="0"/>
              <a:t>共同第一</a:t>
            </a:r>
            <a:r>
              <a:rPr lang="en-US" altLang="zh-TW" sz="1800" b="1" dirty="0"/>
              <a:t>/</a:t>
            </a:r>
            <a:r>
              <a:rPr lang="zh-TW" altLang="zh-TW" sz="1800" b="1" dirty="0"/>
              <a:t>指導</a:t>
            </a:r>
            <a:r>
              <a:rPr lang="en-US" altLang="zh-TW" sz="1800" b="1" dirty="0"/>
              <a:t>  </a:t>
            </a:r>
          </a:p>
          <a:p>
            <a:pPr>
              <a:buFont typeface="Wingdings" pitchFamily="2" charset="2"/>
              <a:buNone/>
            </a:pPr>
            <a:r>
              <a:rPr lang="en-US" altLang="zh-TW" sz="1800" b="1" dirty="0"/>
              <a:t>     /</a:t>
            </a:r>
            <a:r>
              <a:rPr lang="zh-TW" altLang="zh-TW" sz="1800" b="1" dirty="0"/>
              <a:t>共同指導之</a:t>
            </a:r>
            <a:r>
              <a:rPr lang="en-US" altLang="zh-TW" sz="1800" b="1" dirty="0"/>
              <a:t>IF</a:t>
            </a:r>
            <a:r>
              <a:rPr lang="zh-TW" altLang="zh-TW" sz="1800" b="1" dirty="0"/>
              <a:t>≧</a:t>
            </a:r>
            <a:r>
              <a:rPr lang="en-US" altLang="zh-TW" sz="1800" b="1" dirty="0"/>
              <a:t>3</a:t>
            </a:r>
            <a:r>
              <a:rPr lang="zh-TW" altLang="zh-TW" sz="1800" b="1" dirty="0"/>
              <a:t>分以上或領域排名前</a:t>
            </a:r>
            <a:r>
              <a:rPr lang="en-US" altLang="zh-TW" sz="1800" b="1" dirty="0"/>
              <a:t>25%</a:t>
            </a:r>
            <a:r>
              <a:rPr lang="zh-TW" altLang="zh-TW" sz="1800" b="1" dirty="0"/>
              <a:t>之論文一篇。</a:t>
            </a:r>
            <a:r>
              <a:rPr lang="en-US" altLang="zh-TW" sz="1800" b="1" dirty="0"/>
              <a:t>C.</a:t>
            </a:r>
            <a:r>
              <a:rPr lang="zh-TW" altLang="zh-TW" sz="1800" b="1" dirty="0"/>
              <a:t>上述人員近三年內未有學術研究倫理懲處者。</a:t>
            </a:r>
            <a:endParaRPr lang="en-US" altLang="zh-TW" sz="1800" b="1" dirty="0"/>
          </a:p>
          <a:p>
            <a:pPr>
              <a:buFont typeface="Wingdings" pitchFamily="2" charset="2"/>
              <a:buNone/>
            </a:pPr>
            <a:r>
              <a:rPr lang="en-US" altLang="zh-TW" sz="1800" b="1" dirty="0"/>
              <a:t>  (2)</a:t>
            </a:r>
            <a:r>
              <a:rPr lang="zh-TW" altLang="zh-TW" sz="1800" b="1" dirty="0"/>
              <a:t>合作項目</a:t>
            </a:r>
            <a:r>
              <a:rPr lang="en-US" altLang="zh-TW" sz="1800" b="1" dirty="0"/>
              <a:t>(</a:t>
            </a:r>
            <a:r>
              <a:rPr lang="zh-TW" altLang="zh-TW" sz="1800" b="1" dirty="0"/>
              <a:t>擇一</a:t>
            </a:r>
            <a:r>
              <a:rPr lang="en-US" altLang="zh-TW" sz="1800" b="1" dirty="0"/>
              <a:t>)</a:t>
            </a:r>
            <a:r>
              <a:rPr lang="zh-TW" altLang="zh-TW" sz="1800" b="1" dirty="0"/>
              <a:t>：</a:t>
            </a:r>
          </a:p>
          <a:p>
            <a:pPr>
              <a:buFont typeface="Wingdings" pitchFamily="2" charset="2"/>
              <a:buNone/>
            </a:pPr>
            <a:r>
              <a:rPr lang="en-US" altLang="zh-TW" sz="1800" b="1" dirty="0"/>
              <a:t>     A.</a:t>
            </a:r>
            <a:r>
              <a:rPr lang="zh-TW" altLang="zh-TW" sz="1800" b="1" dirty="0"/>
              <a:t>具有執行中院內</a:t>
            </a:r>
            <a:r>
              <a:rPr lang="en-US" altLang="zh-TW" sz="1800" b="1" dirty="0"/>
              <a:t>/</a:t>
            </a:r>
            <a:r>
              <a:rPr lang="zh-TW" altLang="zh-TW" sz="1800" b="1" dirty="0"/>
              <a:t>外研究計畫或一年內曾有合作研究計畫且雙方有共同合</a:t>
            </a:r>
            <a:r>
              <a:rPr lang="en-US" altLang="zh-TW" sz="1800" b="1" dirty="0"/>
              <a:t> </a:t>
            </a:r>
          </a:p>
          <a:p>
            <a:pPr>
              <a:buFont typeface="Wingdings" pitchFamily="2" charset="2"/>
              <a:buNone/>
            </a:pPr>
            <a:r>
              <a:rPr lang="en-US" altLang="zh-TW" sz="1800" b="1" dirty="0"/>
              <a:t>       </a:t>
            </a:r>
            <a:r>
              <a:rPr lang="zh-TW" altLang="zh-TW" sz="1800" b="1" dirty="0"/>
              <a:t>作擔任計畫主持人或共同主持人。</a:t>
            </a:r>
          </a:p>
          <a:p>
            <a:pPr>
              <a:buFont typeface="Wingdings" pitchFamily="2" charset="2"/>
              <a:buNone/>
            </a:pPr>
            <a:r>
              <a:rPr lang="en-US" altLang="zh-TW" sz="1800" b="1" dirty="0"/>
              <a:t>     B.</a:t>
            </a:r>
            <a:r>
              <a:rPr lang="zh-TW" altLang="zh-TW" sz="1800" b="1" dirty="0"/>
              <a:t>兩校申請者曾與醫院合作者於申請日前一年內有共同發表論文者。共同</a:t>
            </a:r>
            <a:r>
              <a:rPr lang="en-US" altLang="zh-TW" sz="1800" b="1" dirty="0"/>
              <a:t> </a:t>
            </a:r>
          </a:p>
          <a:p>
            <a:pPr>
              <a:buFont typeface="Wingdings" pitchFamily="2" charset="2"/>
              <a:buNone/>
            </a:pPr>
            <a:r>
              <a:rPr lang="en-US" altLang="zh-TW" sz="1800" b="1" dirty="0"/>
              <a:t>       </a:t>
            </a:r>
            <a:r>
              <a:rPr lang="zh-TW" altLang="zh-TW" sz="1800" b="1" dirty="0"/>
              <a:t>發表論文之定義：作者序有本院合作者即可。</a:t>
            </a:r>
          </a:p>
          <a:p>
            <a:pPr>
              <a:buFont typeface="Wingdings" pitchFamily="2" charset="2"/>
              <a:buNone/>
            </a:pPr>
            <a:r>
              <a:rPr lang="en-US" altLang="zh-TW" sz="1800" b="1" dirty="0"/>
              <a:t>     C.</a:t>
            </a:r>
            <a:r>
              <a:rPr lang="zh-TW" altLang="zh-TW" sz="1800" b="1" dirty="0"/>
              <a:t>兩校申請者曾與醫院合作者於申請日前一年內有共同申請專利</a:t>
            </a:r>
            <a:r>
              <a:rPr lang="zh-TW" altLang="en-US" sz="1800" b="1" dirty="0"/>
              <a:t>，其專  </a:t>
            </a:r>
            <a:endParaRPr lang="en-US" altLang="zh-TW" sz="1800" b="1" dirty="0"/>
          </a:p>
          <a:p>
            <a:pPr>
              <a:buFont typeface="Wingdings" pitchFamily="2" charset="2"/>
              <a:buNone/>
            </a:pPr>
            <a:r>
              <a:rPr lang="zh-TW" altLang="en-US" sz="1800" b="1" dirty="0"/>
              <a:t>       利申請人應包含本院與兩校之機構名稱，並已取得智財局專利申請號。</a:t>
            </a:r>
            <a:endParaRPr lang="zh-TW" altLang="zh-TW" sz="1800" b="1" dirty="0"/>
          </a:p>
          <a:p>
            <a:pPr>
              <a:buFont typeface="Wingdings" pitchFamily="2" charset="2"/>
              <a:buNone/>
            </a:pPr>
            <a:r>
              <a:rPr lang="en-US" altLang="zh-TW" sz="1800" b="1" dirty="0"/>
              <a:t>     D.</a:t>
            </a:r>
            <a:r>
              <a:rPr lang="zh-TW" altLang="zh-TW" sz="1800" b="1" dirty="0"/>
              <a:t>兩校申請者近一年內曾被醫院聘任為</a:t>
            </a:r>
            <a:r>
              <a:rPr lang="zh-TW" altLang="en-US" sz="1800" b="1" dirty="0"/>
              <a:t>研究</a:t>
            </a:r>
            <a:r>
              <a:rPr lang="zh-TW" altLang="zh-TW" sz="1800" b="1" dirty="0"/>
              <a:t>顧問者。</a:t>
            </a:r>
          </a:p>
          <a:p>
            <a:pPr>
              <a:buFont typeface="Wingdings" pitchFamily="2" charset="2"/>
              <a:buNone/>
            </a:pPr>
            <a:r>
              <a:rPr lang="en-US" altLang="zh-TW" sz="1800" b="1" dirty="0">
                <a:solidFill>
                  <a:srgbClr val="000066"/>
                </a:solidFill>
              </a:rPr>
              <a:t>    (</a:t>
            </a:r>
            <a:r>
              <a:rPr lang="zh-TW" altLang="en-US" sz="1800" b="1" dirty="0">
                <a:solidFill>
                  <a:srgbClr val="FF0000"/>
                </a:solidFill>
              </a:rPr>
              <a:t>新合作者</a:t>
            </a:r>
            <a:r>
              <a:rPr lang="zh-TW" altLang="en-US" sz="1800" b="1" dirty="0">
                <a:solidFill>
                  <a:srgbClr val="000066"/>
                </a:solidFill>
              </a:rPr>
              <a:t>隨到隨審</a:t>
            </a:r>
            <a:r>
              <a:rPr lang="en-US" altLang="zh-TW" sz="1800" b="1" dirty="0">
                <a:solidFill>
                  <a:srgbClr val="000066"/>
                </a:solidFill>
              </a:rPr>
              <a:t>)</a:t>
            </a:r>
            <a:r>
              <a:rPr lang="zh-TW" altLang="en-US" sz="1800" dirty="0">
                <a:solidFill>
                  <a:schemeClr val="tx1"/>
                </a:solidFill>
              </a:rPr>
              <a:t> </a:t>
            </a:r>
            <a:endParaRPr lang="zh-TW" altLang="en-US" sz="1800" b="1" dirty="0">
              <a:solidFill>
                <a:schemeClr val="tx1"/>
              </a:solidFill>
            </a:endParaRPr>
          </a:p>
          <a:p>
            <a:pPr>
              <a:buFont typeface="Wingdings" pitchFamily="2" charset="2"/>
              <a:buNone/>
            </a:pPr>
            <a:endParaRPr lang="en-US" altLang="zh-TW" sz="1800" b="1" dirty="0">
              <a:solidFill>
                <a:schemeClr val="tx1"/>
              </a:solidFill>
            </a:endParaRPr>
          </a:p>
          <a:p>
            <a:pPr>
              <a:buFont typeface="Wingdings" pitchFamily="2" charset="2"/>
              <a:buNone/>
            </a:pPr>
            <a:endParaRPr lang="zh-TW" altLang="zh-TW" sz="1800" b="1" dirty="0">
              <a:solidFill>
                <a:schemeClr val="tx1"/>
              </a:solidFill>
            </a:endParaRPr>
          </a:p>
          <a:p>
            <a:pPr>
              <a:lnSpc>
                <a:spcPts val="2400"/>
              </a:lnSpc>
              <a:spcBef>
                <a:spcPct val="0"/>
              </a:spcBef>
              <a:buClrTx/>
              <a:buSzTx/>
              <a:buFont typeface="Wingdings" pitchFamily="2" charset="2"/>
              <a:buChar char="Ø"/>
            </a:pPr>
            <a:endParaRPr lang="en-US" altLang="zh-TW" sz="2000" b="1" dirty="0">
              <a:solidFill>
                <a:schemeClr val="tx1"/>
              </a:solidFill>
            </a:endParaRPr>
          </a:p>
          <a:p>
            <a:pPr>
              <a:lnSpc>
                <a:spcPts val="2400"/>
              </a:lnSpc>
              <a:spcBef>
                <a:spcPct val="0"/>
              </a:spcBef>
              <a:buClrTx/>
              <a:buSzTx/>
              <a:buFont typeface="Wingdings" pitchFamily="2" charset="2"/>
              <a:buNone/>
            </a:pPr>
            <a:endParaRPr lang="en-US" altLang="zh-TW" sz="1800" b="1" dirty="0">
              <a:solidFill>
                <a:srgbClr val="000066"/>
              </a:solidFill>
            </a:endParaRPr>
          </a:p>
          <a:p>
            <a:pPr>
              <a:lnSpc>
                <a:spcPts val="2400"/>
              </a:lnSpc>
              <a:spcBef>
                <a:spcPct val="0"/>
              </a:spcBef>
              <a:buClrTx/>
              <a:buSzTx/>
              <a:buFont typeface="Wingdings" pitchFamily="2" charset="2"/>
              <a:buNone/>
            </a:pPr>
            <a:endParaRPr lang="en-US" altLang="zh-TW" sz="1800" b="1" dirty="0">
              <a:solidFill>
                <a:srgbClr val="000066"/>
              </a:solidFill>
            </a:endParaRPr>
          </a:p>
          <a:p>
            <a:pPr algn="just">
              <a:lnSpc>
                <a:spcPts val="2400"/>
              </a:lnSpc>
              <a:spcBef>
                <a:spcPct val="0"/>
              </a:spcBef>
              <a:buClrTx/>
              <a:buSzTx/>
              <a:buFont typeface="Wingdings" pitchFamily="2" charset="2"/>
              <a:buChar char="Ø"/>
            </a:pPr>
            <a:endParaRPr lang="zh-TW" altLang="en-US" sz="1800" b="1" dirty="0">
              <a:solidFill>
                <a:srgbClr val="000066"/>
              </a:solidFill>
            </a:endParaRPr>
          </a:p>
        </p:txBody>
      </p:sp>
      <p:sp>
        <p:nvSpPr>
          <p:cNvPr id="27652" name="文字方塊 8">
            <a:extLst>
              <a:ext uri="{FF2B5EF4-FFF2-40B4-BE49-F238E27FC236}">
                <a16:creationId xmlns:a16="http://schemas.microsoft.com/office/drawing/2014/main" id="{F3F56FD5-BFDE-679C-170D-6F640A24E24F}"/>
              </a:ext>
            </a:extLst>
          </p:cNvPr>
          <p:cNvSpPr txBox="1">
            <a:spLocks noChangeArrowheads="1"/>
          </p:cNvSpPr>
          <p:nvPr/>
        </p:nvSpPr>
        <p:spPr bwMode="auto">
          <a:xfrm>
            <a:off x="295275" y="6516688"/>
            <a:ext cx="8820150" cy="338137"/>
          </a:xfrm>
          <a:prstGeom prst="rect">
            <a:avLst/>
          </a:prstGeom>
          <a:noFill/>
          <a:ln>
            <a:noFill/>
          </a:ln>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a:spcBef>
                <a:spcPct val="0"/>
              </a:spcBef>
              <a:buClrTx/>
              <a:buSzTx/>
              <a:buFontTx/>
              <a:buNone/>
            </a:pPr>
            <a:r>
              <a:rPr lang="en-US" altLang="zh-TW" sz="1600" b="1">
                <a:solidFill>
                  <a:srgbClr val="6600CC"/>
                </a:solidFill>
              </a:rPr>
              <a:t>(</a:t>
            </a:r>
            <a:r>
              <a:rPr lang="zh-TW" altLang="en-US" sz="1600" b="1">
                <a:solidFill>
                  <a:srgbClr val="6600CC"/>
                </a:solidFill>
              </a:rPr>
              <a:t>研發處網頁規章辦法</a:t>
            </a:r>
            <a:r>
              <a:rPr lang="en-US" altLang="zh-TW" sz="1600" b="1">
                <a:solidFill>
                  <a:srgbClr val="6600CC"/>
                </a:solidFill>
              </a:rPr>
              <a:t>:</a:t>
            </a:r>
            <a:r>
              <a:rPr lang="zh-TW" altLang="en-US" sz="1600" b="1">
                <a:solidFill>
                  <a:srgbClr val="6600CC"/>
                </a:solidFill>
              </a:rPr>
              <a:t> 長庚醫療財團法人與長庚大學、長庚科技大學合聘研究人員作業準則</a:t>
            </a:r>
            <a:r>
              <a:rPr lang="en-US" altLang="zh-TW" sz="1600" b="1">
                <a:solidFill>
                  <a:srgbClr val="6600CC"/>
                </a:solidFill>
              </a:rPr>
              <a:t>)</a:t>
            </a:r>
            <a:endParaRPr lang="zh-TW" altLang="en-US" sz="1600" b="1">
              <a:solidFill>
                <a:srgbClr val="6600CC"/>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4">
            <a:extLst>
              <a:ext uri="{FF2B5EF4-FFF2-40B4-BE49-F238E27FC236}">
                <a16:creationId xmlns:a16="http://schemas.microsoft.com/office/drawing/2014/main" id="{BB96D5FC-2413-20B3-E320-E42F874F1717}"/>
              </a:ext>
            </a:extLst>
          </p:cNvPr>
          <p:cNvSpPr>
            <a:spLocks noGrp="1" noChangeArrowheads="1"/>
          </p:cNvSpPr>
          <p:nvPr>
            <p:ph type="title"/>
          </p:nvPr>
        </p:nvSpPr>
        <p:spPr>
          <a:xfrm>
            <a:off x="301625" y="692150"/>
            <a:ext cx="8461375" cy="1143000"/>
          </a:xfrm>
        </p:spPr>
        <p:txBody>
          <a:bodyPr/>
          <a:lstStyle/>
          <a:p>
            <a:r>
              <a:rPr lang="zh-TW" altLang="en-US" sz="3600"/>
              <a:t>長庚醫院合聘研究員權利義務</a:t>
            </a:r>
            <a:r>
              <a:rPr lang="en-US" altLang="zh-TW" sz="3600"/>
              <a:t>(II)</a:t>
            </a:r>
            <a:endParaRPr lang="zh-TW" altLang="en-US" sz="3600"/>
          </a:p>
        </p:txBody>
      </p:sp>
      <p:sp>
        <p:nvSpPr>
          <p:cNvPr id="28675" name="文字方塊 8">
            <a:extLst>
              <a:ext uri="{FF2B5EF4-FFF2-40B4-BE49-F238E27FC236}">
                <a16:creationId xmlns:a16="http://schemas.microsoft.com/office/drawing/2014/main" id="{D1EA428B-AC39-2D1C-8678-D60BCE2A0A6D}"/>
              </a:ext>
            </a:extLst>
          </p:cNvPr>
          <p:cNvSpPr txBox="1">
            <a:spLocks noChangeArrowheads="1"/>
          </p:cNvSpPr>
          <p:nvPr/>
        </p:nvSpPr>
        <p:spPr bwMode="auto">
          <a:xfrm>
            <a:off x="296863" y="6237288"/>
            <a:ext cx="8820150" cy="338137"/>
          </a:xfrm>
          <a:prstGeom prst="rect">
            <a:avLst/>
          </a:prstGeom>
          <a:noFill/>
          <a:ln>
            <a:noFill/>
          </a:ln>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a:spcBef>
                <a:spcPct val="0"/>
              </a:spcBef>
              <a:buClrTx/>
              <a:buSzTx/>
              <a:buFontTx/>
              <a:buNone/>
            </a:pPr>
            <a:r>
              <a:rPr lang="en-US" altLang="zh-TW" sz="1600" b="1" dirty="0">
                <a:solidFill>
                  <a:srgbClr val="6600CC"/>
                </a:solidFill>
              </a:rPr>
              <a:t>(</a:t>
            </a:r>
            <a:r>
              <a:rPr lang="zh-TW" altLang="en-US" sz="1600" b="1" dirty="0">
                <a:solidFill>
                  <a:srgbClr val="6600CC"/>
                </a:solidFill>
              </a:rPr>
              <a:t>研發處網頁規章辦法</a:t>
            </a:r>
            <a:r>
              <a:rPr lang="en-US" altLang="zh-TW" sz="1600" b="1" dirty="0">
                <a:solidFill>
                  <a:srgbClr val="6600CC"/>
                </a:solidFill>
              </a:rPr>
              <a:t>:</a:t>
            </a:r>
            <a:r>
              <a:rPr lang="zh-TW" altLang="en-US" sz="1600" b="1" dirty="0">
                <a:solidFill>
                  <a:srgbClr val="6600CC"/>
                </a:solidFill>
              </a:rPr>
              <a:t> 長庚醫療財團法人與長庚大學、長庚科技大學合聘研究人員作業準則</a:t>
            </a:r>
            <a:r>
              <a:rPr lang="en-US" altLang="zh-TW" sz="1600" b="1" dirty="0">
                <a:solidFill>
                  <a:srgbClr val="6600CC"/>
                </a:solidFill>
              </a:rPr>
              <a:t>)</a:t>
            </a:r>
            <a:endParaRPr lang="zh-TW" altLang="en-US" sz="1600" b="1" dirty="0">
              <a:solidFill>
                <a:srgbClr val="6600CC"/>
              </a:solidFill>
            </a:endParaRPr>
          </a:p>
        </p:txBody>
      </p:sp>
      <p:sp>
        <p:nvSpPr>
          <p:cNvPr id="2" name="矩形 1">
            <a:extLst>
              <a:ext uri="{FF2B5EF4-FFF2-40B4-BE49-F238E27FC236}">
                <a16:creationId xmlns:a16="http://schemas.microsoft.com/office/drawing/2014/main" id="{79A010EC-6F56-DE73-DF91-6294F45BAA73}"/>
              </a:ext>
            </a:extLst>
          </p:cNvPr>
          <p:cNvSpPr/>
          <p:nvPr/>
        </p:nvSpPr>
        <p:spPr>
          <a:xfrm>
            <a:off x="395288" y="1989138"/>
            <a:ext cx="8461374" cy="3137718"/>
          </a:xfrm>
          <a:prstGeom prst="rect">
            <a:avLst/>
          </a:prstGeom>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ts val="2400"/>
              </a:lnSpc>
              <a:buFont typeface="Wingdings" pitchFamily="2" charset="2"/>
              <a:buChar char="Ø"/>
            </a:pPr>
            <a:endParaRPr lang="zh-TW" altLang="en-US" b="1" dirty="0">
              <a:solidFill>
                <a:srgbClr val="3366CC"/>
              </a:solidFill>
              <a:latin typeface="標楷體" pitchFamily="65" charset="-120"/>
              <a:ea typeface="標楷體" pitchFamily="65" charset="-120"/>
            </a:endParaRPr>
          </a:p>
          <a:p>
            <a:pPr marL="285750" indent="-285750">
              <a:lnSpc>
                <a:spcPts val="2400"/>
              </a:lnSpc>
              <a:buFont typeface="Wingdings" pitchFamily="2" charset="2"/>
              <a:buChar char="Ø"/>
            </a:pPr>
            <a:r>
              <a:rPr lang="zh-TW" altLang="en-US" b="1" dirty="0">
                <a:solidFill>
                  <a:srgbClr val="000000"/>
                </a:solidFill>
                <a:latin typeface="標楷體" pitchFamily="65" charset="-120"/>
                <a:ea typeface="標楷體" pitchFamily="65" charset="-120"/>
              </a:rPr>
              <a:t>須為醫院合聘研究員始得申請醫院</a:t>
            </a:r>
            <a:r>
              <a:rPr lang="en-US" altLang="zh-TW" b="1" dirty="0">
                <a:solidFill>
                  <a:srgbClr val="000000"/>
                </a:solidFill>
                <a:latin typeface="標楷體" pitchFamily="65" charset="-120"/>
                <a:ea typeface="標楷體" pitchFamily="65" charset="-120"/>
              </a:rPr>
              <a:t>CMRP</a:t>
            </a:r>
            <a:r>
              <a:rPr lang="zh-TW" altLang="en-US" b="1" dirty="0">
                <a:solidFill>
                  <a:srgbClr val="000000"/>
                </a:solidFill>
                <a:latin typeface="標楷體" pitchFamily="65" charset="-120"/>
                <a:ea typeface="標楷體" pitchFamily="65" charset="-120"/>
              </a:rPr>
              <a:t>、相對補助款、與研究獎勵金補助。</a:t>
            </a:r>
          </a:p>
          <a:p>
            <a:pPr marL="285750" indent="-285750">
              <a:lnSpc>
                <a:spcPts val="2400"/>
              </a:lnSpc>
              <a:buFont typeface="Wingdings" pitchFamily="2" charset="2"/>
              <a:buChar char="Ø"/>
            </a:pPr>
            <a:r>
              <a:rPr lang="zh-TW" altLang="zh-TW" b="1" dirty="0">
                <a:solidFill>
                  <a:srgbClr val="000000"/>
                </a:solidFill>
                <a:latin typeface="標楷體" pitchFamily="65" charset="-120"/>
                <a:ea typeface="標楷體" pitchFamily="65" charset="-120"/>
              </a:rPr>
              <a:t>合聘期間皆須以院校名義發表論文</a:t>
            </a:r>
            <a:r>
              <a:rPr lang="en-US" altLang="zh-TW" b="1" dirty="0">
                <a:solidFill>
                  <a:srgbClr val="000000"/>
                </a:solidFill>
                <a:latin typeface="標楷體" pitchFamily="65" charset="-120"/>
                <a:ea typeface="標楷體" pitchFamily="65" charset="-120"/>
              </a:rPr>
              <a:t>(</a:t>
            </a:r>
            <a:r>
              <a:rPr lang="zh-TW" altLang="zh-TW" b="1" dirty="0">
                <a:solidFill>
                  <a:srgbClr val="000000"/>
                </a:solidFill>
                <a:latin typeface="標楷體" pitchFamily="65" charset="-120"/>
                <a:ea typeface="標楷體" pitchFamily="65" charset="-120"/>
              </a:rPr>
              <a:t>院校名義的定義：兩校研究人員的機構別</a:t>
            </a:r>
            <a:r>
              <a:rPr lang="en-US" altLang="zh-TW" b="1" dirty="0">
                <a:solidFill>
                  <a:srgbClr val="000000"/>
                </a:solidFill>
                <a:latin typeface="標楷體" pitchFamily="65" charset="-120"/>
                <a:ea typeface="標楷體" pitchFamily="65" charset="-120"/>
              </a:rPr>
              <a:t> </a:t>
            </a:r>
            <a:r>
              <a:rPr lang="zh-TW" altLang="zh-TW" b="1" dirty="0">
                <a:solidFill>
                  <a:srgbClr val="000000"/>
                </a:solidFill>
                <a:latin typeface="標楷體" pitchFamily="65" charset="-120"/>
                <a:ea typeface="標楷體" pitchFamily="65" charset="-120"/>
              </a:rPr>
              <a:t>須包含醫院名稱和學校名稱</a:t>
            </a:r>
            <a:r>
              <a:rPr lang="en-US" altLang="zh-TW" b="1" dirty="0">
                <a:solidFill>
                  <a:srgbClr val="000000"/>
                </a:solidFill>
                <a:latin typeface="標楷體" pitchFamily="65" charset="-120"/>
                <a:ea typeface="標楷體" pitchFamily="65" charset="-120"/>
              </a:rPr>
              <a:t>)</a:t>
            </a:r>
            <a:r>
              <a:rPr lang="zh-TW" altLang="zh-TW" b="1" dirty="0">
                <a:solidFill>
                  <a:srgbClr val="000000"/>
                </a:solidFill>
                <a:latin typeface="標楷體" pitchFamily="65" charset="-120"/>
                <a:ea typeface="標楷體" pitchFamily="65" charset="-120"/>
              </a:rPr>
              <a:t>。</a:t>
            </a:r>
            <a:endParaRPr lang="en-US" altLang="zh-TW" b="1" dirty="0">
              <a:solidFill>
                <a:srgbClr val="000000"/>
              </a:solidFill>
              <a:latin typeface="標楷體" pitchFamily="65" charset="-120"/>
              <a:ea typeface="標楷體" pitchFamily="65" charset="-120"/>
            </a:endParaRPr>
          </a:p>
          <a:p>
            <a:pPr marL="285750" indent="-285750">
              <a:lnSpc>
                <a:spcPts val="2400"/>
              </a:lnSpc>
              <a:buFont typeface="Wingdings" pitchFamily="2" charset="2"/>
              <a:buChar char="Ø"/>
            </a:pPr>
            <a:r>
              <a:rPr lang="zh-TW" altLang="zh-TW" b="1" dirty="0">
                <a:solidFill>
                  <a:srgbClr val="000000"/>
                </a:solidFill>
                <a:latin typeface="標楷體" pitchFamily="65" charset="-120"/>
                <a:ea typeface="標楷體" pitchFamily="65" charset="-120"/>
              </a:rPr>
              <a:t>應以院校共同名義發表之論文申請研究獎勵金。通過申請及核發研究獎勵金期間，應以院校共同名義發表論文，未以兩機構名義發表者，除該論文不得申請本院研究獎勵金外，並取消當年度研究獎勵金核發資格且返還已核發之研究獎勵金。除新到任人員到任入校第一年得以非院校共同名義發表之論文申請研究獎勵金外，其餘合聘研究人員須以院校名義發表之論文申請研究獎勵金。</a:t>
            </a:r>
          </a:p>
          <a:p>
            <a:pPr marL="285750" indent="-285750">
              <a:lnSpc>
                <a:spcPts val="2400"/>
              </a:lnSpc>
              <a:buFont typeface="Wingdings" pitchFamily="2" charset="2"/>
              <a:buChar char="Ø"/>
            </a:pPr>
            <a:r>
              <a:rPr lang="zh-TW" altLang="en-US" b="1" dirty="0">
                <a:solidFill>
                  <a:srgbClr val="000000"/>
                </a:solidFill>
                <a:latin typeface="標楷體" pitchFamily="65" charset="-120"/>
                <a:ea typeface="標楷體" pitchFamily="65" charset="-120"/>
              </a:rPr>
              <a:t>每年須提報執行成效。</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13C2B2C-DDE1-16A7-FD08-0E7415B6A243}"/>
              </a:ext>
            </a:extLst>
          </p:cNvPr>
          <p:cNvSpPr>
            <a:spLocks noGrp="1" noRot="1" noChangeArrowheads="1"/>
          </p:cNvSpPr>
          <p:nvPr>
            <p:ph type="title" idx="4294967295"/>
          </p:nvPr>
        </p:nvSpPr>
        <p:spPr/>
        <p:txBody>
          <a:bodyPr/>
          <a:lstStyle/>
          <a:p>
            <a:r>
              <a:rPr lang="zh-TW" altLang="en-US" sz="3600" b="1">
                <a:solidFill>
                  <a:srgbClr val="000066"/>
                </a:solidFill>
              </a:rPr>
              <a:t>合聘教師論文發表注意事項</a:t>
            </a:r>
            <a:endParaRPr lang="en-US" altLang="zh-TW" sz="3600" b="1">
              <a:solidFill>
                <a:srgbClr val="000066"/>
              </a:solidFill>
            </a:endParaRPr>
          </a:p>
        </p:txBody>
      </p:sp>
      <p:sp>
        <p:nvSpPr>
          <p:cNvPr id="30723" name="Rectangle 3">
            <a:extLst>
              <a:ext uri="{FF2B5EF4-FFF2-40B4-BE49-F238E27FC236}">
                <a16:creationId xmlns:a16="http://schemas.microsoft.com/office/drawing/2014/main" id="{74DD20D8-DC8B-37D5-2EDF-5E8FD0307CB8}"/>
              </a:ext>
            </a:extLst>
          </p:cNvPr>
          <p:cNvSpPr>
            <a:spLocks noGrp="1" noRot="1" noChangeArrowheads="1"/>
          </p:cNvSpPr>
          <p:nvPr>
            <p:ph type="body" idx="4294967295"/>
          </p:nvPr>
        </p:nvSpPr>
        <p:spPr/>
        <p:txBody>
          <a:bodyPr/>
          <a:lstStyle/>
          <a:p>
            <a:pPr>
              <a:lnSpc>
                <a:spcPct val="80000"/>
              </a:lnSpc>
            </a:pPr>
            <a:r>
              <a:rPr lang="zh-TW" altLang="en-US" sz="2000" b="1" dirty="0"/>
              <a:t>獲</a:t>
            </a:r>
            <a:r>
              <a:rPr lang="en-US" altLang="zh-TW" sz="2000" b="1" dirty="0"/>
              <a:t>CMRP</a:t>
            </a:r>
            <a:r>
              <a:rPr lang="zh-TW" altLang="en-US" sz="2000" b="1" dirty="0"/>
              <a:t>經費補助者及使用院區研究所</a:t>
            </a:r>
            <a:r>
              <a:rPr lang="en-US" altLang="zh-TW" sz="2000" b="1" dirty="0"/>
              <a:t>/</a:t>
            </a:r>
            <a:r>
              <a:rPr lang="zh-TW" altLang="en-US" sz="2000" b="1" dirty="0"/>
              <a:t>科研究中心</a:t>
            </a:r>
            <a:r>
              <a:rPr lang="en-US" altLang="zh-TW" sz="2000" b="1" dirty="0"/>
              <a:t>/</a:t>
            </a:r>
            <a:r>
              <a:rPr lang="zh-TW" altLang="en-US" sz="2000" b="1" dirty="0"/>
              <a:t>核心實驗室</a:t>
            </a:r>
            <a:r>
              <a:rPr lang="en-US" altLang="zh-TW" sz="2000" b="1" dirty="0"/>
              <a:t>/</a:t>
            </a:r>
            <a:r>
              <a:rPr lang="zh-TW" altLang="en-US" sz="2000" b="1" dirty="0"/>
              <a:t>資料庫之設備及資源者於發表論文時，須於「致謝欄」載明曾獲</a:t>
            </a:r>
            <a:r>
              <a:rPr lang="en-US" altLang="zh-TW" sz="2000" b="1" dirty="0"/>
              <a:t>CMRP</a:t>
            </a:r>
            <a:r>
              <a:rPr lang="zh-TW" altLang="en-US" sz="2000" b="1" dirty="0"/>
              <a:t>經費補助之案號、使用之研究所</a:t>
            </a:r>
            <a:r>
              <a:rPr lang="en-US" altLang="zh-TW" sz="2000" b="1" dirty="0"/>
              <a:t>/</a:t>
            </a:r>
            <a:r>
              <a:rPr lang="zh-TW" altLang="en-US" sz="2000" b="1" dirty="0"/>
              <a:t>科研究中心</a:t>
            </a:r>
            <a:r>
              <a:rPr lang="en-US" altLang="zh-TW" sz="2000" b="1" dirty="0"/>
              <a:t>/</a:t>
            </a:r>
            <a:r>
              <a:rPr lang="zh-TW" altLang="en-US" sz="2000" b="1" dirty="0"/>
              <a:t>核心實驗室</a:t>
            </a:r>
            <a:r>
              <a:rPr lang="en-US" altLang="zh-TW" sz="2000" b="1" dirty="0"/>
              <a:t>/</a:t>
            </a:r>
            <a:r>
              <a:rPr lang="zh-TW" altLang="en-US" sz="2000" b="1" dirty="0"/>
              <a:t>資料庫設備及資源。</a:t>
            </a:r>
          </a:p>
          <a:p>
            <a:pPr>
              <a:lnSpc>
                <a:spcPct val="80000"/>
              </a:lnSpc>
              <a:buFont typeface="Wingdings" pitchFamily="2" charset="2"/>
              <a:buNone/>
            </a:pPr>
            <a:r>
              <a:rPr lang="zh-TW" altLang="en-US" sz="2000" b="1" dirty="0"/>
              <a:t>   </a:t>
            </a:r>
          </a:p>
          <a:p>
            <a:pPr>
              <a:lnSpc>
                <a:spcPct val="80000"/>
              </a:lnSpc>
              <a:buFont typeface="Wingdings" pitchFamily="2" charset="2"/>
              <a:buNone/>
            </a:pPr>
            <a:r>
              <a:rPr lang="zh-TW" altLang="en-US" sz="2000" b="1" dirty="0"/>
              <a:t>   長庚體系各院區中英文名稱如下：</a:t>
            </a:r>
          </a:p>
          <a:p>
            <a:pPr>
              <a:lnSpc>
                <a:spcPct val="80000"/>
              </a:lnSpc>
              <a:buFont typeface="Wingdings" pitchFamily="2" charset="2"/>
              <a:buNone/>
            </a:pPr>
            <a:r>
              <a:rPr lang="en-US" altLang="zh-TW" sz="2000" b="1" dirty="0"/>
              <a:t>   1.</a:t>
            </a:r>
            <a:r>
              <a:rPr lang="zh-TW" altLang="en-US" sz="2000" b="1" dirty="0"/>
              <a:t>林口長庚醫院：</a:t>
            </a:r>
            <a:r>
              <a:rPr lang="en-US" altLang="zh-TW" sz="2000" b="1" dirty="0"/>
              <a:t>Chang Gung Memorial Hospital , </a:t>
            </a:r>
            <a:r>
              <a:rPr lang="en-US" altLang="zh-TW" sz="2000" b="1" dirty="0" err="1"/>
              <a:t>Linkou</a:t>
            </a:r>
            <a:r>
              <a:rPr lang="zh-TW" altLang="en-US" sz="2000" b="1" dirty="0"/>
              <a:t>。</a:t>
            </a:r>
          </a:p>
          <a:p>
            <a:pPr>
              <a:lnSpc>
                <a:spcPct val="80000"/>
              </a:lnSpc>
              <a:buFont typeface="Wingdings" pitchFamily="2" charset="2"/>
              <a:buNone/>
            </a:pPr>
            <a:r>
              <a:rPr lang="en-US" altLang="zh-TW" sz="2000" b="1" dirty="0"/>
              <a:t>   2.</a:t>
            </a:r>
            <a:r>
              <a:rPr lang="zh-TW" altLang="en-US" sz="2000" b="1" dirty="0"/>
              <a:t>台北長庚醫院：</a:t>
            </a:r>
            <a:r>
              <a:rPr lang="en-US" altLang="zh-TW" sz="2000" b="1" dirty="0"/>
              <a:t>Chang Gung Memorial Hospital ,Taipei</a:t>
            </a:r>
            <a:r>
              <a:rPr lang="zh-TW" altLang="en-US" sz="2000" b="1" dirty="0"/>
              <a:t>。</a:t>
            </a:r>
          </a:p>
          <a:p>
            <a:pPr>
              <a:lnSpc>
                <a:spcPct val="80000"/>
              </a:lnSpc>
              <a:buFont typeface="Wingdings" pitchFamily="2" charset="2"/>
              <a:buNone/>
            </a:pPr>
            <a:r>
              <a:rPr lang="en-US" altLang="zh-TW" sz="2000" b="1" dirty="0"/>
              <a:t>   3.</a:t>
            </a:r>
            <a:r>
              <a:rPr lang="zh-TW" altLang="en-US" sz="2000" b="1" dirty="0"/>
              <a:t>桃園長庚醫院：</a:t>
            </a:r>
            <a:r>
              <a:rPr lang="en-US" altLang="zh-TW" sz="2000" b="1" dirty="0"/>
              <a:t>Chang Gung Memorial Hospital ,Taoyuan</a:t>
            </a:r>
            <a:r>
              <a:rPr lang="zh-TW" altLang="en-US" sz="2000" b="1" dirty="0"/>
              <a:t>。</a:t>
            </a:r>
          </a:p>
          <a:p>
            <a:pPr>
              <a:lnSpc>
                <a:spcPct val="80000"/>
              </a:lnSpc>
              <a:buFont typeface="Wingdings" pitchFamily="2" charset="2"/>
              <a:buNone/>
            </a:pPr>
            <a:r>
              <a:rPr lang="en-US" altLang="zh-TW" sz="2000" b="1" dirty="0"/>
              <a:t>   4.</a:t>
            </a:r>
            <a:r>
              <a:rPr lang="zh-TW" altLang="en-US" sz="2000" b="1" dirty="0"/>
              <a:t>高雄長庚醫院：</a:t>
            </a:r>
            <a:r>
              <a:rPr lang="en-US" altLang="zh-TW" sz="2000" b="1" dirty="0"/>
              <a:t>Kaohsiung Chang Gung Memorial Hospital</a:t>
            </a:r>
            <a:r>
              <a:rPr lang="zh-TW" altLang="en-US" sz="2000" b="1" dirty="0"/>
              <a:t>。</a:t>
            </a:r>
          </a:p>
          <a:p>
            <a:pPr>
              <a:lnSpc>
                <a:spcPct val="80000"/>
              </a:lnSpc>
              <a:buFont typeface="Wingdings" pitchFamily="2" charset="2"/>
              <a:buNone/>
            </a:pPr>
            <a:r>
              <a:rPr lang="en-US" altLang="zh-TW" sz="2000" b="1" dirty="0"/>
              <a:t>   5.</a:t>
            </a:r>
            <a:r>
              <a:rPr lang="zh-TW" altLang="en-US" sz="2000" b="1" dirty="0"/>
              <a:t>基隆長庚醫院：</a:t>
            </a:r>
            <a:r>
              <a:rPr lang="en-US" altLang="zh-TW" sz="2000" b="1" dirty="0"/>
              <a:t>Chang Gung Memorial Hospital , Keelung</a:t>
            </a:r>
            <a:r>
              <a:rPr lang="zh-TW" altLang="en-US" sz="2000" b="1" dirty="0"/>
              <a:t>。</a:t>
            </a:r>
          </a:p>
          <a:p>
            <a:pPr>
              <a:lnSpc>
                <a:spcPct val="80000"/>
              </a:lnSpc>
              <a:buFont typeface="Wingdings" pitchFamily="2" charset="2"/>
              <a:buNone/>
            </a:pPr>
            <a:r>
              <a:rPr lang="en-US" altLang="zh-TW" sz="2000" b="1" dirty="0"/>
              <a:t>   6.</a:t>
            </a:r>
            <a:r>
              <a:rPr lang="zh-TW" altLang="en-US" sz="2000" b="1" dirty="0"/>
              <a:t>嘉義長庚醫院：</a:t>
            </a:r>
            <a:r>
              <a:rPr lang="en-US" altLang="zh-TW" sz="2000" b="1" dirty="0"/>
              <a:t>Chang Gung Memorial Hospital ,Chiayi</a:t>
            </a:r>
            <a:r>
              <a:rPr lang="zh-TW" altLang="en-US" sz="2000" b="1" dirty="0"/>
              <a:t>。</a:t>
            </a:r>
            <a:endParaRPr lang="en-US" altLang="zh-TW" sz="2000" b="1" dirty="0"/>
          </a:p>
          <a:p>
            <a:pPr>
              <a:lnSpc>
                <a:spcPct val="80000"/>
              </a:lnSpc>
              <a:buFont typeface="Wingdings" pitchFamily="2" charset="2"/>
              <a:buNone/>
            </a:pPr>
            <a:r>
              <a:rPr lang="zh-TW" altLang="en-US" sz="2000" b="1" dirty="0"/>
              <a:t>   </a:t>
            </a:r>
            <a:r>
              <a:rPr lang="en-US" altLang="zh-TW" sz="2000" b="1" dirty="0"/>
              <a:t>7.</a:t>
            </a:r>
            <a:r>
              <a:rPr lang="zh-TW" altLang="en-US" sz="2000" b="1" dirty="0"/>
              <a:t>新北市立土城醫院</a:t>
            </a:r>
            <a:r>
              <a:rPr lang="en-US" altLang="zh-TW" sz="2000" b="1" dirty="0"/>
              <a:t>(</a:t>
            </a:r>
            <a:r>
              <a:rPr lang="zh-TW" altLang="en-US" sz="2000" b="1" dirty="0"/>
              <a:t>委託長庚醫療財團法人興建經營</a:t>
            </a:r>
            <a:r>
              <a:rPr lang="en-US" altLang="zh-TW" sz="2000" b="1" dirty="0"/>
              <a:t>)</a:t>
            </a:r>
            <a:r>
              <a:rPr lang="zh-TW" altLang="en-US" sz="2000" b="1" dirty="0"/>
              <a:t>：</a:t>
            </a:r>
            <a:r>
              <a:rPr lang="en-US" altLang="zh-TW" sz="2000" b="1" dirty="0"/>
              <a:t>New Taipei     </a:t>
            </a:r>
          </a:p>
          <a:p>
            <a:pPr>
              <a:lnSpc>
                <a:spcPct val="80000"/>
              </a:lnSpc>
              <a:buFont typeface="Wingdings" pitchFamily="2" charset="2"/>
              <a:buNone/>
            </a:pPr>
            <a:r>
              <a:rPr lang="en-US" altLang="zh-TW" sz="2000" b="1" dirty="0"/>
              <a:t>     Municipal </a:t>
            </a:r>
            <a:r>
              <a:rPr lang="en-US" altLang="zh-TW" sz="2000" b="1" dirty="0" err="1"/>
              <a:t>TuCheng</a:t>
            </a:r>
            <a:r>
              <a:rPr lang="en-US" altLang="zh-TW" sz="2000" b="1" dirty="0"/>
              <a:t> Hospital (Built and Operated by Chang Gung  </a:t>
            </a:r>
          </a:p>
          <a:p>
            <a:pPr>
              <a:lnSpc>
                <a:spcPct val="80000"/>
              </a:lnSpc>
              <a:buFont typeface="Wingdings" pitchFamily="2" charset="2"/>
              <a:buNone/>
            </a:pPr>
            <a:r>
              <a:rPr lang="en-US" altLang="zh-TW" sz="2000" b="1" dirty="0"/>
              <a:t>     Medical Foundation)</a:t>
            </a:r>
            <a:endParaRPr lang="zh-TW" altLang="en-US" sz="2000" b="1" dirty="0"/>
          </a:p>
          <a:p>
            <a:pPr>
              <a:lnSpc>
                <a:spcPct val="80000"/>
              </a:lnSpc>
            </a:pPr>
            <a:endParaRPr lang="zh-TW" altLang="en-US" sz="2000" dirty="0"/>
          </a:p>
        </p:txBody>
      </p:sp>
      <p:sp>
        <p:nvSpPr>
          <p:cNvPr id="30724" name="投影片編號版面配置區 5">
            <a:extLst>
              <a:ext uri="{FF2B5EF4-FFF2-40B4-BE49-F238E27FC236}">
                <a16:creationId xmlns:a16="http://schemas.microsoft.com/office/drawing/2014/main" id="{0F2E129B-33A6-435C-6961-283729ACB626}"/>
              </a:ext>
            </a:extLst>
          </p:cNvPr>
          <p:cNvSpPr txBox="1">
            <a:spLocks noGrp="1"/>
          </p:cNvSpPr>
          <p:nvPr/>
        </p:nvSpPr>
        <p:spPr bwMode="auto">
          <a:xfrm>
            <a:off x="3362325" y="6553200"/>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eaLnBrk="1" hangingPunct="1">
              <a:spcBef>
                <a:spcPct val="0"/>
              </a:spcBef>
              <a:buClrTx/>
              <a:buSzTx/>
              <a:buFontTx/>
              <a:buNone/>
            </a:pPr>
            <a:fld id="{6CB127A1-A1B2-A042-857B-B5D887195500}" type="slidenum">
              <a:rPr kumimoji="0" lang="en-US" altLang="zh-TW" sz="1400"/>
              <a:pPr algn="ctr" eaLnBrk="1" hangingPunct="1">
                <a:spcBef>
                  <a:spcPct val="0"/>
                </a:spcBef>
                <a:buClrTx/>
                <a:buSzTx/>
                <a:buFontTx/>
                <a:buNone/>
              </a:pPr>
              <a:t>15</a:t>
            </a:fld>
            <a:endParaRPr kumimoji="0" lang="en-US" altLang="zh-TW"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1">
            <a:extLst>
              <a:ext uri="{FF2B5EF4-FFF2-40B4-BE49-F238E27FC236}">
                <a16:creationId xmlns:a16="http://schemas.microsoft.com/office/drawing/2014/main" id="{FE037162-1A58-25CA-A209-4F1288B6E21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02B13A03-E2BE-8745-BD15-E806F08497E0}" type="slidenum">
              <a:rPr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16</a:t>
            </a:fld>
            <a:endParaRPr lang="en-US" altLang="zh-TW" sz="1400">
              <a:solidFill>
                <a:srgbClr val="007A77"/>
              </a:solidFill>
              <a:latin typeface="Arial" panose="020B0604020202020204" pitchFamily="34" charset="0"/>
              <a:ea typeface="新細明體" panose="02020500000000000000" pitchFamily="18" charset="-120"/>
            </a:endParaRPr>
          </a:p>
        </p:txBody>
      </p:sp>
      <p:sp>
        <p:nvSpPr>
          <p:cNvPr id="31747" name="Rectangle 6">
            <a:extLst>
              <a:ext uri="{FF2B5EF4-FFF2-40B4-BE49-F238E27FC236}">
                <a16:creationId xmlns:a16="http://schemas.microsoft.com/office/drawing/2014/main" id="{85BE0B14-AD3C-300B-61FD-8B6C4574159E}"/>
              </a:ext>
            </a:extLst>
          </p:cNvPr>
          <p:cNvSpPr>
            <a:spLocks noChangeArrowheads="1"/>
          </p:cNvSpPr>
          <p:nvPr/>
        </p:nvSpPr>
        <p:spPr bwMode="auto">
          <a:xfrm>
            <a:off x="161925" y="5979069"/>
            <a:ext cx="8820150" cy="646331"/>
          </a:xfrm>
          <a:prstGeom prst="rect">
            <a:avLst/>
          </a:prstGeom>
          <a:noFill/>
          <a:ln>
            <a:noFill/>
          </a:ln>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kumimoji="0" lang="zh-TW" altLang="en-US" sz="1800" b="1" dirty="0">
                <a:solidFill>
                  <a:srgbClr val="0000FF"/>
                </a:solidFill>
              </a:rPr>
              <a:t>計畫申請網頁：長庚醫療財團法人全球資訊網→研究教學→申請與查詢→研究計畫申請</a:t>
            </a:r>
            <a:r>
              <a:rPr kumimoji="0" lang="en-US" altLang="zh-TW" sz="1800" b="1" dirty="0">
                <a:solidFill>
                  <a:srgbClr val="0000FF"/>
                </a:solidFill>
              </a:rPr>
              <a:t>(https://cmrp.cgmh.org.tw/)</a:t>
            </a:r>
            <a:r>
              <a:rPr kumimoji="0" lang="zh-TW" altLang="en-US" sz="1800" b="1" dirty="0">
                <a:solidFill>
                  <a:srgbClr val="0000FF"/>
                </a:solidFill>
              </a:rPr>
              <a:t> </a:t>
            </a:r>
          </a:p>
        </p:txBody>
      </p:sp>
      <p:sp>
        <p:nvSpPr>
          <p:cNvPr id="31749" name="標題 4">
            <a:extLst>
              <a:ext uri="{FF2B5EF4-FFF2-40B4-BE49-F238E27FC236}">
                <a16:creationId xmlns:a16="http://schemas.microsoft.com/office/drawing/2014/main" id="{4363FB01-48D5-9984-2E7C-FDF73784B0CC}"/>
              </a:ext>
            </a:extLst>
          </p:cNvPr>
          <p:cNvSpPr>
            <a:spLocks noGrp="1" noChangeArrowheads="1"/>
          </p:cNvSpPr>
          <p:nvPr>
            <p:ph type="title"/>
          </p:nvPr>
        </p:nvSpPr>
        <p:spPr>
          <a:xfrm>
            <a:off x="301625" y="692150"/>
            <a:ext cx="8461375" cy="1143000"/>
          </a:xfrm>
        </p:spPr>
        <p:txBody>
          <a:bodyPr/>
          <a:lstStyle/>
          <a:p>
            <a:r>
              <a:rPr lang="zh-TW" altLang="en-US" sz="3600"/>
              <a:t>長庚醫學研究計畫申請</a:t>
            </a:r>
            <a:r>
              <a:rPr lang="en-US" altLang="zh-TW" sz="3600"/>
              <a:t>(CMRP)</a:t>
            </a:r>
            <a:endParaRPr lang="zh-TW" altLang="en-US" sz="3600"/>
          </a:p>
        </p:txBody>
      </p:sp>
      <p:sp>
        <p:nvSpPr>
          <p:cNvPr id="31750" name="文字方塊 3">
            <a:extLst>
              <a:ext uri="{FF2B5EF4-FFF2-40B4-BE49-F238E27FC236}">
                <a16:creationId xmlns:a16="http://schemas.microsoft.com/office/drawing/2014/main" id="{93A2776F-E35A-B271-F6DD-46D0E2710F9E}"/>
              </a:ext>
            </a:extLst>
          </p:cNvPr>
          <p:cNvSpPr txBox="1">
            <a:spLocks noChangeArrowheads="1"/>
          </p:cNvSpPr>
          <p:nvPr/>
        </p:nvSpPr>
        <p:spPr bwMode="auto">
          <a:xfrm>
            <a:off x="252413" y="1849438"/>
            <a:ext cx="86407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1800" b="1" dirty="0">
                <a:solidFill>
                  <a:srgbClr val="000099"/>
                </a:solidFill>
                <a:latin typeface="Arial" panose="020B0604020202020204" pitchFamily="34" charset="0"/>
                <a:ea typeface="新細明體" panose="02020500000000000000" pitchFamily="18" charset="-120"/>
              </a:rPr>
              <a:t>資格：計畫主持人須為長庚體系專任人員，並完成醫院合聘程序，具合聘人員資格</a:t>
            </a:r>
            <a:endParaRPr lang="en-US" altLang="zh-TW" sz="1800" b="1" dirty="0">
              <a:solidFill>
                <a:srgbClr val="000099"/>
              </a:solidFill>
              <a:latin typeface="Arial" panose="020B0604020202020204" pitchFamily="34" charset="0"/>
              <a:ea typeface="新細明體" panose="02020500000000000000" pitchFamily="18" charset="-120"/>
            </a:endParaRPr>
          </a:p>
          <a:p>
            <a:pPr>
              <a:spcBef>
                <a:spcPct val="0"/>
              </a:spcBef>
              <a:buClrTx/>
              <a:buSzTx/>
              <a:buFontTx/>
              <a:buNone/>
            </a:pPr>
            <a:r>
              <a:rPr lang="en-US" altLang="zh-TW" sz="1800" b="1" dirty="0">
                <a:solidFill>
                  <a:srgbClr val="000099"/>
                </a:solidFill>
                <a:latin typeface="Arial" panose="020B0604020202020204" pitchFamily="34" charset="0"/>
                <a:ea typeface="新細明體" panose="02020500000000000000" pitchFamily="18" charset="-120"/>
              </a:rPr>
              <a:t>(</a:t>
            </a:r>
            <a:r>
              <a:rPr lang="zh-TW" altLang="en-US" sz="1800" b="1" dirty="0">
                <a:solidFill>
                  <a:srgbClr val="000099"/>
                </a:solidFill>
                <a:latin typeface="Arial" panose="020B0604020202020204" pitchFamily="34" charset="0"/>
                <a:ea typeface="新細明體" panose="02020500000000000000" pitchFamily="18" charset="-120"/>
              </a:rPr>
              <a:t>長庚大學助理教授級含以上教師且為長庚醫院合聘人員</a:t>
            </a:r>
            <a:r>
              <a:rPr lang="en-US" altLang="zh-TW" sz="1800" b="1" dirty="0">
                <a:solidFill>
                  <a:srgbClr val="000099"/>
                </a:solidFill>
                <a:latin typeface="Arial" panose="020B0604020202020204" pitchFamily="34" charset="0"/>
                <a:ea typeface="新細明體" panose="02020500000000000000" pitchFamily="18" charset="-120"/>
              </a:rPr>
              <a:t>)</a:t>
            </a:r>
            <a:endParaRPr lang="zh-TW" altLang="en-US" sz="1800" b="1" dirty="0">
              <a:solidFill>
                <a:srgbClr val="000099"/>
              </a:solidFill>
              <a:latin typeface="Arial" panose="020B0604020202020204" pitchFamily="34" charset="0"/>
              <a:ea typeface="新細明體" panose="02020500000000000000" pitchFamily="18" charset="-120"/>
            </a:endParaRPr>
          </a:p>
        </p:txBody>
      </p:sp>
      <p:sp>
        <p:nvSpPr>
          <p:cNvPr id="2" name="文字方塊 1">
            <a:extLst>
              <a:ext uri="{FF2B5EF4-FFF2-40B4-BE49-F238E27FC236}">
                <a16:creationId xmlns:a16="http://schemas.microsoft.com/office/drawing/2014/main" id="{EEF4792F-6F09-B76C-9050-4F5BE6B723D8}"/>
              </a:ext>
            </a:extLst>
          </p:cNvPr>
          <p:cNvSpPr txBox="1"/>
          <p:nvPr/>
        </p:nvSpPr>
        <p:spPr>
          <a:xfrm>
            <a:off x="1258707" y="2486617"/>
            <a:ext cx="7007046" cy="307777"/>
          </a:xfrm>
          <a:prstGeom prst="rect">
            <a:avLst/>
          </a:prstGeom>
          <a:noFill/>
        </p:spPr>
        <p:txBody>
          <a:bodyPr wrap="none" rtlCol="0">
            <a:spAutoFit/>
          </a:bodyPr>
          <a:lstStyle/>
          <a:p>
            <a:r>
              <a:rPr kumimoji="1" lang="zh-TW" altLang="en-US" sz="1400" dirty="0">
                <a:solidFill>
                  <a:srgbClr val="000000"/>
                </a:solidFill>
              </a:rPr>
              <a:t>申請資格參考辦法路徑：長庚大學研發處</a:t>
            </a:r>
            <a:r>
              <a:rPr lang="en-US" altLang="zh-TW" sz="1400" dirty="0">
                <a:solidFill>
                  <a:srgbClr val="000000"/>
                </a:solidFill>
                <a:latin typeface="新細明體" panose="02020500000000000000" pitchFamily="18" charset="-120"/>
              </a:rPr>
              <a:t>→</a:t>
            </a:r>
            <a:r>
              <a:rPr lang="zh-TW" altLang="en-US" sz="1400" dirty="0">
                <a:solidFill>
                  <a:srgbClr val="000000"/>
                </a:solidFill>
                <a:latin typeface="新細明體" panose="02020500000000000000" pitchFamily="18" charset="-120"/>
              </a:rPr>
              <a:t>規章辦法</a:t>
            </a:r>
            <a:r>
              <a:rPr lang="en-US" altLang="zh-TW" sz="1400" dirty="0">
                <a:solidFill>
                  <a:srgbClr val="000000"/>
                </a:solidFill>
                <a:latin typeface="新細明體" panose="02020500000000000000" pitchFamily="18" charset="-120"/>
              </a:rPr>
              <a:t>→</a:t>
            </a:r>
            <a:r>
              <a:rPr lang="zh-TW" altLang="en-US" sz="1400" dirty="0">
                <a:solidFill>
                  <a:srgbClr val="000000"/>
                </a:solidFill>
                <a:latin typeface="新細明體" panose="02020500000000000000" pitchFamily="18" charset="-120"/>
              </a:rPr>
              <a:t>長庚醫學研究計畫作業管理辦法</a:t>
            </a:r>
            <a:endParaRPr kumimoji="1" lang="zh-TW" altLang="en-US" sz="1400" dirty="0">
              <a:solidFill>
                <a:srgbClr val="000000"/>
              </a:solidFill>
            </a:endParaRPr>
          </a:p>
        </p:txBody>
      </p:sp>
      <p:grpSp>
        <p:nvGrpSpPr>
          <p:cNvPr id="12" name="群組 11">
            <a:extLst>
              <a:ext uri="{FF2B5EF4-FFF2-40B4-BE49-F238E27FC236}">
                <a16:creationId xmlns:a16="http://schemas.microsoft.com/office/drawing/2014/main" id="{1FDF95A4-91FD-4A67-B9A9-D4CDE751372A}"/>
              </a:ext>
            </a:extLst>
          </p:cNvPr>
          <p:cNvGrpSpPr/>
          <p:nvPr/>
        </p:nvGrpSpPr>
        <p:grpSpPr>
          <a:xfrm>
            <a:off x="1410579" y="2840408"/>
            <a:ext cx="6855174" cy="3081425"/>
            <a:chOff x="301625" y="2774690"/>
            <a:chExt cx="6855174" cy="3081425"/>
          </a:xfrm>
        </p:grpSpPr>
        <p:pic>
          <p:nvPicPr>
            <p:cNvPr id="9" name="圖片 8">
              <a:extLst>
                <a:ext uri="{FF2B5EF4-FFF2-40B4-BE49-F238E27FC236}">
                  <a16:creationId xmlns:a16="http://schemas.microsoft.com/office/drawing/2014/main" id="{B94F6360-F7B2-4756-8098-9F6F54FC9916}"/>
                </a:ext>
              </a:extLst>
            </p:cNvPr>
            <p:cNvPicPr>
              <a:picLocks noChangeAspect="1"/>
            </p:cNvPicPr>
            <p:nvPr/>
          </p:nvPicPr>
          <p:blipFill rotWithShape="1">
            <a:blip r:embed="rId2"/>
            <a:srcRect l="26064" r="19256"/>
            <a:stretch/>
          </p:blipFill>
          <p:spPr>
            <a:xfrm>
              <a:off x="301625" y="2774690"/>
              <a:ext cx="3905495" cy="2958471"/>
            </a:xfrm>
            <a:prstGeom prst="rect">
              <a:avLst/>
            </a:prstGeom>
          </p:spPr>
        </p:pic>
        <p:pic>
          <p:nvPicPr>
            <p:cNvPr id="11" name="圖片 10">
              <a:extLst>
                <a:ext uri="{FF2B5EF4-FFF2-40B4-BE49-F238E27FC236}">
                  <a16:creationId xmlns:a16="http://schemas.microsoft.com/office/drawing/2014/main" id="{514B5ED7-0037-4EB6-8882-53D31982A33B}"/>
                </a:ext>
              </a:extLst>
            </p:cNvPr>
            <p:cNvPicPr>
              <a:picLocks noChangeAspect="1"/>
            </p:cNvPicPr>
            <p:nvPr/>
          </p:nvPicPr>
          <p:blipFill>
            <a:blip r:embed="rId3"/>
            <a:stretch>
              <a:fillRect/>
            </a:stretch>
          </p:blipFill>
          <p:spPr>
            <a:xfrm>
              <a:off x="4207120" y="2785912"/>
              <a:ext cx="2949679" cy="3070203"/>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3D57C74A-7CEA-18F8-2E90-7F1C6006A29F}"/>
              </a:ext>
            </a:extLst>
          </p:cNvPr>
          <p:cNvSpPr>
            <a:spLocks noGrp="1" noChangeArrowheads="1"/>
          </p:cNvSpPr>
          <p:nvPr>
            <p:ph type="body" idx="1"/>
          </p:nvPr>
        </p:nvSpPr>
        <p:spPr>
          <a:xfrm>
            <a:off x="0" y="1858963"/>
            <a:ext cx="9144000" cy="4814887"/>
          </a:xfrm>
        </p:spPr>
        <p:txBody>
          <a:bodyPr/>
          <a:lstStyle/>
          <a:p>
            <a:pPr marL="381000" indent="-381000" eaLnBrk="1" hangingPunct="1">
              <a:lnSpc>
                <a:spcPct val="90000"/>
              </a:lnSpc>
              <a:spcBef>
                <a:spcPct val="0"/>
              </a:spcBef>
              <a:spcAft>
                <a:spcPts val="600"/>
              </a:spcAft>
              <a:buFontTx/>
              <a:buNone/>
            </a:pPr>
            <a:r>
              <a:rPr lang="zh-TW" altLang="en-US" sz="2400" b="1"/>
              <a:t> 二、申請方式：</a:t>
            </a:r>
          </a:p>
          <a:p>
            <a:pPr marL="381000" indent="-381000" eaLnBrk="1" hangingPunct="1">
              <a:spcBef>
                <a:spcPct val="0"/>
              </a:spcBef>
              <a:buFontTx/>
              <a:buNone/>
            </a:pPr>
            <a:r>
              <a:rPr lang="en-US" altLang="zh-TW" sz="2400" b="1"/>
              <a:t>    </a:t>
            </a:r>
            <a:r>
              <a:rPr lang="en-US" altLang="zh-TW" sz="2000" b="1"/>
              <a:t>(</a:t>
            </a:r>
            <a:r>
              <a:rPr lang="zh-TW" altLang="en-US" sz="2000" b="1"/>
              <a:t>一</a:t>
            </a:r>
            <a:r>
              <a:rPr lang="en-US" altLang="zh-TW" sz="2000" b="1"/>
              <a:t>)</a:t>
            </a:r>
            <a:r>
              <a:rPr lang="zh-TW" altLang="en-US" sz="2000" b="1"/>
              <a:t>申請時須輸入及上傳相關資料：</a:t>
            </a:r>
          </a:p>
          <a:p>
            <a:pPr marL="381000" indent="-381000" algn="dist" eaLnBrk="1" hangingPunct="1">
              <a:spcBef>
                <a:spcPct val="0"/>
              </a:spcBef>
              <a:buFontTx/>
              <a:buNone/>
            </a:pPr>
            <a:r>
              <a:rPr lang="zh-TW" altLang="en-US" sz="2000" b="1"/>
              <a:t>        長庚醫學研究計畫申請書、個人資料表、學術研究績效表、設備規格說</a:t>
            </a:r>
            <a:endParaRPr lang="en-US" altLang="zh-TW" sz="2000" b="1"/>
          </a:p>
          <a:p>
            <a:pPr marL="381000" indent="-381000" algn="dist" eaLnBrk="1" hangingPunct="1">
              <a:spcBef>
                <a:spcPct val="0"/>
              </a:spcBef>
              <a:buFontTx/>
              <a:buNone/>
            </a:pPr>
            <a:r>
              <a:rPr lang="en-US" altLang="zh-TW" sz="2000" b="1"/>
              <a:t>        </a:t>
            </a:r>
            <a:r>
              <a:rPr lang="zh-TW" altLang="en-US" sz="2000" b="1"/>
              <a:t>明書、執行中院內、外研究計畫中英文摘要及其他相關資料，向院區</a:t>
            </a:r>
            <a:endParaRPr lang="en-US" altLang="zh-TW" sz="2000" b="1"/>
          </a:p>
          <a:p>
            <a:pPr marL="381000" indent="-381000" eaLnBrk="1" hangingPunct="1">
              <a:spcBef>
                <a:spcPct val="0"/>
              </a:spcBef>
              <a:buFontTx/>
              <a:buNone/>
            </a:pPr>
            <a:r>
              <a:rPr lang="en-US" altLang="zh-TW" sz="2000" b="1"/>
              <a:t>        </a:t>
            </a:r>
            <a:r>
              <a:rPr lang="zh-TW" altLang="en-US" sz="2000" b="1"/>
              <a:t>醫學研究發展部提出申請。</a:t>
            </a:r>
            <a:endParaRPr lang="en-US" altLang="zh-TW" sz="2000" b="1"/>
          </a:p>
          <a:p>
            <a:pPr marL="381000" indent="-381000" eaLnBrk="1" hangingPunct="1">
              <a:spcBef>
                <a:spcPct val="0"/>
              </a:spcBef>
              <a:buFontTx/>
              <a:buNone/>
            </a:pPr>
            <a:r>
              <a:rPr lang="zh-TW" altLang="en-US" sz="2000"/>
              <a:t>    </a:t>
            </a:r>
            <a:r>
              <a:rPr lang="en-US" altLang="zh-TW" sz="2000" b="1"/>
              <a:t>(</a:t>
            </a:r>
            <a:r>
              <a:rPr lang="zh-TW" altLang="en-US" sz="2000" b="1"/>
              <a:t>二</a:t>
            </a:r>
            <a:r>
              <a:rPr lang="en-US" altLang="zh-TW" sz="2000" b="1"/>
              <a:t>)</a:t>
            </a:r>
            <a:r>
              <a:rPr lang="zh-TW" altLang="en-US" sz="2000" b="1"/>
              <a:t>每一主持人每年以二件執行中個別型計畫為限，如未持有執行中院外學</a:t>
            </a:r>
            <a:endParaRPr lang="en-US" altLang="zh-TW" sz="2000" b="1"/>
          </a:p>
          <a:p>
            <a:pPr marL="381000" indent="-381000" eaLnBrk="1" hangingPunct="1">
              <a:spcBef>
                <a:spcPct val="0"/>
              </a:spcBef>
              <a:buFontTx/>
              <a:buNone/>
            </a:pPr>
            <a:r>
              <a:rPr lang="en-US" altLang="zh-TW" sz="2000" b="1"/>
              <a:t>        </a:t>
            </a:r>
            <a:r>
              <a:rPr lang="zh-TW" altLang="en-US" sz="2000" b="1"/>
              <a:t>術研究計畫者第二件僅得申請國科會或國衛院退件。</a:t>
            </a:r>
            <a:endParaRPr lang="en-US" altLang="zh-TW" sz="2000" b="1"/>
          </a:p>
          <a:p>
            <a:pPr marL="381000" indent="-381000" eaLnBrk="1" hangingPunct="1">
              <a:spcBef>
                <a:spcPct val="0"/>
              </a:spcBef>
              <a:buFontTx/>
              <a:buNone/>
            </a:pPr>
            <a:r>
              <a:rPr lang="zh-TW" altLang="en-US" sz="2000" b="1"/>
              <a:t>        每一主持人每年以一件執行中整合型子計畫為限。 </a:t>
            </a:r>
            <a:endParaRPr lang="en-US" altLang="zh-TW" sz="2000" b="1"/>
          </a:p>
          <a:p>
            <a:pPr marL="381000" indent="-381000" algn="dist" eaLnBrk="1" hangingPunct="1">
              <a:spcBef>
                <a:spcPct val="0"/>
              </a:spcBef>
              <a:buFontTx/>
              <a:buNone/>
            </a:pPr>
            <a:r>
              <a:rPr lang="en-US" altLang="zh-TW" sz="2000" b="1"/>
              <a:t>        </a:t>
            </a:r>
            <a:r>
              <a:rPr lang="zh-TW" altLang="en-US" sz="2000" b="1"/>
              <a:t>執行中院外學術研究計畫之定義：國科會</a:t>
            </a:r>
            <a:r>
              <a:rPr lang="en-US" altLang="zh-TW" sz="2000" b="1"/>
              <a:t>(NM</a:t>
            </a:r>
            <a:r>
              <a:rPr lang="zh-TW" altLang="en-US" sz="2000" b="1"/>
              <a:t>、</a:t>
            </a:r>
            <a:r>
              <a:rPr lang="en-US" altLang="zh-TW" sz="2000" b="1"/>
              <a:t>NA</a:t>
            </a:r>
            <a:r>
              <a:rPr lang="zh-TW" altLang="en-US" sz="2000" b="1"/>
              <a:t>、</a:t>
            </a:r>
            <a:r>
              <a:rPr lang="en-US" altLang="zh-TW" sz="2000" b="1"/>
              <a:t>NE</a:t>
            </a:r>
            <a:r>
              <a:rPr lang="zh-TW" altLang="en-US" sz="2000" b="1"/>
              <a:t>、</a:t>
            </a:r>
            <a:r>
              <a:rPr lang="en-US" altLang="zh-TW" sz="2000" b="1"/>
              <a:t>NR</a:t>
            </a:r>
            <a:r>
              <a:rPr lang="zh-TW" altLang="en-US" sz="2000" b="1"/>
              <a:t>、</a:t>
            </a:r>
            <a:r>
              <a:rPr lang="en-US" altLang="zh-TW" sz="2000" b="1"/>
              <a:t>ND)</a:t>
            </a:r>
            <a:r>
              <a:rPr lang="zh-TW" altLang="en-US" sz="2000" b="1"/>
              <a:t>、</a:t>
            </a:r>
            <a:endParaRPr lang="en-US" altLang="zh-TW" sz="2000" b="1"/>
          </a:p>
          <a:p>
            <a:pPr marL="381000" indent="-381000" algn="dist" eaLnBrk="1" hangingPunct="1">
              <a:spcBef>
                <a:spcPct val="0"/>
              </a:spcBef>
              <a:buFontTx/>
              <a:buNone/>
            </a:pPr>
            <a:r>
              <a:rPr lang="en-US" altLang="zh-TW" sz="2000" b="1"/>
              <a:t>        </a:t>
            </a:r>
            <a:r>
              <a:rPr lang="zh-TW" altLang="en-US" sz="2000" b="1"/>
              <a:t>國衛院</a:t>
            </a:r>
            <a:r>
              <a:rPr lang="en-US" altLang="zh-TW" sz="2000" b="1"/>
              <a:t>(HMRP)</a:t>
            </a:r>
            <a:r>
              <a:rPr lang="zh-TW" altLang="en-US" sz="2000" b="1"/>
              <a:t>、衛福部</a:t>
            </a:r>
            <a:r>
              <a:rPr lang="en-US" altLang="zh-TW" sz="2000" b="1"/>
              <a:t>(PMRP)</a:t>
            </a:r>
            <a:r>
              <a:rPr lang="zh-TW" altLang="en-US" sz="2000" b="1"/>
              <a:t>、跨部會計畫</a:t>
            </a:r>
            <a:r>
              <a:rPr lang="en-US" altLang="zh-TW" sz="2000" b="1"/>
              <a:t>(DMRP)</a:t>
            </a:r>
            <a:r>
              <a:rPr lang="zh-TW" altLang="en-US" sz="2000" b="1"/>
              <a:t>、經濟部學界科專計</a:t>
            </a:r>
            <a:endParaRPr lang="en-US" altLang="zh-TW" sz="2000" b="1"/>
          </a:p>
          <a:p>
            <a:pPr marL="381000" indent="-381000" eaLnBrk="1" hangingPunct="1">
              <a:spcBef>
                <a:spcPct val="0"/>
              </a:spcBef>
              <a:buFontTx/>
              <a:buNone/>
            </a:pPr>
            <a:r>
              <a:rPr lang="en-US" altLang="zh-TW" sz="2000" b="1"/>
              <a:t>        </a:t>
            </a:r>
            <a:r>
              <a:rPr lang="zh-TW" altLang="en-US" sz="2000" b="1"/>
              <a:t>畫</a:t>
            </a:r>
            <a:r>
              <a:rPr lang="en-US" altLang="zh-TW" sz="2000" b="1"/>
              <a:t>(GKRP</a:t>
            </a:r>
            <a:r>
              <a:rPr lang="zh-TW" altLang="en-US" sz="2000" b="1"/>
              <a:t>）計畫，惟展延期間不予認列。</a:t>
            </a:r>
            <a:endParaRPr lang="en-US" altLang="zh-TW" sz="2000" b="1"/>
          </a:p>
          <a:p>
            <a:pPr marL="381000" indent="-381000" algn="dist" eaLnBrk="1" hangingPunct="1">
              <a:spcBef>
                <a:spcPct val="0"/>
              </a:spcBef>
              <a:buFontTx/>
              <a:buNone/>
            </a:pPr>
            <a:r>
              <a:rPr lang="en-US" altLang="zh-TW" sz="2000" b="1"/>
              <a:t>        </a:t>
            </a:r>
            <a:r>
              <a:rPr lang="zh-TW" altLang="en-US" sz="2000" b="1"/>
              <a:t>執行中計畫限額不含 </a:t>
            </a:r>
            <a:r>
              <a:rPr lang="en-US" altLang="zh-TW" sz="2000" b="1"/>
              <a:t>Top-down </a:t>
            </a:r>
            <a:r>
              <a:rPr lang="zh-TW" altLang="en-US" sz="2000" b="1"/>
              <a:t>計畫、目標導向計畫、維持計畫、</a:t>
            </a:r>
            <a:endParaRPr lang="en-US" altLang="zh-TW" sz="2000" b="1"/>
          </a:p>
          <a:p>
            <a:pPr marL="381000" indent="-381000" eaLnBrk="1" hangingPunct="1">
              <a:spcBef>
                <a:spcPct val="0"/>
              </a:spcBef>
              <a:buFontTx/>
              <a:buNone/>
            </a:pPr>
            <a:r>
              <a:rPr lang="en-US" altLang="zh-TW" sz="2000" b="1"/>
              <a:t>       </a:t>
            </a:r>
            <a:r>
              <a:rPr lang="zh-TW" altLang="en-US" sz="2000" b="1"/>
              <a:t> 臨床試驗計畫。</a:t>
            </a:r>
          </a:p>
        </p:txBody>
      </p:sp>
      <p:sp>
        <p:nvSpPr>
          <p:cNvPr id="32771" name="投影片編號版面配置區 1">
            <a:extLst>
              <a:ext uri="{FF2B5EF4-FFF2-40B4-BE49-F238E27FC236}">
                <a16:creationId xmlns:a16="http://schemas.microsoft.com/office/drawing/2014/main" id="{0F4632E9-7D90-A592-3C9D-8808856EDE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ED2C76FA-52AD-7441-83F2-06701734D8F0}"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17</a:t>
            </a:fld>
            <a:endParaRPr lang="en-US" altLang="zh-TW" sz="1400">
              <a:solidFill>
                <a:schemeClr val="tx1"/>
              </a:solidFill>
              <a:latin typeface="Arial" panose="020B0604020202020204" pitchFamily="34" charset="0"/>
              <a:ea typeface="新細明體" panose="02020500000000000000" pitchFamily="18" charset="-120"/>
            </a:endParaRPr>
          </a:p>
        </p:txBody>
      </p:sp>
      <p:sp>
        <p:nvSpPr>
          <p:cNvPr id="32772" name="標題 4">
            <a:extLst>
              <a:ext uri="{FF2B5EF4-FFF2-40B4-BE49-F238E27FC236}">
                <a16:creationId xmlns:a16="http://schemas.microsoft.com/office/drawing/2014/main" id="{C164FCC8-F369-84A4-127B-25DAE44F4460}"/>
              </a:ext>
            </a:extLst>
          </p:cNvPr>
          <p:cNvSpPr>
            <a:spLocks noGrp="1" noChangeArrowheads="1"/>
          </p:cNvSpPr>
          <p:nvPr>
            <p:ph type="title"/>
          </p:nvPr>
        </p:nvSpPr>
        <p:spPr>
          <a:xfrm>
            <a:off x="301625" y="692150"/>
            <a:ext cx="8461375" cy="1143000"/>
          </a:xfrm>
        </p:spPr>
        <p:txBody>
          <a:bodyPr/>
          <a:lstStyle/>
          <a:p>
            <a:r>
              <a:rPr lang="zh-TW" altLang="en-US" sz="3600"/>
              <a:t>長庚醫學研究計畫申請</a:t>
            </a:r>
            <a:r>
              <a:rPr lang="en-US" altLang="zh-TW" sz="3600"/>
              <a:t>(CMRP)</a:t>
            </a:r>
            <a:endParaRPr lang="zh-TW" altLang="en-US" sz="3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F0F056C9-A604-C19A-F258-C0A4BEBA58FE}"/>
              </a:ext>
            </a:extLst>
          </p:cNvPr>
          <p:cNvSpPr>
            <a:spLocks noGrp="1" noChangeArrowheads="1"/>
          </p:cNvSpPr>
          <p:nvPr>
            <p:ph type="body" idx="1"/>
          </p:nvPr>
        </p:nvSpPr>
        <p:spPr>
          <a:xfrm>
            <a:off x="250825" y="1916113"/>
            <a:ext cx="8496300" cy="4681537"/>
          </a:xfrm>
        </p:spPr>
        <p:txBody>
          <a:bodyPr/>
          <a:lstStyle/>
          <a:p>
            <a:pPr marL="457200" indent="-457200" eaLnBrk="1" hangingPunct="1">
              <a:spcBef>
                <a:spcPct val="0"/>
              </a:spcBef>
              <a:buFontTx/>
              <a:buNone/>
            </a:pPr>
            <a:r>
              <a:rPr lang="zh-TW" altLang="en-US" sz="2400" b="1" dirty="0"/>
              <a:t>三、申請時間：</a:t>
            </a:r>
            <a:r>
              <a:rPr lang="en-US" altLang="zh-TW" sz="2400" b="1" dirty="0"/>
              <a:t>(</a:t>
            </a:r>
            <a:r>
              <a:rPr lang="zh-TW" altLang="en-US" sz="2400" b="1" dirty="0"/>
              <a:t>依辦法規定申請</a:t>
            </a:r>
            <a:r>
              <a:rPr lang="en-US" altLang="zh-TW" sz="2400" b="1" dirty="0"/>
              <a:t>)</a:t>
            </a:r>
          </a:p>
          <a:p>
            <a:pPr marL="457200" indent="-457200" eaLnBrk="1" hangingPunct="1">
              <a:spcBef>
                <a:spcPct val="0"/>
              </a:spcBef>
              <a:buNone/>
            </a:pPr>
            <a:r>
              <a:rPr lang="en-US" altLang="zh-TW" sz="2400" b="1" dirty="0"/>
              <a:t>   (</a:t>
            </a:r>
            <a:r>
              <a:rPr lang="zh-TW" altLang="en-US" sz="2400" b="1" dirty="0"/>
              <a:t>一</a:t>
            </a:r>
            <a:r>
              <a:rPr lang="en-US" altLang="zh-TW" sz="2400" b="1" dirty="0"/>
              <a:t>)</a:t>
            </a:r>
            <a:r>
              <a:rPr lang="zh-TW" altLang="en-US" sz="2400" b="1" dirty="0"/>
              <a:t>得視實際需要提出申請者（隨到隨審）。</a:t>
            </a:r>
          </a:p>
          <a:p>
            <a:pPr marL="457200" indent="-457200" eaLnBrk="1" hangingPunct="1">
              <a:spcBef>
                <a:spcPct val="0"/>
              </a:spcBef>
              <a:buFontTx/>
              <a:buNone/>
            </a:pPr>
            <a:r>
              <a:rPr lang="zh-TW" altLang="en-US" sz="2400" b="1" dirty="0">
                <a:solidFill>
                  <a:srgbClr val="C00000"/>
                </a:solidFill>
              </a:rPr>
              <a:t>       新進人員到職一年內。</a:t>
            </a:r>
          </a:p>
          <a:p>
            <a:pPr marL="457200" indent="-457200" eaLnBrk="1" hangingPunct="1">
              <a:spcBef>
                <a:spcPct val="0"/>
              </a:spcBef>
              <a:buNone/>
            </a:pPr>
            <a:r>
              <a:rPr lang="zh-TW" altLang="en-US" sz="2400" b="1" dirty="0"/>
              <a:t>   </a:t>
            </a:r>
            <a:r>
              <a:rPr lang="en-US" altLang="zh-TW" sz="2400" b="1" dirty="0"/>
              <a:t>(</a:t>
            </a:r>
            <a:r>
              <a:rPr lang="zh-TW" altLang="en-US" sz="2400" b="1" dirty="0"/>
              <a:t>二</a:t>
            </a:r>
            <a:r>
              <a:rPr lang="en-US" altLang="zh-TW" sz="2400" b="1" dirty="0"/>
              <a:t>)</a:t>
            </a:r>
            <a:r>
              <a:rPr lang="zh-TW" altLang="en-US" sz="2400" b="1" dirty="0"/>
              <a:t>申請時點為每年三次</a:t>
            </a:r>
            <a:r>
              <a:rPr lang="en-US" altLang="zh-TW" sz="2400" b="1" dirty="0"/>
              <a:t>(</a:t>
            </a:r>
            <a:r>
              <a:rPr lang="en-US" altLang="zh-TW" sz="2400" b="1" dirty="0">
                <a:solidFill>
                  <a:srgbClr val="C00000"/>
                </a:solidFill>
              </a:rPr>
              <a:t>3</a:t>
            </a:r>
            <a:r>
              <a:rPr lang="zh-TW" altLang="en-US" sz="2400" b="1" dirty="0">
                <a:solidFill>
                  <a:srgbClr val="C00000"/>
                </a:solidFill>
              </a:rPr>
              <a:t>月、</a:t>
            </a:r>
            <a:r>
              <a:rPr lang="en-US" altLang="zh-TW" sz="2400" b="1" dirty="0">
                <a:solidFill>
                  <a:srgbClr val="C00000"/>
                </a:solidFill>
              </a:rPr>
              <a:t>6</a:t>
            </a:r>
            <a:r>
              <a:rPr lang="zh-TW" altLang="en-US" sz="2400" b="1" dirty="0">
                <a:solidFill>
                  <a:srgbClr val="C00000"/>
                </a:solidFill>
              </a:rPr>
              <a:t>月、</a:t>
            </a:r>
            <a:r>
              <a:rPr lang="en-US" altLang="zh-TW" sz="2400" b="1" dirty="0">
                <a:solidFill>
                  <a:srgbClr val="C00000"/>
                </a:solidFill>
              </a:rPr>
              <a:t>9</a:t>
            </a:r>
            <a:r>
              <a:rPr lang="zh-TW" altLang="en-US" sz="2400" b="1" dirty="0">
                <a:solidFill>
                  <a:srgbClr val="C00000"/>
                </a:solidFill>
              </a:rPr>
              <a:t>月</a:t>
            </a:r>
            <a:r>
              <a:rPr lang="en-US" altLang="zh-TW" sz="2400" b="1" dirty="0"/>
              <a:t>)</a:t>
            </a:r>
            <a:r>
              <a:rPr lang="zh-TW" altLang="en-US" sz="2400" b="1" dirty="0"/>
              <a:t>集中申請</a:t>
            </a:r>
            <a:r>
              <a:rPr lang="en-US" altLang="zh-TW" sz="2400" b="1" dirty="0"/>
              <a:t>(</a:t>
            </a:r>
            <a:r>
              <a:rPr lang="zh-TW" altLang="en-US" sz="2400" b="1" dirty="0"/>
              <a:t>簡稱</a:t>
            </a:r>
          </a:p>
          <a:p>
            <a:pPr marL="457200" indent="-457200" eaLnBrk="1" hangingPunct="1">
              <a:spcBef>
                <a:spcPct val="0"/>
              </a:spcBef>
              <a:buFontTx/>
              <a:buNone/>
            </a:pPr>
            <a:r>
              <a:rPr lang="zh-TW" altLang="en-US" sz="2400" b="1" dirty="0"/>
              <a:t>       集中審查）。</a:t>
            </a:r>
          </a:p>
          <a:p>
            <a:pPr marL="457200" indent="-457200" eaLnBrk="1" hangingPunct="1">
              <a:spcBef>
                <a:spcPct val="0"/>
              </a:spcBef>
              <a:buFontTx/>
              <a:buNone/>
            </a:pPr>
            <a:r>
              <a:rPr lang="zh-TW" altLang="en-US" sz="2400" b="1" dirty="0"/>
              <a:t>       </a:t>
            </a:r>
            <a:r>
              <a:rPr lang="zh-TW" altLang="en-US" sz="2400" b="1" dirty="0">
                <a:solidFill>
                  <a:srgbClr val="C00000"/>
                </a:solidFill>
              </a:rPr>
              <a:t>研究年資大於二年者。</a:t>
            </a:r>
          </a:p>
          <a:p>
            <a:pPr marL="457200" indent="-457200" eaLnBrk="1" hangingPunct="1">
              <a:spcBef>
                <a:spcPct val="0"/>
              </a:spcBef>
              <a:buNone/>
            </a:pPr>
            <a:r>
              <a:rPr lang="zh-TW" altLang="en-US" sz="2400" b="1" dirty="0"/>
              <a:t>   </a:t>
            </a:r>
            <a:r>
              <a:rPr lang="en-US" altLang="zh-TW" sz="2400" b="1" dirty="0"/>
              <a:t>(</a:t>
            </a:r>
            <a:r>
              <a:rPr lang="zh-TW" altLang="en-US" sz="2400" b="1" dirty="0"/>
              <a:t>三</a:t>
            </a:r>
            <a:r>
              <a:rPr lang="en-US" altLang="zh-TW" sz="2400" b="1" dirty="0"/>
              <a:t>)</a:t>
            </a:r>
            <a:r>
              <a:rPr lang="zh-TW" altLang="en-US" sz="2400" b="1" dirty="0"/>
              <a:t>未獲國科會補助之研究計畫得依各院區醫研部公告期</a:t>
            </a:r>
          </a:p>
          <a:p>
            <a:pPr marL="457200" indent="-457200" eaLnBrk="1" hangingPunct="1">
              <a:spcBef>
                <a:spcPct val="0"/>
              </a:spcBef>
              <a:buFontTx/>
              <a:buNone/>
            </a:pPr>
            <a:r>
              <a:rPr lang="zh-TW" altLang="en-US" sz="2400" b="1" dirty="0"/>
              <a:t>       間提出申請。</a:t>
            </a:r>
          </a:p>
          <a:p>
            <a:pPr marL="457200" indent="-457200" eaLnBrk="1" hangingPunct="1">
              <a:spcBef>
                <a:spcPct val="0"/>
              </a:spcBef>
              <a:buFontTx/>
              <a:buNone/>
            </a:pPr>
            <a:r>
              <a:rPr lang="zh-TW" altLang="en-US" sz="2400" b="1" dirty="0"/>
              <a:t>四、辦法：「長庚醫學研究計畫管理辦法」。 </a:t>
            </a:r>
          </a:p>
          <a:p>
            <a:pPr marL="457200" indent="-457200" eaLnBrk="1" hangingPunct="1">
              <a:spcBef>
                <a:spcPct val="0"/>
              </a:spcBef>
              <a:buFontTx/>
              <a:buNone/>
            </a:pPr>
            <a:r>
              <a:rPr lang="zh-TW" altLang="en-US" sz="2400" b="1" dirty="0"/>
              <a:t>五、承辦單位：林口長庚醫學研究發展部 分機</a:t>
            </a:r>
            <a:r>
              <a:rPr lang="en-US" altLang="zh-TW" sz="2400" b="1" dirty="0"/>
              <a:t>(403)7683</a:t>
            </a:r>
          </a:p>
          <a:p>
            <a:pPr marL="457200" indent="-457200" eaLnBrk="1" hangingPunct="1">
              <a:spcBef>
                <a:spcPct val="0"/>
              </a:spcBef>
            </a:pPr>
            <a:r>
              <a:rPr lang="zh-TW" altLang="en-US" sz="2400" b="1" dirty="0">
                <a:solidFill>
                  <a:srgbClr val="C00000"/>
                </a:solidFill>
              </a:rPr>
              <a:t>主持人應於執行期滿</a:t>
            </a:r>
            <a:r>
              <a:rPr lang="en-US" altLang="zh-TW" sz="2400" b="1" dirty="0">
                <a:solidFill>
                  <a:srgbClr val="C00000"/>
                </a:solidFill>
              </a:rPr>
              <a:t>3</a:t>
            </a:r>
            <a:r>
              <a:rPr lang="zh-TW" altLang="en-US" sz="2400" b="1" dirty="0">
                <a:solidFill>
                  <a:srgbClr val="C00000"/>
                </a:solidFill>
              </a:rPr>
              <a:t>個月內繳交成果報告及論文投稿證明</a:t>
            </a:r>
            <a:r>
              <a:rPr lang="en-US" altLang="zh-TW" sz="2400" b="1" dirty="0">
                <a:solidFill>
                  <a:srgbClr val="C00000"/>
                </a:solidFill>
              </a:rPr>
              <a:t>(</a:t>
            </a:r>
            <a:r>
              <a:rPr lang="zh-TW" altLang="en-US" sz="2400" b="1" dirty="0">
                <a:solidFill>
                  <a:srgbClr val="C00000"/>
                </a:solidFill>
              </a:rPr>
              <a:t>論文之</a:t>
            </a:r>
            <a:r>
              <a:rPr lang="en-US" altLang="zh-TW" sz="2400" b="1" dirty="0">
                <a:solidFill>
                  <a:srgbClr val="C00000"/>
                </a:solidFill>
              </a:rPr>
              <a:t>acknowledgement</a:t>
            </a:r>
            <a:r>
              <a:rPr lang="zh-TW" altLang="en-US" sz="2400" b="1" dirty="0">
                <a:solidFill>
                  <a:srgbClr val="C00000"/>
                </a:solidFill>
              </a:rPr>
              <a:t>註記經費補助來源及案號</a:t>
            </a:r>
            <a:r>
              <a:rPr lang="en-US" altLang="zh-TW" sz="2400" b="1" dirty="0">
                <a:solidFill>
                  <a:srgbClr val="C00000"/>
                </a:solidFill>
              </a:rPr>
              <a:t>)</a:t>
            </a:r>
            <a:r>
              <a:rPr lang="zh-TW" altLang="en-US" sz="2400" b="1" dirty="0">
                <a:solidFill>
                  <a:srgbClr val="C00000"/>
                </a:solidFill>
              </a:rPr>
              <a:t>，且於</a:t>
            </a:r>
            <a:r>
              <a:rPr lang="en-US" altLang="zh-TW" sz="2400" b="1" dirty="0">
                <a:solidFill>
                  <a:srgbClr val="C00000"/>
                </a:solidFill>
              </a:rPr>
              <a:t>2</a:t>
            </a:r>
            <a:r>
              <a:rPr lang="zh-TW" altLang="en-US" sz="2400" b="1" dirty="0">
                <a:solidFill>
                  <a:srgbClr val="C00000"/>
                </a:solidFill>
              </a:rPr>
              <a:t>年內繳交論文接受函。</a:t>
            </a:r>
          </a:p>
        </p:txBody>
      </p:sp>
      <p:sp>
        <p:nvSpPr>
          <p:cNvPr id="33795" name="投影片編號版面配置區 1">
            <a:extLst>
              <a:ext uri="{FF2B5EF4-FFF2-40B4-BE49-F238E27FC236}">
                <a16:creationId xmlns:a16="http://schemas.microsoft.com/office/drawing/2014/main" id="{FEDA2BD5-DD21-5919-151C-7311C241661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B3479E14-F3E4-804E-A9F7-FCA939A5CD02}"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18</a:t>
            </a:fld>
            <a:endParaRPr lang="en-US" altLang="zh-TW" sz="1400">
              <a:solidFill>
                <a:schemeClr val="tx1"/>
              </a:solidFill>
              <a:latin typeface="Arial" panose="020B0604020202020204" pitchFamily="34" charset="0"/>
              <a:ea typeface="新細明體" panose="02020500000000000000" pitchFamily="18" charset="-120"/>
            </a:endParaRPr>
          </a:p>
        </p:txBody>
      </p:sp>
      <p:sp>
        <p:nvSpPr>
          <p:cNvPr id="33796" name="標題 4">
            <a:extLst>
              <a:ext uri="{FF2B5EF4-FFF2-40B4-BE49-F238E27FC236}">
                <a16:creationId xmlns:a16="http://schemas.microsoft.com/office/drawing/2014/main" id="{76E68D6D-F94E-0631-A8A0-5B6BE0B19774}"/>
              </a:ext>
            </a:extLst>
          </p:cNvPr>
          <p:cNvSpPr>
            <a:spLocks noGrp="1" noChangeArrowheads="1"/>
          </p:cNvSpPr>
          <p:nvPr>
            <p:ph type="title"/>
          </p:nvPr>
        </p:nvSpPr>
        <p:spPr>
          <a:xfrm>
            <a:off x="301625" y="692150"/>
            <a:ext cx="8461375" cy="1143000"/>
          </a:xfrm>
        </p:spPr>
        <p:txBody>
          <a:bodyPr/>
          <a:lstStyle/>
          <a:p>
            <a:r>
              <a:rPr lang="zh-TW" altLang="en-US" sz="3600"/>
              <a:t>長庚醫學研究計畫申請</a:t>
            </a:r>
            <a:r>
              <a:rPr lang="en-US" altLang="zh-TW" sz="3600"/>
              <a:t>(CMRP)</a:t>
            </a:r>
            <a:endParaRPr lang="zh-TW" altLang="en-US" sz="3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B9763FC8-F177-E4BC-DEB3-D1ABBF6EBB9F}"/>
              </a:ext>
            </a:extLst>
          </p:cNvPr>
          <p:cNvSpPr>
            <a:spLocks noGrp="1" noChangeArrowheads="1"/>
          </p:cNvSpPr>
          <p:nvPr>
            <p:ph type="body" idx="1"/>
          </p:nvPr>
        </p:nvSpPr>
        <p:spPr>
          <a:xfrm>
            <a:off x="328758" y="1911754"/>
            <a:ext cx="8312150" cy="4713288"/>
          </a:xfrm>
        </p:spPr>
        <p:txBody>
          <a:bodyPr/>
          <a:lstStyle/>
          <a:p>
            <a:pPr marL="0" indent="0" eaLnBrk="1" hangingPunct="1">
              <a:lnSpc>
                <a:spcPts val="2000"/>
              </a:lnSpc>
              <a:spcBef>
                <a:spcPct val="0"/>
              </a:spcBef>
              <a:spcAft>
                <a:spcPts val="600"/>
              </a:spcAft>
              <a:buFont typeface="Wingdings" pitchFamily="2" charset="2"/>
              <a:buNone/>
            </a:pPr>
            <a:r>
              <a:rPr lang="zh-TW" altLang="en-US" sz="2400" b="1"/>
              <a:t>一、補助對象：</a:t>
            </a:r>
            <a:endParaRPr lang="en-US" altLang="zh-TW" sz="2400" b="1"/>
          </a:p>
          <a:p>
            <a:pPr marL="0" indent="0" eaLnBrk="1" hangingPunct="1">
              <a:lnSpc>
                <a:spcPts val="2000"/>
              </a:lnSpc>
              <a:spcBef>
                <a:spcPct val="0"/>
              </a:spcBef>
              <a:spcAft>
                <a:spcPts val="0"/>
              </a:spcAft>
              <a:buNone/>
            </a:pPr>
            <a:r>
              <a:rPr lang="zh-TW" altLang="en-US" sz="2000" b="1"/>
              <a:t>     長庚大學、長庚科技大學編制內專任教師</a:t>
            </a:r>
            <a:r>
              <a:rPr lang="en-US" altLang="zh-TW" sz="2000" b="1"/>
              <a:t>/</a:t>
            </a:r>
            <a:r>
              <a:rPr lang="zh-TW" altLang="en-US" sz="2000" b="1"/>
              <a:t>研究員</a:t>
            </a:r>
            <a:r>
              <a:rPr lang="zh-TW" altLang="en-US" sz="2000" b="1">
                <a:solidFill>
                  <a:srgbClr val="FF0000"/>
                </a:solidFill>
              </a:rPr>
              <a:t>且為長庚醫院合聘 </a:t>
            </a:r>
            <a:endParaRPr lang="en-US" altLang="zh-TW" sz="2000" b="1">
              <a:solidFill>
                <a:srgbClr val="FF0000"/>
              </a:solidFill>
            </a:endParaRPr>
          </a:p>
          <a:p>
            <a:pPr marL="0" indent="0" eaLnBrk="1" hangingPunct="1">
              <a:lnSpc>
                <a:spcPts val="2000"/>
              </a:lnSpc>
              <a:spcBef>
                <a:spcPct val="0"/>
              </a:spcBef>
              <a:spcAft>
                <a:spcPts val="0"/>
              </a:spcAft>
              <a:buNone/>
            </a:pPr>
            <a:r>
              <a:rPr lang="en-US" altLang="zh-TW" sz="2000" b="1">
                <a:solidFill>
                  <a:srgbClr val="FF0000"/>
                </a:solidFill>
              </a:rPr>
              <a:t>     </a:t>
            </a:r>
            <a:r>
              <a:rPr lang="zh-TW" altLang="en-US" sz="2000" b="1">
                <a:solidFill>
                  <a:srgbClr val="FF0000"/>
                </a:solidFill>
              </a:rPr>
              <a:t>之研究人員，且其院外學術研究計畫應至少</a:t>
            </a:r>
            <a:r>
              <a:rPr lang="en-US" altLang="zh-TW" sz="2000" b="1">
                <a:solidFill>
                  <a:srgbClr val="FF0000"/>
                </a:solidFill>
              </a:rPr>
              <a:t>1</a:t>
            </a:r>
            <a:r>
              <a:rPr lang="zh-TW" altLang="en-US" sz="2000" b="1">
                <a:solidFill>
                  <a:srgbClr val="FF0000"/>
                </a:solidFill>
              </a:rPr>
              <a:t>人為長庚醫院編制人員   </a:t>
            </a:r>
            <a:br>
              <a:rPr lang="en-US" altLang="zh-TW" sz="2000" b="1">
                <a:solidFill>
                  <a:srgbClr val="FF0000"/>
                </a:solidFill>
              </a:rPr>
            </a:br>
            <a:r>
              <a:rPr lang="en-US" altLang="zh-TW" sz="2000" b="1">
                <a:solidFill>
                  <a:srgbClr val="FF0000"/>
                </a:solidFill>
              </a:rPr>
              <a:t>     </a:t>
            </a:r>
            <a:r>
              <a:rPr lang="zh-TW" altLang="en-US" sz="2000" b="1">
                <a:solidFill>
                  <a:srgbClr val="FF0000"/>
                </a:solidFill>
              </a:rPr>
              <a:t>或主治醫師擔任共同或協同主持人。</a:t>
            </a:r>
            <a:r>
              <a:rPr lang="zh-TW" altLang="en-US" sz="2000" b="1"/>
              <a:t>擔任國科會學術型專題研究計</a:t>
            </a:r>
            <a:endParaRPr lang="en-US" altLang="zh-TW" sz="2000" b="1"/>
          </a:p>
          <a:p>
            <a:pPr marL="0" indent="0" eaLnBrk="1" hangingPunct="1">
              <a:lnSpc>
                <a:spcPts val="2000"/>
              </a:lnSpc>
              <a:spcBef>
                <a:spcPct val="0"/>
              </a:spcBef>
              <a:spcAft>
                <a:spcPts val="0"/>
              </a:spcAft>
              <a:buNone/>
            </a:pPr>
            <a:r>
              <a:rPr lang="en-US" altLang="zh-TW" sz="2000" b="1"/>
              <a:t>     </a:t>
            </a:r>
            <a:r>
              <a:rPr lang="zh-TW" altLang="en-US" sz="2000" b="1"/>
              <a:t>畫、國家衛生研究院或美國國家衛生院研究計畫、經濟部學界科專</a:t>
            </a:r>
            <a:endParaRPr lang="en-US" altLang="zh-TW" sz="2000" b="1"/>
          </a:p>
          <a:p>
            <a:pPr marL="0" indent="0" eaLnBrk="1" hangingPunct="1">
              <a:lnSpc>
                <a:spcPts val="2000"/>
              </a:lnSpc>
              <a:spcBef>
                <a:spcPct val="0"/>
              </a:spcBef>
              <a:spcAft>
                <a:spcPts val="0"/>
              </a:spcAft>
              <a:buNone/>
            </a:pPr>
            <a:r>
              <a:rPr lang="en-US" altLang="zh-TW" sz="2000" b="1"/>
              <a:t>     </a:t>
            </a:r>
            <a:r>
              <a:rPr lang="zh-TW" altLang="en-US" sz="2000" b="1"/>
              <a:t>研究計畫主持人。</a:t>
            </a:r>
            <a:endParaRPr lang="en-US" altLang="zh-TW" sz="2000" b="1"/>
          </a:p>
          <a:p>
            <a:pPr marL="0" indent="0" eaLnBrk="1" hangingPunct="1">
              <a:lnSpc>
                <a:spcPts val="2000"/>
              </a:lnSpc>
              <a:spcBef>
                <a:spcPct val="0"/>
              </a:spcBef>
              <a:spcAft>
                <a:spcPts val="600"/>
              </a:spcAft>
              <a:buFont typeface="Wingdings" pitchFamily="2" charset="2"/>
              <a:buNone/>
            </a:pPr>
            <a:endParaRPr lang="en-US" altLang="zh-TW" sz="2000" b="1">
              <a:solidFill>
                <a:srgbClr val="001D32"/>
              </a:solidFill>
            </a:endParaRPr>
          </a:p>
          <a:p>
            <a:pPr marL="0" indent="0" eaLnBrk="1" hangingPunct="1">
              <a:lnSpc>
                <a:spcPts val="2000"/>
              </a:lnSpc>
              <a:spcBef>
                <a:spcPct val="0"/>
              </a:spcBef>
              <a:spcAft>
                <a:spcPts val="600"/>
              </a:spcAft>
              <a:buFont typeface="Wingdings" pitchFamily="2" charset="2"/>
              <a:buNone/>
            </a:pPr>
            <a:r>
              <a:rPr lang="zh-TW" altLang="en-US" sz="2400" b="1"/>
              <a:t>二、補助費提撥：</a:t>
            </a:r>
            <a:endParaRPr lang="en-US" altLang="zh-TW" sz="2400" b="1"/>
          </a:p>
          <a:p>
            <a:pPr marL="0" indent="0" eaLnBrk="1" hangingPunct="1">
              <a:lnSpc>
                <a:spcPts val="2000"/>
              </a:lnSpc>
              <a:spcBef>
                <a:spcPct val="0"/>
              </a:spcBef>
              <a:spcAft>
                <a:spcPts val="0"/>
              </a:spcAft>
              <a:buNone/>
            </a:pPr>
            <a:r>
              <a:rPr lang="zh-TW" altLang="en-US" sz="2000" b="1"/>
              <a:t>     由醫院提撥至計畫項內之相對款（不需提申請），計畫執行結束之  </a:t>
            </a:r>
            <a:endParaRPr lang="en-US" altLang="zh-TW" sz="2000" b="1"/>
          </a:p>
          <a:p>
            <a:pPr marL="0" indent="0" eaLnBrk="1" hangingPunct="1">
              <a:lnSpc>
                <a:spcPts val="2000"/>
              </a:lnSpc>
              <a:spcBef>
                <a:spcPct val="0"/>
              </a:spcBef>
              <a:spcAft>
                <a:spcPts val="0"/>
              </a:spcAft>
              <a:buNone/>
            </a:pPr>
            <a:r>
              <a:rPr lang="en-US" altLang="zh-TW" sz="2000" b="1"/>
              <a:t>     </a:t>
            </a:r>
            <a:r>
              <a:rPr lang="zh-TW" altLang="en-US" sz="2000" b="1"/>
              <a:t>餘額轉入主持人</a:t>
            </a:r>
            <a:r>
              <a:rPr lang="en-US" altLang="zh-TW" sz="2000" b="1"/>
              <a:t>BMRP</a:t>
            </a:r>
            <a:r>
              <a:rPr lang="zh-TW" altLang="en-US" sz="2000" b="1"/>
              <a:t>帳戶繼續使用。</a:t>
            </a:r>
            <a:endParaRPr lang="en-US" altLang="zh-TW" sz="2000" b="1"/>
          </a:p>
          <a:p>
            <a:pPr marL="0" indent="0" eaLnBrk="1" hangingPunct="1">
              <a:lnSpc>
                <a:spcPts val="2000"/>
              </a:lnSpc>
              <a:spcBef>
                <a:spcPct val="0"/>
              </a:spcBef>
              <a:spcAft>
                <a:spcPts val="600"/>
              </a:spcAft>
              <a:buFont typeface="Wingdings" pitchFamily="2" charset="2"/>
              <a:buNone/>
            </a:pPr>
            <a:endParaRPr lang="en-US" altLang="zh-TW" sz="2400" b="1"/>
          </a:p>
          <a:p>
            <a:pPr marL="0" indent="0" eaLnBrk="1" hangingPunct="1">
              <a:lnSpc>
                <a:spcPts val="2000"/>
              </a:lnSpc>
              <a:spcBef>
                <a:spcPct val="0"/>
              </a:spcBef>
              <a:spcAft>
                <a:spcPts val="600"/>
              </a:spcAft>
              <a:buFont typeface="Wingdings" pitchFamily="2" charset="2"/>
              <a:buNone/>
            </a:pPr>
            <a:r>
              <a:rPr lang="zh-TW" altLang="en-US" sz="2400" b="1"/>
              <a:t>三、補助費額度：</a:t>
            </a:r>
            <a:endParaRPr lang="en-US" altLang="zh-TW" sz="2400" b="1"/>
          </a:p>
          <a:p>
            <a:pPr marL="0" indent="0" eaLnBrk="1" hangingPunct="1">
              <a:lnSpc>
                <a:spcPts val="2000"/>
              </a:lnSpc>
              <a:spcBef>
                <a:spcPct val="0"/>
              </a:spcBef>
              <a:spcAft>
                <a:spcPts val="0"/>
              </a:spcAft>
              <a:buNone/>
            </a:pPr>
            <a:r>
              <a:rPr lang="zh-TW" altLang="en-US" sz="2000" b="1"/>
              <a:t>     百萬內計畫</a:t>
            </a:r>
            <a:r>
              <a:rPr lang="en-US" altLang="zh-TW" sz="2000" b="1"/>
              <a:t>(</a:t>
            </a:r>
            <a:r>
              <a:rPr lang="zh-TW" altLang="en-US" sz="2000" b="1"/>
              <a:t>不含旅運費、管理費</a:t>
            </a:r>
            <a:r>
              <a:rPr lang="en-US" altLang="zh-TW" sz="2000" b="1"/>
              <a:t>)</a:t>
            </a:r>
            <a:r>
              <a:rPr lang="zh-TW" altLang="en-US" sz="2000" b="1"/>
              <a:t>提撥</a:t>
            </a:r>
            <a:r>
              <a:rPr lang="en-US" altLang="zh-TW" sz="2000" b="1"/>
              <a:t>50%</a:t>
            </a:r>
            <a:r>
              <a:rPr lang="zh-TW" altLang="en-US" sz="2000" b="1"/>
              <a:t>；經費總額在一百萬元以   </a:t>
            </a:r>
            <a:endParaRPr lang="en-US" altLang="zh-TW" sz="2000" b="1"/>
          </a:p>
          <a:p>
            <a:pPr marL="0" indent="0" eaLnBrk="1" hangingPunct="1">
              <a:lnSpc>
                <a:spcPts val="2000"/>
              </a:lnSpc>
              <a:spcBef>
                <a:spcPct val="0"/>
              </a:spcBef>
              <a:spcAft>
                <a:spcPts val="0"/>
              </a:spcAft>
              <a:buNone/>
            </a:pPr>
            <a:r>
              <a:rPr lang="en-US" altLang="zh-TW" sz="2000" b="1"/>
              <a:t>     </a:t>
            </a:r>
            <a:r>
              <a:rPr lang="zh-TW" altLang="en-US" sz="2000" b="1"/>
              <a:t>上者，每滿十萬元增加補助費一萬元，不滿十萬元部份不計。每人</a:t>
            </a:r>
            <a:endParaRPr lang="en-US" altLang="zh-TW" sz="2000" b="1"/>
          </a:p>
          <a:p>
            <a:pPr marL="0" indent="0" eaLnBrk="1" hangingPunct="1">
              <a:lnSpc>
                <a:spcPts val="2000"/>
              </a:lnSpc>
              <a:spcBef>
                <a:spcPct val="0"/>
              </a:spcBef>
              <a:spcAft>
                <a:spcPts val="0"/>
              </a:spcAft>
              <a:buNone/>
            </a:pPr>
            <a:r>
              <a:rPr lang="en-US" altLang="zh-TW" sz="2000" b="1"/>
              <a:t>     </a:t>
            </a:r>
            <a:r>
              <a:rPr lang="zh-TW" altLang="en-US" sz="2000" b="1"/>
              <a:t>每年最高以 </a:t>
            </a:r>
            <a:r>
              <a:rPr lang="en-US" altLang="zh-TW" sz="2000" b="1"/>
              <a:t>100</a:t>
            </a:r>
            <a:r>
              <a:rPr lang="zh-TW" altLang="en-US" sz="2000" b="1"/>
              <a:t>萬元為限。</a:t>
            </a:r>
            <a:endParaRPr lang="en-US" altLang="zh-TW" sz="2000" b="1"/>
          </a:p>
          <a:p>
            <a:pPr marL="0" indent="0" eaLnBrk="1" hangingPunct="1">
              <a:lnSpc>
                <a:spcPts val="2000"/>
              </a:lnSpc>
              <a:spcBef>
                <a:spcPct val="0"/>
              </a:spcBef>
              <a:spcAft>
                <a:spcPts val="600"/>
              </a:spcAft>
              <a:buFont typeface="Wingdings" pitchFamily="2" charset="2"/>
              <a:buChar char="l"/>
            </a:pPr>
            <a:endParaRPr lang="en-US" altLang="zh-TW" sz="2400" b="1"/>
          </a:p>
        </p:txBody>
      </p:sp>
      <p:sp>
        <p:nvSpPr>
          <p:cNvPr id="34819" name="投影片編號版面配置區 1">
            <a:extLst>
              <a:ext uri="{FF2B5EF4-FFF2-40B4-BE49-F238E27FC236}">
                <a16:creationId xmlns:a16="http://schemas.microsoft.com/office/drawing/2014/main" id="{3C9E9A69-19FB-E6DF-B6D9-F075A4BDF12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3EC90FBE-CB1B-824B-B666-CF59E8B2819C}"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19</a:t>
            </a:fld>
            <a:endParaRPr lang="en-US" altLang="zh-TW" sz="1400">
              <a:solidFill>
                <a:schemeClr val="tx1"/>
              </a:solidFill>
              <a:latin typeface="Arial" panose="020B0604020202020204" pitchFamily="34" charset="0"/>
              <a:ea typeface="新細明體" panose="02020500000000000000" pitchFamily="18" charset="-120"/>
            </a:endParaRPr>
          </a:p>
        </p:txBody>
      </p:sp>
      <p:sp>
        <p:nvSpPr>
          <p:cNvPr id="34820" name="標題 4">
            <a:extLst>
              <a:ext uri="{FF2B5EF4-FFF2-40B4-BE49-F238E27FC236}">
                <a16:creationId xmlns:a16="http://schemas.microsoft.com/office/drawing/2014/main" id="{2983AEF5-1F74-5479-46E4-EAE0EB7BFD82}"/>
              </a:ext>
            </a:extLst>
          </p:cNvPr>
          <p:cNvSpPr>
            <a:spLocks noGrp="1" noChangeArrowheads="1"/>
          </p:cNvSpPr>
          <p:nvPr>
            <p:ph type="title"/>
          </p:nvPr>
        </p:nvSpPr>
        <p:spPr>
          <a:xfrm>
            <a:off x="301625" y="692150"/>
            <a:ext cx="8461375" cy="1143000"/>
          </a:xfrm>
        </p:spPr>
        <p:txBody>
          <a:bodyPr/>
          <a:lstStyle/>
          <a:p>
            <a:r>
              <a:rPr lang="zh-TW" altLang="en-US" sz="3600"/>
              <a:t>計畫相對補助款</a:t>
            </a:r>
            <a:r>
              <a:rPr lang="en-US" altLang="zh-TW" sz="3600"/>
              <a:t>(BMRP)</a:t>
            </a:r>
            <a:endParaRPr lang="zh-TW" altLang="en-US" sz="3600"/>
          </a:p>
        </p:txBody>
      </p:sp>
      <p:sp>
        <p:nvSpPr>
          <p:cNvPr id="34821" name="文字方塊 8">
            <a:extLst>
              <a:ext uri="{FF2B5EF4-FFF2-40B4-BE49-F238E27FC236}">
                <a16:creationId xmlns:a16="http://schemas.microsoft.com/office/drawing/2014/main" id="{115E08A0-2E54-29C9-5C72-95A179CC57DC}"/>
              </a:ext>
            </a:extLst>
          </p:cNvPr>
          <p:cNvSpPr txBox="1">
            <a:spLocks noChangeArrowheads="1"/>
          </p:cNvSpPr>
          <p:nvPr/>
        </p:nvSpPr>
        <p:spPr bwMode="auto">
          <a:xfrm>
            <a:off x="1116013" y="6256338"/>
            <a:ext cx="7343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en-US" altLang="zh-TW" sz="2000" b="1" dirty="0">
                <a:solidFill>
                  <a:schemeClr val="tx1"/>
                </a:solidFill>
                <a:latin typeface="Arial" panose="020B0604020202020204" pitchFamily="34" charset="0"/>
                <a:ea typeface="新細明體" panose="02020500000000000000" pitchFamily="18" charset="-120"/>
              </a:rPr>
              <a:t>(</a:t>
            </a:r>
            <a:r>
              <a:rPr lang="zh-TW" altLang="en-US" sz="2000" b="1" dirty="0">
                <a:solidFill>
                  <a:schemeClr val="tx1"/>
                </a:solidFill>
                <a:latin typeface="Arial" panose="020B0604020202020204" pitchFamily="34" charset="0"/>
                <a:ea typeface="新細明體" panose="02020500000000000000" pitchFamily="18" charset="-120"/>
              </a:rPr>
              <a:t>研發處網頁規章辦法</a:t>
            </a:r>
            <a:r>
              <a:rPr lang="en-US" altLang="zh-TW" sz="2000" b="1" dirty="0">
                <a:solidFill>
                  <a:schemeClr val="tx1"/>
                </a:solidFill>
                <a:latin typeface="Arial" panose="020B0604020202020204" pitchFamily="34" charset="0"/>
                <a:ea typeface="新細明體" panose="02020500000000000000" pitchFamily="18" charset="-120"/>
              </a:rPr>
              <a:t>: </a:t>
            </a:r>
            <a:r>
              <a:rPr lang="zh-TW" altLang="en-US" sz="2000" b="1" dirty="0">
                <a:solidFill>
                  <a:schemeClr val="tx1"/>
                </a:solidFill>
                <a:latin typeface="Arial" panose="020B0604020202020204" pitchFamily="34" charset="0"/>
                <a:ea typeface="新細明體" panose="02020500000000000000" pitchFamily="18" charset="-120"/>
              </a:rPr>
              <a:t>長庚醫學研究計畫補助費作業辦法</a:t>
            </a:r>
            <a:r>
              <a:rPr lang="en-US" altLang="zh-TW" sz="2000" b="1" dirty="0">
                <a:solidFill>
                  <a:schemeClr val="tx1"/>
                </a:solidFill>
                <a:latin typeface="Arial" panose="020B0604020202020204" pitchFamily="34" charset="0"/>
                <a:ea typeface="新細明體" panose="02020500000000000000" pitchFamily="18" charset="-120"/>
              </a:rPr>
              <a:t>)</a:t>
            </a:r>
            <a:endParaRPr lang="zh-TW" altLang="en-US" sz="2000" b="1" dirty="0">
              <a:solidFill>
                <a:schemeClr val="tx1"/>
              </a:solidFill>
              <a:latin typeface="Arial" panose="020B0604020202020204" pitchFamily="34" charset="0"/>
              <a:ea typeface="新細明體" panose="02020500000000000000" pitchFamily="18" charset="-12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a:extLst>
              <a:ext uri="{FF2B5EF4-FFF2-40B4-BE49-F238E27FC236}">
                <a16:creationId xmlns:a16="http://schemas.microsoft.com/office/drawing/2014/main" id="{FC718D17-5875-AEF1-FE6E-B775D72F4B10}"/>
              </a:ext>
            </a:extLst>
          </p:cNvPr>
          <p:cNvSpPr>
            <a:spLocks noGrp="1" noChangeArrowheads="1"/>
          </p:cNvSpPr>
          <p:nvPr>
            <p:ph type="title"/>
          </p:nvPr>
        </p:nvSpPr>
        <p:spPr/>
        <p:txBody>
          <a:bodyPr/>
          <a:lstStyle/>
          <a:p>
            <a:r>
              <a:rPr lang="zh-TW" altLang="en-US" sz="3600"/>
              <a:t>研發處組織架構</a:t>
            </a:r>
          </a:p>
        </p:txBody>
      </p:sp>
      <p:sp>
        <p:nvSpPr>
          <p:cNvPr id="15363" name="投影片編號版面配置區 2">
            <a:extLst>
              <a:ext uri="{FF2B5EF4-FFF2-40B4-BE49-F238E27FC236}">
                <a16:creationId xmlns:a16="http://schemas.microsoft.com/office/drawing/2014/main" id="{C96A88D9-C03B-59EE-889E-CC8EA45D193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52B8FCC3-6F2D-E44C-8F34-37BF5858F9EB}" type="slidenum">
              <a:rPr kumimoji="0"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2</a:t>
            </a:fld>
            <a:endParaRPr kumimoji="0" lang="en-US" altLang="zh-TW" sz="1400">
              <a:solidFill>
                <a:srgbClr val="007A77"/>
              </a:solidFill>
              <a:latin typeface="Arial" panose="020B0604020202020204" pitchFamily="34" charset="0"/>
              <a:ea typeface="新細明體" panose="02020500000000000000" pitchFamily="18" charset="-120"/>
            </a:endParaRPr>
          </a:p>
        </p:txBody>
      </p:sp>
      <p:graphicFrame>
        <p:nvGraphicFramePr>
          <p:cNvPr id="6" name="資料庫圖表 5">
            <a:extLst>
              <a:ext uri="{FF2B5EF4-FFF2-40B4-BE49-F238E27FC236}">
                <a16:creationId xmlns:a16="http://schemas.microsoft.com/office/drawing/2014/main" id="{A0B4859B-10C4-970C-BAB0-C9D636E54D1D}"/>
              </a:ext>
            </a:extLst>
          </p:cNvPr>
          <p:cNvGraphicFramePr/>
          <p:nvPr>
            <p:extLst>
              <p:ext uri="{D42A27DB-BD31-4B8C-83A1-F6EECF244321}">
                <p14:modId xmlns:p14="http://schemas.microsoft.com/office/powerpoint/2010/main" val="45945126"/>
              </p:ext>
            </p:extLst>
          </p:nvPr>
        </p:nvGraphicFramePr>
        <p:xfrm>
          <a:off x="511277" y="2272073"/>
          <a:ext cx="8250136" cy="4767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2" name="直線接點 11">
            <a:extLst>
              <a:ext uri="{FF2B5EF4-FFF2-40B4-BE49-F238E27FC236}">
                <a16:creationId xmlns:a16="http://schemas.microsoft.com/office/drawing/2014/main" id="{45DC01CB-F7E0-8222-B326-E8005990BE85}"/>
              </a:ext>
            </a:extLst>
          </p:cNvPr>
          <p:cNvCxnSpPr/>
          <p:nvPr/>
        </p:nvCxnSpPr>
        <p:spPr bwMode="auto">
          <a:xfrm flipH="1">
            <a:off x="3283975" y="2694040"/>
            <a:ext cx="678425" cy="0"/>
          </a:xfrm>
          <a:prstGeom prst="line">
            <a:avLst/>
          </a:prstGeom>
          <a:ln/>
        </p:spPr>
        <p:style>
          <a:lnRef idx="2">
            <a:schemeClr val="accent2"/>
          </a:lnRef>
          <a:fillRef idx="0">
            <a:schemeClr val="accent2"/>
          </a:fillRef>
          <a:effectRef idx="1">
            <a:schemeClr val="accent2"/>
          </a:effectRef>
          <a:fontRef idx="minor">
            <a:schemeClr val="tx1"/>
          </a:fontRef>
        </p:style>
      </p:cxnSp>
      <p:cxnSp>
        <p:nvCxnSpPr>
          <p:cNvPr id="15" name="直線接點 14">
            <a:extLst>
              <a:ext uri="{FF2B5EF4-FFF2-40B4-BE49-F238E27FC236}">
                <a16:creationId xmlns:a16="http://schemas.microsoft.com/office/drawing/2014/main" id="{D32E6F47-F010-27FF-2FE9-DA5C4FF5AB8D}"/>
              </a:ext>
            </a:extLst>
          </p:cNvPr>
          <p:cNvCxnSpPr/>
          <p:nvPr/>
        </p:nvCxnSpPr>
        <p:spPr bwMode="auto">
          <a:xfrm flipH="1">
            <a:off x="5312287" y="2723536"/>
            <a:ext cx="678425" cy="0"/>
          </a:xfrm>
          <a:prstGeom prst="line">
            <a:avLst/>
          </a:prstGeom>
          <a:ln/>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DEDD3C43-01AC-5694-2D6F-BEE209E14A57}"/>
              </a:ext>
            </a:extLst>
          </p:cNvPr>
          <p:cNvSpPr>
            <a:spLocks noGrp="1" noChangeArrowheads="1"/>
          </p:cNvSpPr>
          <p:nvPr>
            <p:ph type="body" idx="1"/>
          </p:nvPr>
        </p:nvSpPr>
        <p:spPr>
          <a:xfrm>
            <a:off x="0" y="1405975"/>
            <a:ext cx="9144000" cy="5698520"/>
          </a:xfrm>
        </p:spPr>
        <p:txBody>
          <a:bodyPr/>
          <a:lstStyle/>
          <a:p>
            <a:pPr marL="0" indent="0" eaLnBrk="1" hangingPunct="1">
              <a:lnSpc>
                <a:spcPts val="2000"/>
              </a:lnSpc>
              <a:spcBef>
                <a:spcPct val="0"/>
              </a:spcBef>
              <a:spcAft>
                <a:spcPts val="600"/>
              </a:spcAft>
              <a:buFont typeface="Wingdings" pitchFamily="2" charset="2"/>
              <a:buNone/>
            </a:pPr>
            <a:r>
              <a:rPr lang="zh-TW" altLang="en-US" sz="2400" b="1" dirty="0"/>
              <a:t>一、獎勵對象：</a:t>
            </a:r>
          </a:p>
          <a:p>
            <a:pPr marL="0" indent="0" eaLnBrk="1" hangingPunct="1">
              <a:lnSpc>
                <a:spcPts val="2400"/>
              </a:lnSpc>
              <a:spcBef>
                <a:spcPct val="0"/>
              </a:spcBef>
              <a:buNone/>
            </a:pPr>
            <a:r>
              <a:rPr lang="zh-TW" altLang="en-US" sz="1400" dirty="0"/>
              <a:t>      </a:t>
            </a:r>
            <a:r>
              <a:rPr lang="zh-TW" sz="1400" dirty="0">
                <a:cs typeface="+mn-ea"/>
              </a:rPr>
              <a:t>(ㄧ)</a:t>
            </a:r>
            <a:r>
              <a:rPr lang="zh-TW" altLang="en-US" sz="1400" dirty="0">
                <a:cs typeface="+mn-ea"/>
              </a:rPr>
              <a:t>長庚醫院</a:t>
            </a:r>
            <a:r>
              <a:rPr lang="zh-TW" sz="1400" dirty="0">
                <a:cs typeface="+mn-ea"/>
              </a:rPr>
              <a:t>專任醫師。</a:t>
            </a:r>
            <a:r>
              <a:rPr lang="zh-TW" altLang="en-US" sz="1400" dirty="0">
                <a:cs typeface="+mn-ea"/>
              </a:rPr>
              <a:t> </a:t>
            </a:r>
            <a:endParaRPr lang="en-US" altLang="zh-TW" sz="1400" dirty="0">
              <a:cs typeface="+mn-ea"/>
            </a:endParaRPr>
          </a:p>
          <a:p>
            <a:pPr marL="0" indent="0">
              <a:lnSpc>
                <a:spcPts val="2400"/>
              </a:lnSpc>
              <a:spcBef>
                <a:spcPct val="0"/>
              </a:spcBef>
              <a:buNone/>
            </a:pPr>
            <a:r>
              <a:rPr lang="zh-TW" altLang="en-US" sz="1400" dirty="0">
                <a:cs typeface="+mn-ea"/>
              </a:rPr>
              <a:t>     </a:t>
            </a:r>
            <a:r>
              <a:rPr lang="zh-TW" sz="1400" dirty="0">
                <a:cs typeface="+mn-ea"/>
              </a:rPr>
              <a:t> (</a:t>
            </a:r>
            <a:r>
              <a:rPr lang="zh-TW" altLang="en-US" sz="1400" dirty="0">
                <a:cs typeface="+mn-ea"/>
              </a:rPr>
              <a:t>二</a:t>
            </a:r>
            <a:r>
              <a:rPr lang="zh-TW" sz="1400" dirty="0">
                <a:cs typeface="+mn-ea"/>
              </a:rPr>
              <a:t>)</a:t>
            </a:r>
            <a:r>
              <a:rPr lang="zh-TW" altLang="en-US" sz="1400" dirty="0">
                <a:cs typeface="+mn-ea"/>
              </a:rPr>
              <a:t>長庚醫院</a:t>
            </a:r>
            <a:r>
              <a:rPr lang="zh-TW" sz="1400" dirty="0">
                <a:cs typeface="+mn-ea"/>
              </a:rPr>
              <a:t>編制內專任人員，及具助理研究員（含）以上資格之臨床研究人員。 </a:t>
            </a:r>
            <a:endParaRPr lang="en-US" altLang="zh-TW" sz="1400" dirty="0">
              <a:cs typeface="+mn-ea"/>
            </a:endParaRPr>
          </a:p>
          <a:p>
            <a:pPr marL="0" indent="0">
              <a:lnSpc>
                <a:spcPts val="2400"/>
              </a:lnSpc>
              <a:spcBef>
                <a:spcPct val="0"/>
              </a:spcBef>
              <a:buNone/>
            </a:pPr>
            <a:r>
              <a:rPr lang="zh-TW" altLang="en-US" sz="1400" dirty="0">
                <a:cs typeface="+mn-ea"/>
              </a:rPr>
              <a:t>     </a:t>
            </a:r>
            <a:r>
              <a:rPr lang="zh-TW" sz="1400" dirty="0">
                <a:cs typeface="+mn-ea"/>
              </a:rPr>
              <a:t> (</a:t>
            </a:r>
            <a:r>
              <a:rPr lang="zh-TW" altLang="en-US" sz="1400" dirty="0">
                <a:cs typeface="+mn-ea"/>
              </a:rPr>
              <a:t>三</a:t>
            </a:r>
            <a:r>
              <a:rPr lang="zh-TW" sz="1400" dirty="0">
                <a:cs typeface="+mn-ea"/>
              </a:rPr>
              <a:t>)長庚大學及長庚科技大學專任教師且為</a:t>
            </a:r>
            <a:r>
              <a:rPr lang="zh-TW" altLang="en-US" sz="1400" dirty="0">
                <a:cs typeface="+mn-ea"/>
              </a:rPr>
              <a:t>長庚醫院</a:t>
            </a:r>
            <a:r>
              <a:rPr lang="zh-TW" sz="1400" dirty="0">
                <a:cs typeface="+mn-ea"/>
              </a:rPr>
              <a:t>兼任主治醫師。</a:t>
            </a:r>
            <a:r>
              <a:rPr lang="zh-TW" altLang="en-US" sz="1400" dirty="0">
                <a:cs typeface="+mn-ea"/>
              </a:rPr>
              <a:t> </a:t>
            </a:r>
            <a:endParaRPr lang="en-US" altLang="zh-TW" sz="1400" dirty="0">
              <a:cs typeface="+mn-ea"/>
            </a:endParaRPr>
          </a:p>
          <a:p>
            <a:pPr marL="0" indent="0">
              <a:lnSpc>
                <a:spcPts val="2400"/>
              </a:lnSpc>
              <a:spcBef>
                <a:spcPct val="0"/>
              </a:spcBef>
              <a:buNone/>
            </a:pPr>
            <a:r>
              <a:rPr lang="zh-TW" altLang="en-US" sz="1400" dirty="0">
                <a:cs typeface="+mn-ea"/>
              </a:rPr>
              <a:t>      </a:t>
            </a:r>
            <a:r>
              <a:rPr lang="zh-TW" sz="1400" dirty="0">
                <a:cs typeface="+mn-ea"/>
              </a:rPr>
              <a:t>(</a:t>
            </a:r>
            <a:r>
              <a:rPr lang="zh-TW" altLang="en-US" sz="1400" dirty="0">
                <a:cs typeface="+mn-ea"/>
              </a:rPr>
              <a:t>四</a:t>
            </a:r>
            <a:r>
              <a:rPr lang="zh-TW" sz="1400" dirty="0">
                <a:cs typeface="+mn-ea"/>
              </a:rPr>
              <a:t>)</a:t>
            </a:r>
            <a:r>
              <a:rPr lang="zh-TW" sz="1400" dirty="0">
                <a:solidFill>
                  <a:srgbClr val="FF0000"/>
                </a:solidFill>
                <a:cs typeface="+mn-ea"/>
              </a:rPr>
              <a:t>長庚大學及長庚科技大學編制內專任助理教授</a:t>
            </a:r>
            <a:r>
              <a:rPr lang="en-US" altLang="zh-TW" sz="1400" dirty="0">
                <a:solidFill>
                  <a:srgbClr val="FF0000"/>
                </a:solidFill>
                <a:cs typeface="+mn-ea"/>
              </a:rPr>
              <a:t>(</a:t>
            </a:r>
            <a:r>
              <a:rPr lang="zh-TW" sz="1400" dirty="0">
                <a:solidFill>
                  <a:srgbClr val="FF0000"/>
                </a:solidFill>
                <a:cs typeface="+mn-ea"/>
              </a:rPr>
              <a:t>含</a:t>
            </a:r>
            <a:r>
              <a:rPr lang="en-US" altLang="zh-TW" sz="1400" dirty="0">
                <a:solidFill>
                  <a:srgbClr val="FF0000"/>
                </a:solidFill>
                <a:cs typeface="+mn-ea"/>
              </a:rPr>
              <a:t>)</a:t>
            </a:r>
            <a:r>
              <a:rPr lang="zh-TW" sz="1400" dirty="0">
                <a:solidFill>
                  <a:srgbClr val="FF0000"/>
                </a:solidFill>
                <a:cs typeface="+mn-ea"/>
              </a:rPr>
              <a:t>以上之專任教師或編制內專任助理研</a:t>
            </a:r>
            <a:endParaRPr lang="en-US" altLang="zh-TW" sz="1400" dirty="0">
              <a:solidFill>
                <a:srgbClr val="FF0000"/>
              </a:solidFill>
              <a:cs typeface="+mn-ea"/>
            </a:endParaRPr>
          </a:p>
          <a:p>
            <a:pPr marL="0" indent="0">
              <a:lnSpc>
                <a:spcPts val="2400"/>
              </a:lnSpc>
              <a:spcBef>
                <a:spcPct val="0"/>
              </a:spcBef>
              <a:buNone/>
            </a:pPr>
            <a:r>
              <a:rPr lang="zh-TW" altLang="en-US" sz="1400" dirty="0">
                <a:solidFill>
                  <a:srgbClr val="FF0000"/>
                </a:solidFill>
                <a:cs typeface="+mn-ea"/>
              </a:rPr>
              <a:t>       </a:t>
            </a:r>
            <a:r>
              <a:rPr lang="zh-TW" sz="1400" dirty="0">
                <a:solidFill>
                  <a:srgbClr val="FF0000"/>
                </a:solidFill>
                <a:cs typeface="+mn-ea"/>
              </a:rPr>
              <a:t> </a:t>
            </a:r>
            <a:r>
              <a:rPr lang="zh-TW" altLang="en-US" sz="1400" dirty="0">
                <a:solidFill>
                  <a:srgbClr val="FF0000"/>
                </a:solidFill>
                <a:cs typeface="+mn-ea"/>
              </a:rPr>
              <a:t>  </a:t>
            </a:r>
            <a:r>
              <a:rPr lang="zh-TW" sz="1400" dirty="0">
                <a:solidFill>
                  <a:srgbClr val="FF0000"/>
                </a:solidFill>
                <a:cs typeface="+mn-ea"/>
              </a:rPr>
              <a:t>究員</a:t>
            </a:r>
            <a:r>
              <a:rPr lang="en-US" altLang="zh-TW" sz="1400" dirty="0">
                <a:solidFill>
                  <a:srgbClr val="FF0000"/>
                </a:solidFill>
                <a:cs typeface="+mn-ea"/>
              </a:rPr>
              <a:t>(</a:t>
            </a:r>
            <a:r>
              <a:rPr lang="zh-TW" sz="1400" dirty="0">
                <a:solidFill>
                  <a:srgbClr val="FF0000"/>
                </a:solidFill>
                <a:cs typeface="+mn-ea"/>
              </a:rPr>
              <a:t>含</a:t>
            </a:r>
            <a:r>
              <a:rPr lang="en-US" altLang="zh-TW" sz="1400" dirty="0">
                <a:solidFill>
                  <a:srgbClr val="FF0000"/>
                </a:solidFill>
                <a:cs typeface="+mn-ea"/>
              </a:rPr>
              <a:t>)</a:t>
            </a:r>
            <a:r>
              <a:rPr lang="zh-TW" sz="1400" dirty="0">
                <a:solidFill>
                  <a:srgbClr val="FF0000"/>
                </a:solidFill>
                <a:cs typeface="+mn-ea"/>
              </a:rPr>
              <a:t>以上之研究人員且為</a:t>
            </a:r>
            <a:r>
              <a:rPr lang="zh-TW" altLang="en-US" sz="1400" dirty="0">
                <a:solidFill>
                  <a:srgbClr val="FF0000"/>
                </a:solidFill>
                <a:cs typeface="+mn-ea"/>
              </a:rPr>
              <a:t>長庚醫院</a:t>
            </a:r>
            <a:r>
              <a:rPr lang="zh-TW" sz="1400" dirty="0">
                <a:solidFill>
                  <a:srgbClr val="FF0000"/>
                </a:solidFill>
                <a:cs typeface="+mn-ea"/>
              </a:rPr>
              <a:t>合聘人員，且其院外學術研究計畫應至</a:t>
            </a:r>
            <a:r>
              <a:rPr lang="zh-TW" altLang="en-US" sz="1400" dirty="0">
                <a:solidFill>
                  <a:srgbClr val="FF0000"/>
                </a:solidFill>
                <a:cs typeface="+mn-ea"/>
              </a:rPr>
              <a:t>少</a:t>
            </a:r>
            <a:r>
              <a:rPr lang="zh-TW" sz="1400" dirty="0">
                <a:solidFill>
                  <a:srgbClr val="FF0000"/>
                </a:solidFill>
                <a:cs typeface="+mn-ea"/>
              </a:rPr>
              <a:t>1人符合</a:t>
            </a:r>
            <a:br>
              <a:rPr lang="zh-TW" sz="1400" dirty="0">
                <a:solidFill>
                  <a:srgbClr val="FF0000"/>
                </a:solidFill>
                <a:cs typeface="+mn-ea"/>
              </a:rPr>
            </a:br>
            <a:r>
              <a:rPr lang="zh-TW" sz="1400" dirty="0">
                <a:solidFill>
                  <a:srgbClr val="FF0000"/>
                </a:solidFill>
                <a:cs typeface="+mn-ea"/>
              </a:rPr>
              <a:t>         </a:t>
            </a:r>
            <a:r>
              <a:rPr lang="zh-TW" altLang="en-US" sz="1400" dirty="0">
                <a:solidFill>
                  <a:srgbClr val="FF0000"/>
                </a:solidFill>
                <a:cs typeface="+mn-ea"/>
              </a:rPr>
              <a:t> </a:t>
            </a:r>
            <a:r>
              <a:rPr lang="zh-TW" sz="1400" dirty="0">
                <a:solidFill>
                  <a:srgbClr val="FF0000"/>
                </a:solidFill>
                <a:cs typeface="+mn-ea"/>
              </a:rPr>
              <a:t>上述(ㄧ)或(二)或(</a:t>
            </a:r>
            <a:r>
              <a:rPr lang="zh-TW" altLang="en-US" sz="1400" dirty="0">
                <a:solidFill>
                  <a:srgbClr val="FF0000"/>
                </a:solidFill>
                <a:cs typeface="+mn-ea"/>
              </a:rPr>
              <a:t>三</a:t>
            </a:r>
            <a:r>
              <a:rPr lang="zh-TW" sz="1400" dirty="0">
                <a:solidFill>
                  <a:srgbClr val="FF0000"/>
                </a:solidFill>
                <a:cs typeface="+mn-ea"/>
              </a:rPr>
              <a:t>)之條件擔任共同或協同主持人共同合作始得補助</a:t>
            </a:r>
            <a:r>
              <a:rPr lang="zh-TW" sz="1400" dirty="0">
                <a:cs typeface="+mn-ea"/>
              </a:rPr>
              <a:t>。</a:t>
            </a:r>
            <a:r>
              <a:rPr lang="zh-TW" altLang="en-US" sz="1400" dirty="0">
                <a:cs typeface="+mn-ea"/>
              </a:rPr>
              <a:t> </a:t>
            </a:r>
            <a:endParaRPr lang="en-US" altLang="zh-TW" sz="1400" dirty="0">
              <a:cs typeface="+mn-ea"/>
            </a:endParaRPr>
          </a:p>
          <a:p>
            <a:pPr marL="0" indent="0">
              <a:lnSpc>
                <a:spcPts val="2400"/>
              </a:lnSpc>
              <a:spcBef>
                <a:spcPct val="0"/>
              </a:spcBef>
              <a:buNone/>
            </a:pPr>
            <a:r>
              <a:rPr lang="zh-TW" altLang="en-US" sz="1400" dirty="0">
                <a:cs typeface="+mn-ea"/>
              </a:rPr>
              <a:t>      </a:t>
            </a:r>
            <a:r>
              <a:rPr lang="zh-TW" sz="1400" dirty="0">
                <a:cs typeface="+mn-ea"/>
              </a:rPr>
              <a:t>(五)同時符合院內所定二種以上不同獎勵標準時，僅能擇一提出申請，不得重覆敘獎。</a:t>
            </a:r>
            <a:br>
              <a:rPr lang="zh-TW" altLang="en-US" sz="1400" dirty="0">
                <a:cs typeface="+mn-ea"/>
              </a:rPr>
            </a:br>
            <a:r>
              <a:rPr lang="zh-TW" altLang="en-US" sz="1400" dirty="0">
                <a:cs typeface="+mn-ea"/>
              </a:rPr>
              <a:t>          </a:t>
            </a:r>
            <a:r>
              <a:rPr lang="zh-TW" sz="1400" dirty="0">
                <a:solidFill>
                  <a:srgbClr val="FF0000"/>
                </a:solidFill>
                <a:cs typeface="+mn-ea"/>
              </a:rPr>
              <a:t>申請人須切結所申請論文沒有在院內或院外得獎。</a:t>
            </a:r>
            <a:endParaRPr lang="en-US" sz="1400" dirty="0">
              <a:solidFill>
                <a:srgbClr val="FF0000"/>
              </a:solidFill>
              <a:cs typeface="+mn-ea"/>
            </a:endParaRPr>
          </a:p>
          <a:p>
            <a:pPr marL="0" indent="0" eaLnBrk="1" hangingPunct="1">
              <a:lnSpc>
                <a:spcPts val="2400"/>
              </a:lnSpc>
              <a:spcBef>
                <a:spcPct val="0"/>
              </a:spcBef>
              <a:buNone/>
            </a:pPr>
            <a:r>
              <a:rPr lang="zh-TW" altLang="en-US" sz="2400" b="1" dirty="0"/>
              <a:t>二、獎勵條件：</a:t>
            </a:r>
            <a:endParaRPr lang="en-US" altLang="zh-TW" sz="1600" b="1" dirty="0"/>
          </a:p>
          <a:p>
            <a:pPr marL="0" indent="0" eaLnBrk="1" hangingPunct="1">
              <a:lnSpc>
                <a:spcPts val="2400"/>
              </a:lnSpc>
              <a:spcBef>
                <a:spcPct val="0"/>
              </a:spcBef>
              <a:buNone/>
            </a:pPr>
            <a:r>
              <a:rPr lang="zh-TW" altLang="en-US" sz="1600" b="1" dirty="0"/>
              <a:t>   </a:t>
            </a:r>
            <a:r>
              <a:rPr lang="en-US" altLang="zh-TW" sz="1400" dirty="0">
                <a:ea typeface="DFKai-SB"/>
              </a:rPr>
              <a:t>  (</a:t>
            </a:r>
            <a:r>
              <a:rPr lang="zh-TW" altLang="en-US" sz="1400" dirty="0">
                <a:ea typeface="DFKai-SB"/>
              </a:rPr>
              <a:t>一</a:t>
            </a:r>
            <a:r>
              <a:rPr lang="en-US" altLang="zh-TW" sz="1400" dirty="0">
                <a:ea typeface="DFKai-SB"/>
              </a:rPr>
              <a:t>)</a:t>
            </a:r>
            <a:r>
              <a:rPr lang="zh-TW" altLang="en-US" sz="1400" dirty="0">
                <a:ea typeface="DFKai-SB"/>
              </a:rPr>
              <a:t>申請獎勵金期間內，需擔任執行中之國科會、國家衛生研究院、經濟部科專計畫或經長庚決策委員會</a:t>
            </a:r>
            <a:br>
              <a:rPr lang="en-US" altLang="zh-TW" sz="1400" dirty="0">
                <a:ea typeface="DFKai-SB"/>
              </a:rPr>
            </a:br>
            <a:r>
              <a:rPr lang="zh-TW" altLang="en-US" sz="1400" dirty="0">
                <a:ea typeface="DFKai-SB"/>
              </a:rPr>
              <a:t>          認可機構之研究計畫主持人</a:t>
            </a:r>
            <a:r>
              <a:rPr lang="en-US" sz="1400" dirty="0">
                <a:ea typeface="DFKai-SB"/>
              </a:rPr>
              <a:t>(</a:t>
            </a:r>
            <a:r>
              <a:rPr lang="zh-TW" altLang="en-US" sz="1400" dirty="0">
                <a:ea typeface="DFKai-SB"/>
              </a:rPr>
              <a:t>含子計畫主持人</a:t>
            </a:r>
            <a:r>
              <a:rPr lang="en-US" altLang="zh-TW" sz="1400" dirty="0">
                <a:ea typeface="DFKai-SB"/>
              </a:rPr>
              <a:t>)</a:t>
            </a:r>
            <a:r>
              <a:rPr lang="zh-TW" altLang="en-US" sz="1400" dirty="0">
                <a:ea typeface="DFKai-SB"/>
              </a:rPr>
              <a:t>，不含延期案、</a:t>
            </a:r>
            <a:r>
              <a:rPr lang="zh-TW" altLang="en-US" sz="1400" spc="-150" dirty="0">
                <a:ea typeface="DFKai-SB"/>
              </a:rPr>
              <a:t>長庚醫學研究計畫、非學術研究計畫例如研究</a:t>
            </a:r>
            <a:br>
              <a:rPr lang="en-US" altLang="zh-TW" sz="1400" spc="-150" dirty="0">
                <a:ea typeface="DFKai-SB"/>
              </a:rPr>
            </a:br>
            <a:r>
              <a:rPr lang="zh-TW" altLang="en-US" sz="1400" spc="-150" dirty="0">
                <a:ea typeface="DFKai-SB"/>
              </a:rPr>
              <a:t>             學者延攬人才、合作交流、產學合作及政府委辦業務計畫等。</a:t>
            </a:r>
            <a:endParaRPr lang="en-US" sz="1400" spc="-150" dirty="0">
              <a:ea typeface="DFKai-SB"/>
            </a:endParaRPr>
          </a:p>
          <a:p>
            <a:pPr marL="0" indent="0" eaLnBrk="1" hangingPunct="1">
              <a:lnSpc>
                <a:spcPts val="2400"/>
              </a:lnSpc>
              <a:spcBef>
                <a:spcPct val="0"/>
              </a:spcBef>
              <a:buNone/>
            </a:pPr>
            <a:r>
              <a:rPr lang="zh-TW" altLang="en-US" sz="1400" dirty="0">
                <a:ea typeface="DFKai-SB"/>
              </a:rPr>
              <a:t>      </a:t>
            </a:r>
            <a:r>
              <a:rPr lang="en-US" altLang="zh-TW" sz="1400" dirty="0">
                <a:ea typeface="DFKai-SB"/>
              </a:rPr>
              <a:t>(</a:t>
            </a:r>
            <a:r>
              <a:rPr lang="zh-TW" altLang="en-US" sz="1400" dirty="0">
                <a:ea typeface="DFKai-SB"/>
              </a:rPr>
              <a:t>二</a:t>
            </a:r>
            <a:r>
              <a:rPr lang="en-US" altLang="zh-TW" sz="1400" dirty="0">
                <a:ea typeface="DFKai-SB"/>
              </a:rPr>
              <a:t>)</a:t>
            </a:r>
            <a:r>
              <a:rPr lang="zh-TW" altLang="en-US" sz="1400" dirty="0">
                <a:solidFill>
                  <a:srgbClr val="FF0000"/>
                </a:solidFill>
                <a:ea typeface="DFKai-SB"/>
              </a:rPr>
              <a:t>發表</a:t>
            </a:r>
            <a:r>
              <a:rPr lang="en-US" altLang="zh-TW" sz="1400" dirty="0">
                <a:solidFill>
                  <a:srgbClr val="FF0000"/>
                </a:solidFill>
                <a:ea typeface="DFKai-SB"/>
              </a:rPr>
              <a:t>article</a:t>
            </a:r>
            <a:r>
              <a:rPr lang="zh-TW" altLang="en-US" sz="1400" dirty="0">
                <a:solidFill>
                  <a:srgbClr val="FF0000"/>
                </a:solidFill>
                <a:ea typeface="DFKai-SB"/>
              </a:rPr>
              <a:t>或</a:t>
            </a:r>
            <a:r>
              <a:rPr lang="en-US" altLang="zh-TW" sz="1400" dirty="0">
                <a:solidFill>
                  <a:srgbClr val="FF0000"/>
                </a:solidFill>
                <a:ea typeface="DFKai-SB"/>
              </a:rPr>
              <a:t>review</a:t>
            </a:r>
            <a:r>
              <a:rPr lang="zh-TW" altLang="en-US" sz="1400" dirty="0">
                <a:solidFill>
                  <a:srgbClr val="FF0000"/>
                </a:solidFill>
                <a:ea typeface="DFKai-SB"/>
              </a:rPr>
              <a:t> </a:t>
            </a:r>
            <a:r>
              <a:rPr lang="en-US" altLang="zh-TW" sz="1400" dirty="0">
                <a:solidFill>
                  <a:srgbClr val="FF0000"/>
                </a:solidFill>
                <a:ea typeface="DFKai-SB"/>
              </a:rPr>
              <a:t>article</a:t>
            </a:r>
            <a:r>
              <a:rPr lang="zh-TW" altLang="en-US" sz="1400" dirty="0">
                <a:solidFill>
                  <a:srgbClr val="FF0000"/>
                </a:solidFill>
                <a:ea typeface="DFKai-SB"/>
              </a:rPr>
              <a:t>之研究</a:t>
            </a:r>
            <a:r>
              <a:rPr lang="zh-TW" altLang="en-US" sz="1400" dirty="0">
                <a:ea typeface="DFKai-SB"/>
              </a:rPr>
              <a:t>論文於</a:t>
            </a:r>
            <a:r>
              <a:rPr lang="en-US" altLang="zh-TW" sz="1400" dirty="0">
                <a:ea typeface="DFKai-SB"/>
              </a:rPr>
              <a:t>SCI</a:t>
            </a:r>
            <a:r>
              <a:rPr lang="zh-TW" altLang="en-US" sz="1400" dirty="0">
                <a:ea typeface="DFKai-SB"/>
              </a:rPr>
              <a:t>、</a:t>
            </a:r>
            <a:r>
              <a:rPr lang="en-US" altLang="zh-TW" sz="1400" dirty="0">
                <a:ea typeface="DFKai-SB"/>
              </a:rPr>
              <a:t>SSCI</a:t>
            </a:r>
            <a:r>
              <a:rPr lang="zh-TW" altLang="en-US" sz="1400" dirty="0">
                <a:ea typeface="DFKai-SB"/>
              </a:rPr>
              <a:t>、</a:t>
            </a:r>
            <a:r>
              <a:rPr lang="en-US" altLang="zh-TW" sz="1400" dirty="0">
                <a:ea typeface="DFKai-SB"/>
              </a:rPr>
              <a:t>EI</a:t>
            </a:r>
            <a:r>
              <a:rPr lang="zh-TW" altLang="en-US" sz="1400" dirty="0">
                <a:ea typeface="DFKai-SB"/>
              </a:rPr>
              <a:t>收錄雜誌，其引證係數達一定標準者。</a:t>
            </a:r>
            <a:endParaRPr lang="en-US" altLang="zh-TW" sz="1400" dirty="0">
              <a:ea typeface="DFKai-SB"/>
            </a:endParaRPr>
          </a:p>
          <a:p>
            <a:pPr marL="0" indent="0" eaLnBrk="1" hangingPunct="1">
              <a:lnSpc>
                <a:spcPts val="2400"/>
              </a:lnSpc>
              <a:spcBef>
                <a:spcPct val="0"/>
              </a:spcBef>
              <a:buNone/>
            </a:pPr>
            <a:r>
              <a:rPr lang="en-US" altLang="zh-TW" sz="1400" dirty="0">
                <a:ea typeface="DFKai-SB"/>
              </a:rPr>
              <a:t> </a:t>
            </a:r>
            <a:r>
              <a:rPr lang="zh-TW" altLang="en-US" sz="1400" dirty="0">
                <a:ea typeface="DFKai-SB"/>
              </a:rPr>
              <a:t>  </a:t>
            </a:r>
            <a:r>
              <a:rPr lang="en-US" altLang="zh-TW" sz="1400" dirty="0">
                <a:ea typeface="DFKai-SB"/>
              </a:rPr>
              <a:t>   (</a:t>
            </a:r>
            <a:r>
              <a:rPr lang="zh-TW" altLang="en-US" sz="1400" dirty="0">
                <a:ea typeface="DFKai-SB"/>
              </a:rPr>
              <a:t>三</a:t>
            </a:r>
            <a:r>
              <a:rPr lang="en-US" altLang="zh-TW" sz="1400" dirty="0">
                <a:ea typeface="DFKai-SB"/>
              </a:rPr>
              <a:t>)</a:t>
            </a:r>
            <a:r>
              <a:rPr lang="zh-TW" altLang="en-US" sz="1400" dirty="0">
                <a:ea typeface="DFKai-SB"/>
              </a:rPr>
              <a:t>申請獎勵之論文需冠以長庚大學與長庚醫院之名義發表，並於論文標明所任職之所有長庚體系機構名稱。</a:t>
            </a:r>
            <a:br>
              <a:rPr lang="en-US" altLang="zh-TW" sz="1400" dirty="0">
                <a:ea typeface="DFKai-SB"/>
              </a:rPr>
            </a:br>
            <a:r>
              <a:rPr lang="zh-TW" altLang="en-US" sz="1400" dirty="0">
                <a:ea typeface="DFKai-SB"/>
              </a:rPr>
              <a:t>      </a:t>
            </a:r>
            <a:r>
              <a:rPr lang="en-US" altLang="zh-TW" sz="1400" dirty="0">
                <a:ea typeface="DFKai-SB"/>
              </a:rPr>
              <a:t>(</a:t>
            </a:r>
            <a:r>
              <a:rPr lang="zh-TW" altLang="en-US" sz="1400" dirty="0">
                <a:ea typeface="DFKai-SB"/>
              </a:rPr>
              <a:t>四</a:t>
            </a:r>
            <a:r>
              <a:rPr lang="en-US" altLang="zh-TW" sz="1400" dirty="0">
                <a:ea typeface="DFKai-SB"/>
              </a:rPr>
              <a:t>)</a:t>
            </a:r>
            <a:r>
              <a:rPr lang="zh-TW" altLang="en-US" sz="1400" dirty="0"/>
              <a:t>當年度申請獎勵論文須為非</a:t>
            </a:r>
            <a:r>
              <a:rPr lang="en-US" altLang="zh-TW" sz="1400" dirty="0"/>
              <a:t>Mega journals(</a:t>
            </a:r>
            <a:r>
              <a:rPr lang="zh-TW" altLang="en-US" sz="1400" dirty="0">
                <a:solidFill>
                  <a:srgbClr val="FF0000"/>
                </a:solidFill>
              </a:rPr>
              <a:t>包含</a:t>
            </a:r>
            <a:r>
              <a:rPr lang="en-US" altLang="zh-TW" sz="1400" dirty="0">
                <a:solidFill>
                  <a:srgbClr val="FF0000"/>
                </a:solidFill>
              </a:rPr>
              <a:t>MDPI</a:t>
            </a:r>
            <a:r>
              <a:rPr lang="zh-TW" altLang="en-US" sz="1400" dirty="0">
                <a:solidFill>
                  <a:srgbClr val="FF0000"/>
                </a:solidFill>
              </a:rPr>
              <a:t>、</a:t>
            </a:r>
            <a:r>
              <a:rPr lang="en-US" altLang="zh-TW" sz="1400" dirty="0">
                <a:solidFill>
                  <a:srgbClr val="FF0000"/>
                </a:solidFill>
              </a:rPr>
              <a:t>Frontiers</a:t>
            </a:r>
            <a:r>
              <a:rPr lang="zh-TW" altLang="en-US" sz="1400" dirty="0">
                <a:solidFill>
                  <a:srgbClr val="FF0000"/>
                </a:solidFill>
              </a:rPr>
              <a:t>、 </a:t>
            </a:r>
            <a:r>
              <a:rPr lang="en-US" altLang="zh-TW" sz="1400" dirty="0" err="1">
                <a:solidFill>
                  <a:srgbClr val="FF0000"/>
                </a:solidFill>
              </a:rPr>
              <a:t>Hindawi</a:t>
            </a:r>
            <a:r>
              <a:rPr lang="zh-TW" altLang="en-US" sz="1400" dirty="0">
                <a:solidFill>
                  <a:srgbClr val="FF0000"/>
                </a:solidFill>
              </a:rPr>
              <a:t>、</a:t>
            </a:r>
            <a:r>
              <a:rPr lang="en-US" altLang="zh-TW" sz="1400" dirty="0" err="1">
                <a:solidFill>
                  <a:srgbClr val="FF0000"/>
                </a:solidFill>
              </a:rPr>
              <a:t>Baishideng</a:t>
            </a:r>
            <a:r>
              <a:rPr lang="en-US" altLang="zh-TW" sz="1400" dirty="0"/>
              <a:t>)</a:t>
            </a:r>
            <a:r>
              <a:rPr lang="zh-TW" altLang="en-US" sz="1400" dirty="0"/>
              <a:t>出版社發表</a:t>
            </a:r>
            <a:br>
              <a:rPr lang="en-US" altLang="zh-TW" sz="1400" dirty="0"/>
            </a:br>
            <a:r>
              <a:rPr lang="zh-TW" altLang="en-US" sz="1400" dirty="0"/>
              <a:t>          之期刊。</a:t>
            </a:r>
            <a:r>
              <a:rPr lang="en-US" altLang="zh-TW" sz="1400" dirty="0"/>
              <a:t>(Mega journals</a:t>
            </a:r>
            <a:r>
              <a:rPr lang="zh-TW" altLang="en-US" sz="1400" dirty="0"/>
              <a:t>最新清冊請參考林口圖書館網頁</a:t>
            </a:r>
            <a:r>
              <a:rPr lang="en-US" altLang="zh-TW" sz="1400" dirty="0"/>
              <a:t>) </a:t>
            </a:r>
            <a:endParaRPr lang="zh-TW" altLang="en-US" sz="1400" dirty="0">
              <a:ea typeface="DFKai-SB"/>
            </a:endParaRPr>
          </a:p>
          <a:p>
            <a:pPr marL="0" indent="0" eaLnBrk="1" hangingPunct="1">
              <a:lnSpc>
                <a:spcPts val="2400"/>
              </a:lnSpc>
              <a:spcBef>
                <a:spcPct val="0"/>
              </a:spcBef>
              <a:buFontTx/>
              <a:buNone/>
            </a:pPr>
            <a:r>
              <a:rPr lang="zh-TW" altLang="en-US" sz="1600" dirty="0"/>
              <a:t> </a:t>
            </a:r>
            <a:r>
              <a:rPr lang="zh-TW" altLang="en-US" sz="1600" b="1" dirty="0"/>
              <a:t>　</a:t>
            </a:r>
          </a:p>
          <a:p>
            <a:pPr marL="0" indent="0" eaLnBrk="1" hangingPunct="1">
              <a:lnSpc>
                <a:spcPts val="2400"/>
              </a:lnSpc>
              <a:spcBef>
                <a:spcPct val="0"/>
              </a:spcBef>
              <a:buFontTx/>
              <a:buNone/>
            </a:pPr>
            <a:endParaRPr lang="en-US" altLang="zh-TW" sz="1600" b="1" dirty="0"/>
          </a:p>
        </p:txBody>
      </p:sp>
      <p:sp>
        <p:nvSpPr>
          <p:cNvPr id="35843" name="投影片編號版面配置區 1">
            <a:extLst>
              <a:ext uri="{FF2B5EF4-FFF2-40B4-BE49-F238E27FC236}">
                <a16:creationId xmlns:a16="http://schemas.microsoft.com/office/drawing/2014/main" id="{5D2C621E-F957-E338-3ABD-FE24B59F89E8}"/>
              </a:ext>
            </a:extLst>
          </p:cNvPr>
          <p:cNvSpPr>
            <a:spLocks noGrp="1"/>
          </p:cNvSpPr>
          <p:nvPr>
            <p:ph type="sldNum" sz="quarter" idx="12"/>
          </p:nvPr>
        </p:nvSpPr>
        <p:spPr>
          <a:xfrm>
            <a:off x="3305741" y="8205457"/>
            <a:ext cx="2289175"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FF5FA260-A849-A74B-8971-5FBDD9F1234F}" type="slidenum">
              <a:rPr lang="en-US" altLang="zh-TW" sz="1400" smtClean="0">
                <a:solidFill>
                  <a:srgbClr val="007A77"/>
                </a:solidFill>
                <a:latin typeface="Arial" panose="020B0604020202020204" pitchFamily="34" charset="0"/>
                <a:ea typeface="新細明體" panose="02020500000000000000" pitchFamily="18" charset="-120"/>
              </a:rPr>
              <a:pPr eaLnBrk="1" hangingPunct="1">
                <a:spcBef>
                  <a:spcPct val="0"/>
                </a:spcBef>
                <a:buClrTx/>
                <a:buSzTx/>
                <a:buFontTx/>
                <a:buNone/>
              </a:pPr>
              <a:t>20</a:t>
            </a:fld>
            <a:endParaRPr lang="en-US" altLang="zh-TW" sz="1400">
              <a:solidFill>
                <a:srgbClr val="007A77"/>
              </a:solidFill>
              <a:latin typeface="Arial" panose="020B0604020202020204" pitchFamily="34" charset="0"/>
              <a:ea typeface="新細明體" panose="02020500000000000000" pitchFamily="18" charset="-120"/>
            </a:endParaRPr>
          </a:p>
        </p:txBody>
      </p:sp>
      <p:sp>
        <p:nvSpPr>
          <p:cNvPr id="35844" name="標題 4">
            <a:extLst>
              <a:ext uri="{FF2B5EF4-FFF2-40B4-BE49-F238E27FC236}">
                <a16:creationId xmlns:a16="http://schemas.microsoft.com/office/drawing/2014/main" id="{96E3D714-CF85-37B9-E2D1-19EAEBCE33E6}"/>
              </a:ext>
            </a:extLst>
          </p:cNvPr>
          <p:cNvSpPr>
            <a:spLocks noGrp="1" noChangeArrowheads="1"/>
          </p:cNvSpPr>
          <p:nvPr>
            <p:ph type="title"/>
          </p:nvPr>
        </p:nvSpPr>
        <p:spPr>
          <a:xfrm>
            <a:off x="221999" y="262975"/>
            <a:ext cx="8461375" cy="1143000"/>
          </a:xfrm>
        </p:spPr>
        <p:txBody>
          <a:bodyPr/>
          <a:lstStyle/>
          <a:p>
            <a:r>
              <a:rPr lang="zh-TW" altLang="en-US" sz="3600"/>
              <a:t>長庚研究獎勵金</a:t>
            </a:r>
            <a:r>
              <a:rPr lang="en-US" altLang="zh-TW" sz="3600"/>
              <a:t>(I)</a:t>
            </a:r>
            <a:endParaRPr lang="zh-TW" altLang="en-US" sz="36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a:extLst>
              <a:ext uri="{FF2B5EF4-FFF2-40B4-BE49-F238E27FC236}">
                <a16:creationId xmlns:a16="http://schemas.microsoft.com/office/drawing/2014/main" id="{EC22B2E6-0FE0-5D1D-3278-2C7873DA9597}"/>
              </a:ext>
            </a:extLst>
          </p:cNvPr>
          <p:cNvSpPr>
            <a:spLocks noGrp="1" noChangeArrowheads="1"/>
          </p:cNvSpPr>
          <p:nvPr>
            <p:ph type="body" idx="1"/>
          </p:nvPr>
        </p:nvSpPr>
        <p:spPr>
          <a:xfrm>
            <a:off x="0" y="1700213"/>
            <a:ext cx="9144000" cy="5472112"/>
          </a:xfrm>
        </p:spPr>
        <p:txBody>
          <a:bodyPr/>
          <a:lstStyle/>
          <a:p>
            <a:pPr marL="0" indent="0" eaLnBrk="1" hangingPunct="1">
              <a:lnSpc>
                <a:spcPts val="2000"/>
              </a:lnSpc>
              <a:spcBef>
                <a:spcPct val="0"/>
              </a:spcBef>
              <a:spcAft>
                <a:spcPts val="600"/>
              </a:spcAft>
              <a:buFont typeface="Wingdings" pitchFamily="2" charset="2"/>
              <a:buNone/>
            </a:pPr>
            <a:endParaRPr lang="en-US" altLang="zh-TW" sz="2400" b="1" dirty="0"/>
          </a:p>
          <a:p>
            <a:pPr marL="0" indent="0" eaLnBrk="1" hangingPunct="1">
              <a:lnSpc>
                <a:spcPts val="2400"/>
              </a:lnSpc>
              <a:spcBef>
                <a:spcPct val="0"/>
              </a:spcBef>
              <a:buFontTx/>
              <a:buNone/>
            </a:pPr>
            <a:r>
              <a:rPr lang="zh-TW" altLang="en-US" sz="2400" b="1" dirty="0"/>
              <a:t>三、申請時間：</a:t>
            </a:r>
            <a:endParaRPr lang="en-US" altLang="zh-TW" sz="2400" b="1" dirty="0"/>
          </a:p>
          <a:p>
            <a:pPr marL="0" indent="0" eaLnBrk="1" hangingPunct="1">
              <a:lnSpc>
                <a:spcPts val="2400"/>
              </a:lnSpc>
              <a:spcBef>
                <a:spcPct val="0"/>
              </a:spcBef>
              <a:buFont typeface="Wingdings" pitchFamily="2" charset="2"/>
              <a:buNone/>
            </a:pPr>
            <a:r>
              <a:rPr lang="en-US" altLang="zh-TW" sz="2400" b="1" dirty="0"/>
              <a:t>    </a:t>
            </a:r>
            <a:r>
              <a:rPr lang="zh-TW" altLang="en-US" sz="2000" dirty="0"/>
              <a:t>每年約</a:t>
            </a:r>
            <a:r>
              <a:rPr lang="en-US" altLang="zh-TW" sz="2000" dirty="0"/>
              <a:t>2</a:t>
            </a:r>
            <a:r>
              <a:rPr lang="zh-TW" altLang="en-US" sz="2000" dirty="0"/>
              <a:t>月登錄申請之論文</a:t>
            </a:r>
            <a:r>
              <a:rPr lang="en-US" altLang="zh-TW" sz="2000" dirty="0"/>
              <a:t>(</a:t>
            </a:r>
            <a:r>
              <a:rPr lang="zh-TW" altLang="en-US" sz="2000" dirty="0"/>
              <a:t>本校研發處辦理</a:t>
            </a:r>
            <a:r>
              <a:rPr lang="en-US" altLang="zh-TW" sz="2000" dirty="0"/>
              <a:t>)</a:t>
            </a:r>
          </a:p>
          <a:p>
            <a:pPr marL="0" indent="0" eaLnBrk="1" hangingPunct="1">
              <a:lnSpc>
                <a:spcPts val="2400"/>
              </a:lnSpc>
              <a:spcBef>
                <a:spcPct val="0"/>
              </a:spcBef>
              <a:buFont typeface="Wingdings" pitchFamily="2" charset="2"/>
              <a:buNone/>
            </a:pPr>
            <a:r>
              <a:rPr lang="en-US" altLang="zh-TW" sz="2000" dirty="0"/>
              <a:t>     4</a:t>
            </a:r>
            <a:r>
              <a:rPr lang="zh-TW" altLang="en-US" sz="2000" dirty="0"/>
              <a:t>月長庚醫院公告提出申請</a:t>
            </a:r>
            <a:r>
              <a:rPr lang="en-US" altLang="zh-TW" sz="2000" dirty="0"/>
              <a:t>(</a:t>
            </a:r>
            <a:r>
              <a:rPr lang="zh-TW" altLang="en-US" sz="2000" dirty="0"/>
              <a:t>本校研發處為收件窗口，先檢核申請文件後送</a:t>
            </a:r>
            <a:endParaRPr lang="en-US" altLang="zh-TW" sz="2000" dirty="0"/>
          </a:p>
          <a:p>
            <a:pPr marL="0" indent="0" eaLnBrk="1" hangingPunct="1">
              <a:lnSpc>
                <a:spcPts val="2400"/>
              </a:lnSpc>
              <a:spcBef>
                <a:spcPct val="0"/>
              </a:spcBef>
              <a:buFont typeface="Wingdings" pitchFamily="2" charset="2"/>
              <a:buNone/>
            </a:pPr>
            <a:r>
              <a:rPr lang="en-US" altLang="zh-TW" sz="2000" dirty="0"/>
              <a:t>     </a:t>
            </a:r>
            <a:r>
              <a:rPr lang="zh-TW" altLang="en-US" sz="2000" dirty="0"/>
              <a:t>醫院醫研部審查） </a:t>
            </a:r>
            <a:r>
              <a:rPr lang="zh-TW" altLang="en-US" sz="2400" b="1" dirty="0"/>
              <a:t>　</a:t>
            </a:r>
            <a:endParaRPr lang="en-US" altLang="zh-TW" sz="2400" b="1" dirty="0"/>
          </a:p>
          <a:p>
            <a:pPr marL="0" indent="0" eaLnBrk="1" hangingPunct="1">
              <a:lnSpc>
                <a:spcPts val="2400"/>
              </a:lnSpc>
              <a:spcBef>
                <a:spcPct val="0"/>
              </a:spcBef>
              <a:buFontTx/>
              <a:buNone/>
            </a:pPr>
            <a:r>
              <a:rPr lang="zh-TW" altLang="en-US" sz="2400" b="1" dirty="0"/>
              <a:t>　　　　　　</a:t>
            </a:r>
          </a:p>
          <a:p>
            <a:pPr marL="0" indent="0" eaLnBrk="1" hangingPunct="1">
              <a:lnSpc>
                <a:spcPts val="2400"/>
              </a:lnSpc>
              <a:spcBef>
                <a:spcPct val="0"/>
              </a:spcBef>
              <a:buFontTx/>
              <a:buNone/>
            </a:pPr>
            <a:r>
              <a:rPr lang="zh-TW" altLang="en-US" sz="2400" b="1" dirty="0"/>
              <a:t>四、辦法及表件：</a:t>
            </a:r>
            <a:endParaRPr lang="en-US" altLang="zh-TW" sz="2400" b="1" dirty="0"/>
          </a:p>
          <a:p>
            <a:pPr marL="0" indent="0" eaLnBrk="1" hangingPunct="1">
              <a:lnSpc>
                <a:spcPts val="2400"/>
              </a:lnSpc>
              <a:spcBef>
                <a:spcPct val="0"/>
              </a:spcBef>
              <a:buFontTx/>
              <a:buNone/>
            </a:pPr>
            <a:r>
              <a:rPr lang="zh-TW" altLang="en-US" sz="2000" dirty="0"/>
              <a:t>    「長庚研究獎勵金作業管理辦法」</a:t>
            </a:r>
            <a:r>
              <a:rPr lang="en-US" altLang="zh-TW" sz="2000" dirty="0"/>
              <a:t>;</a:t>
            </a:r>
            <a:r>
              <a:rPr lang="zh-TW" altLang="en-US" sz="2000" dirty="0"/>
              <a:t>「研究獎勵金申請表」</a:t>
            </a:r>
            <a:r>
              <a:rPr lang="en-US" altLang="zh-TW" sz="2000" dirty="0"/>
              <a:t>(</a:t>
            </a:r>
            <a:r>
              <a:rPr lang="zh-TW" altLang="en-US" sz="2000" dirty="0"/>
              <a:t>醫院辦法</a:t>
            </a:r>
            <a:r>
              <a:rPr lang="en-US" altLang="zh-TW" sz="2000" dirty="0"/>
              <a:t>)</a:t>
            </a:r>
            <a:r>
              <a:rPr lang="zh-TW" altLang="en-US" sz="2000" dirty="0"/>
              <a:t> </a:t>
            </a:r>
            <a:endParaRPr lang="en-US" altLang="zh-TW" sz="2000" dirty="0"/>
          </a:p>
          <a:p>
            <a:pPr marL="0" indent="0" eaLnBrk="1" hangingPunct="1">
              <a:lnSpc>
                <a:spcPts val="2400"/>
              </a:lnSpc>
              <a:spcBef>
                <a:spcPct val="0"/>
              </a:spcBef>
              <a:buFontTx/>
              <a:buNone/>
            </a:pPr>
            <a:endParaRPr lang="zh-TW" altLang="en-US" sz="2000" dirty="0"/>
          </a:p>
          <a:p>
            <a:pPr marL="0" indent="0" eaLnBrk="1" hangingPunct="1">
              <a:lnSpc>
                <a:spcPts val="2400"/>
              </a:lnSpc>
              <a:spcBef>
                <a:spcPct val="0"/>
              </a:spcBef>
              <a:buFont typeface="Wingdings" pitchFamily="2" charset="2"/>
              <a:buNone/>
            </a:pPr>
            <a:r>
              <a:rPr lang="zh-TW" altLang="en-US" sz="2400" b="1" dirty="0"/>
              <a:t>五、承辦單位：</a:t>
            </a:r>
            <a:endParaRPr lang="en-US" altLang="zh-TW" sz="2400" b="1" dirty="0"/>
          </a:p>
          <a:p>
            <a:pPr marL="0" indent="0" eaLnBrk="1" hangingPunct="1">
              <a:lnSpc>
                <a:spcPts val="2400"/>
              </a:lnSpc>
              <a:spcBef>
                <a:spcPct val="0"/>
              </a:spcBef>
              <a:buFont typeface="Wingdings" pitchFamily="2" charset="2"/>
              <a:buNone/>
            </a:pPr>
            <a:r>
              <a:rPr lang="en-US" altLang="zh-TW" sz="2400" b="1" dirty="0"/>
              <a:t>    </a:t>
            </a:r>
            <a:r>
              <a:rPr lang="zh-TW" altLang="en-US" sz="2000" dirty="0"/>
              <a:t>長庚大學 研發處 分機</a:t>
            </a:r>
            <a:r>
              <a:rPr lang="en-US" altLang="zh-TW" sz="2000" dirty="0"/>
              <a:t>3661</a:t>
            </a:r>
          </a:p>
          <a:p>
            <a:pPr marL="0" indent="0" eaLnBrk="1" hangingPunct="1">
              <a:lnSpc>
                <a:spcPts val="2400"/>
              </a:lnSpc>
              <a:spcBef>
                <a:spcPct val="0"/>
              </a:spcBef>
              <a:buNone/>
            </a:pPr>
            <a:r>
              <a:rPr lang="en-US" altLang="zh-TW" sz="2000" dirty="0"/>
              <a:t>     </a:t>
            </a:r>
            <a:r>
              <a:rPr lang="zh-TW" altLang="en-US" sz="2000" dirty="0"/>
              <a:t>長庚醫院 林口醫學研究發展部 </a:t>
            </a:r>
            <a:r>
              <a:rPr lang="en-US" altLang="zh-TW" sz="2000" dirty="0"/>
              <a:t>(403)7671</a:t>
            </a:r>
            <a:endParaRPr lang="zh-TW" altLang="en-US" sz="2000" dirty="0"/>
          </a:p>
          <a:p>
            <a:pPr marL="0" indent="0" eaLnBrk="1" hangingPunct="1">
              <a:lnSpc>
                <a:spcPts val="2400"/>
              </a:lnSpc>
              <a:spcBef>
                <a:spcPct val="0"/>
              </a:spcBef>
              <a:buFont typeface="Wingdings" pitchFamily="2" charset="2"/>
              <a:buNone/>
            </a:pPr>
            <a:endParaRPr lang="en-US" altLang="zh-TW" sz="2000" dirty="0"/>
          </a:p>
        </p:txBody>
      </p:sp>
      <p:sp>
        <p:nvSpPr>
          <p:cNvPr id="36867" name="投影片編號版面配置區 1">
            <a:extLst>
              <a:ext uri="{FF2B5EF4-FFF2-40B4-BE49-F238E27FC236}">
                <a16:creationId xmlns:a16="http://schemas.microsoft.com/office/drawing/2014/main" id="{B841C1B9-98C1-E0EE-9C5F-48C9405472C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DCBAE38C-4568-FE48-92A7-26C65F2A4BB1}" type="slidenum">
              <a:rPr lang="en-US" altLang="zh-TW" sz="1400" smtClean="0">
                <a:solidFill>
                  <a:srgbClr val="007A77"/>
                </a:solidFill>
                <a:latin typeface="Arial" panose="020B0604020202020204" pitchFamily="34" charset="0"/>
                <a:ea typeface="新細明體" panose="02020500000000000000" pitchFamily="18" charset="-120"/>
              </a:rPr>
              <a:pPr eaLnBrk="1" hangingPunct="1">
                <a:spcBef>
                  <a:spcPct val="0"/>
                </a:spcBef>
                <a:buClrTx/>
                <a:buSzTx/>
                <a:buFontTx/>
                <a:buNone/>
              </a:pPr>
              <a:t>21</a:t>
            </a:fld>
            <a:endParaRPr lang="en-US" altLang="zh-TW" sz="1400">
              <a:solidFill>
                <a:srgbClr val="007A77"/>
              </a:solidFill>
              <a:latin typeface="Arial" panose="020B0604020202020204" pitchFamily="34" charset="0"/>
              <a:ea typeface="新細明體" panose="02020500000000000000" pitchFamily="18" charset="-120"/>
            </a:endParaRPr>
          </a:p>
        </p:txBody>
      </p:sp>
      <p:sp>
        <p:nvSpPr>
          <p:cNvPr id="36868" name="標題 4">
            <a:extLst>
              <a:ext uri="{FF2B5EF4-FFF2-40B4-BE49-F238E27FC236}">
                <a16:creationId xmlns:a16="http://schemas.microsoft.com/office/drawing/2014/main" id="{FE4F2C48-C719-EA2F-EE4D-F3AC6F55BE00}"/>
              </a:ext>
            </a:extLst>
          </p:cNvPr>
          <p:cNvSpPr>
            <a:spLocks noGrp="1" noChangeArrowheads="1"/>
          </p:cNvSpPr>
          <p:nvPr>
            <p:ph type="title"/>
          </p:nvPr>
        </p:nvSpPr>
        <p:spPr>
          <a:xfrm>
            <a:off x="323850" y="620713"/>
            <a:ext cx="8461375" cy="1143000"/>
          </a:xfrm>
        </p:spPr>
        <p:txBody>
          <a:bodyPr/>
          <a:lstStyle/>
          <a:p>
            <a:r>
              <a:rPr lang="zh-TW" altLang="en-US" sz="3600"/>
              <a:t>長庚研究獎勵金</a:t>
            </a:r>
            <a:r>
              <a:rPr lang="en-US" altLang="zh-TW" sz="3600"/>
              <a:t>(II)</a:t>
            </a:r>
            <a:endParaRPr lang="zh-TW" altLang="en-US" sz="3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19626A8D-A030-B865-FF6E-751BF042DC09}"/>
              </a:ext>
            </a:extLst>
          </p:cNvPr>
          <p:cNvSpPr>
            <a:spLocks noGrp="1" noChangeArrowheads="1"/>
          </p:cNvSpPr>
          <p:nvPr>
            <p:ph type="body" idx="4294967295"/>
          </p:nvPr>
        </p:nvSpPr>
        <p:spPr>
          <a:xfrm>
            <a:off x="0" y="2205038"/>
            <a:ext cx="9144000" cy="3168650"/>
          </a:xfrm>
        </p:spPr>
        <p:txBody>
          <a:bodyPr/>
          <a:lstStyle/>
          <a:p>
            <a:pPr marL="714375" indent="-714375" eaLnBrk="1" hangingPunct="1">
              <a:buFontTx/>
              <a:buNone/>
            </a:pPr>
            <a:r>
              <a:rPr lang="zh-TW" altLang="en-US" sz="2800" dirty="0"/>
              <a:t>一、教育部、國衛院、衛生福利部、經濟部</a:t>
            </a:r>
            <a:r>
              <a:rPr lang="en-US" altLang="zh-TW" sz="2800" dirty="0"/>
              <a:t>……</a:t>
            </a:r>
            <a:r>
              <a:rPr lang="zh-TW" altLang="en-US" sz="2800" dirty="0"/>
              <a:t>等政府、財團法人基金會及學術機構計畫：由研發處研發行政組辦理。</a:t>
            </a:r>
          </a:p>
          <a:p>
            <a:pPr marL="714375" indent="-714375" eaLnBrk="1" hangingPunct="1">
              <a:buFontTx/>
              <a:buNone/>
            </a:pPr>
            <a:r>
              <a:rPr lang="zh-TW" altLang="en-US" sz="2800" dirty="0"/>
              <a:t>二、台塑相關企業及產學計畫：由技術合作處建教中心辦理。</a:t>
            </a:r>
          </a:p>
          <a:p>
            <a:pPr marL="714375" indent="-714375" eaLnBrk="1" hangingPunct="1">
              <a:buFontTx/>
              <a:buNone/>
            </a:pPr>
            <a:endParaRPr lang="en-US" altLang="zh-TW" sz="2800" b="1" dirty="0"/>
          </a:p>
        </p:txBody>
      </p:sp>
      <p:sp>
        <p:nvSpPr>
          <p:cNvPr id="37891" name="投影片編號版面配置區 1">
            <a:extLst>
              <a:ext uri="{FF2B5EF4-FFF2-40B4-BE49-F238E27FC236}">
                <a16:creationId xmlns:a16="http://schemas.microsoft.com/office/drawing/2014/main" id="{742D6521-9B52-1E85-9E49-9B022FA6FF4F}"/>
              </a:ext>
            </a:extLst>
          </p:cNvPr>
          <p:cNvSpPr txBox="1">
            <a:spLocks noGrp="1"/>
          </p:cNvSpPr>
          <p:nvPr/>
        </p:nvSpPr>
        <p:spPr bwMode="auto">
          <a:xfrm>
            <a:off x="3362325" y="6553200"/>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a:spcBef>
                <a:spcPct val="0"/>
              </a:spcBef>
              <a:buClrTx/>
              <a:buSzTx/>
              <a:buFontTx/>
              <a:buNone/>
            </a:pPr>
            <a:fld id="{94E0393B-5C6C-1144-8C9E-3E0C4EF87A3E}" type="slidenum">
              <a:rPr lang="en-US" altLang="zh-TW" sz="1400">
                <a:solidFill>
                  <a:schemeClr val="tx1"/>
                </a:solidFill>
                <a:latin typeface="Arial" panose="020B0604020202020204" pitchFamily="34" charset="0"/>
                <a:ea typeface="新細明體" panose="02020500000000000000" pitchFamily="18" charset="-120"/>
              </a:rPr>
              <a:pPr algn="ctr">
                <a:spcBef>
                  <a:spcPct val="0"/>
                </a:spcBef>
                <a:buClrTx/>
                <a:buSzTx/>
                <a:buFontTx/>
                <a:buNone/>
              </a:pPr>
              <a:t>22</a:t>
            </a:fld>
            <a:endParaRPr lang="en-US" altLang="zh-TW" sz="1400">
              <a:solidFill>
                <a:schemeClr val="tx1"/>
              </a:solidFill>
              <a:latin typeface="Arial" panose="020B0604020202020204" pitchFamily="34" charset="0"/>
              <a:ea typeface="新細明體" panose="02020500000000000000" pitchFamily="18" charset="-120"/>
            </a:endParaRPr>
          </a:p>
        </p:txBody>
      </p:sp>
      <p:sp>
        <p:nvSpPr>
          <p:cNvPr id="37892" name="標題 4">
            <a:extLst>
              <a:ext uri="{FF2B5EF4-FFF2-40B4-BE49-F238E27FC236}">
                <a16:creationId xmlns:a16="http://schemas.microsoft.com/office/drawing/2014/main" id="{A3BB7829-7F1D-FE78-4C7E-AA555DDD4A0A}"/>
              </a:ext>
            </a:extLst>
          </p:cNvPr>
          <p:cNvSpPr>
            <a:spLocks noGrp="1" noChangeArrowheads="1"/>
          </p:cNvSpPr>
          <p:nvPr>
            <p:ph type="title"/>
          </p:nvPr>
        </p:nvSpPr>
        <p:spPr>
          <a:xfrm>
            <a:off x="301625" y="692150"/>
            <a:ext cx="8461375" cy="1143000"/>
          </a:xfrm>
        </p:spPr>
        <p:txBody>
          <a:bodyPr/>
          <a:lstStyle/>
          <a:p>
            <a:r>
              <a:rPr lang="zh-TW" altLang="en-US" sz="3600"/>
              <a:t>其他研究計畫申請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D6284-6272-0C61-B4EA-4EFE51677EAF}"/>
            </a:ext>
          </a:extLst>
        </p:cNvPr>
        <p:cNvGrpSpPr/>
        <p:nvPr/>
      </p:nvGrpSpPr>
      <p:grpSpPr>
        <a:xfrm>
          <a:off x="0" y="0"/>
          <a:ext cx="0" cy="0"/>
          <a:chOff x="0" y="0"/>
          <a:chExt cx="0" cy="0"/>
        </a:xfrm>
      </p:grpSpPr>
      <p:sp>
        <p:nvSpPr>
          <p:cNvPr id="38914" name="Rectangle 3">
            <a:extLst>
              <a:ext uri="{FF2B5EF4-FFF2-40B4-BE49-F238E27FC236}">
                <a16:creationId xmlns:a16="http://schemas.microsoft.com/office/drawing/2014/main" id="{197BF729-E259-D766-54D1-09E56C1EB229}"/>
              </a:ext>
            </a:extLst>
          </p:cNvPr>
          <p:cNvSpPr>
            <a:spLocks noGrp="1" noChangeArrowheads="1"/>
          </p:cNvSpPr>
          <p:nvPr>
            <p:ph type="body" idx="1"/>
          </p:nvPr>
        </p:nvSpPr>
        <p:spPr>
          <a:xfrm>
            <a:off x="468313" y="2172929"/>
            <a:ext cx="8351837" cy="4496159"/>
          </a:xfrm>
        </p:spPr>
        <p:txBody>
          <a:bodyPr/>
          <a:lstStyle/>
          <a:p>
            <a:pPr marL="540000" indent="-720000" eaLnBrk="1" hangingPunct="1">
              <a:lnSpc>
                <a:spcPts val="2600"/>
              </a:lnSpc>
              <a:spcBef>
                <a:spcPct val="0"/>
              </a:spcBef>
              <a:spcAft>
                <a:spcPts val="600"/>
              </a:spcAft>
              <a:buFontTx/>
              <a:buNone/>
            </a:pPr>
            <a:r>
              <a:rPr lang="zh-TW" altLang="en-US" sz="2100" b="1" dirty="0"/>
              <a:t>一、通過之國科會大專學生研究計畫，校內另補助學生</a:t>
            </a:r>
            <a:r>
              <a:rPr lang="en-US" altLang="zh-TW" sz="2100" b="1" dirty="0"/>
              <a:t>5,000</a:t>
            </a:r>
            <a:r>
              <a:rPr lang="zh-TW" altLang="en-US" sz="2100" b="1" dirty="0"/>
              <a:t>元助學金</a:t>
            </a:r>
            <a:r>
              <a:rPr lang="zh-TW" altLang="en-US" sz="2100" b="1" dirty="0">
                <a:latin typeface="PMingLiU" panose="02020500000000000000" pitchFamily="18" charset="-120"/>
                <a:ea typeface="PMingLiU" panose="02020500000000000000" pitchFamily="18" charset="-120"/>
              </a:rPr>
              <a:t>；</a:t>
            </a:r>
            <a:r>
              <a:rPr lang="zh-TW" altLang="en-US" sz="2100" b="1" dirty="0"/>
              <a:t>指導教授補助計畫相對補助費</a:t>
            </a:r>
            <a:r>
              <a:rPr lang="en-US" altLang="zh-TW" sz="2100" b="1" dirty="0"/>
              <a:t>20,000</a:t>
            </a:r>
            <a:r>
              <a:rPr lang="zh-TW" altLang="en-US" sz="2100" b="1" dirty="0"/>
              <a:t>元。</a:t>
            </a:r>
            <a:endParaRPr lang="en-US" altLang="zh-TW" sz="2100" b="1" dirty="0"/>
          </a:p>
          <a:p>
            <a:pPr marL="540000" indent="-720000" eaLnBrk="1" hangingPunct="1">
              <a:lnSpc>
                <a:spcPts val="2600"/>
              </a:lnSpc>
              <a:spcBef>
                <a:spcPct val="0"/>
              </a:spcBef>
              <a:spcAft>
                <a:spcPts val="600"/>
              </a:spcAft>
              <a:buFontTx/>
              <a:buNone/>
            </a:pPr>
            <a:r>
              <a:rPr lang="zh-TW" altLang="en-US" sz="2100" b="1" dirty="0"/>
              <a:t>二、研發處另依提交之成果報告，舉辦「長庚大學大專學生研究創作獎」，前五名各頒給獎牌</a:t>
            </a:r>
            <a:r>
              <a:rPr lang="en-US" altLang="zh-TW" sz="2100" b="1" dirty="0"/>
              <a:t>(</a:t>
            </a:r>
            <a:r>
              <a:rPr lang="zh-TW" altLang="en-US" sz="2100" b="1" dirty="0"/>
              <a:t>座</a:t>
            </a:r>
            <a:r>
              <a:rPr lang="en-US" altLang="zh-TW" sz="2100" b="1" dirty="0"/>
              <a:t>)</a:t>
            </a:r>
            <a:r>
              <a:rPr lang="zh-TW" altLang="en-US" sz="2100" b="1" dirty="0"/>
              <a:t>一只，佳作各頒給獎狀一紙。獲獎之學生</a:t>
            </a:r>
            <a:r>
              <a:rPr lang="en-US" altLang="zh-TW" sz="2100" b="1" dirty="0"/>
              <a:t>(</a:t>
            </a:r>
            <a:r>
              <a:rPr lang="zh-TW" altLang="en-US" sz="2100" b="1" dirty="0"/>
              <a:t>含校內以及國科會頒發</a:t>
            </a:r>
            <a:r>
              <a:rPr lang="en-US" altLang="zh-TW" sz="2100" b="1" dirty="0"/>
              <a:t>)</a:t>
            </a:r>
            <a:r>
              <a:rPr lang="zh-TW" altLang="en-US" sz="2100" b="1" dirty="0"/>
              <a:t>，若留在本校就讀碩士班，就讀期間可獲得本校全額補助出席國際學術會議發表論文一次；若繼續就讀博士班，則就讀期間可獲得本校全額補助兩次。</a:t>
            </a:r>
            <a:endParaRPr lang="en-US" altLang="zh-TW" sz="2100" b="1" dirty="0"/>
          </a:p>
          <a:p>
            <a:pPr marL="540000" indent="-720000" eaLnBrk="1" hangingPunct="1">
              <a:lnSpc>
                <a:spcPts val="2600"/>
              </a:lnSpc>
              <a:spcBef>
                <a:spcPct val="0"/>
              </a:spcBef>
              <a:spcAft>
                <a:spcPts val="600"/>
              </a:spcAft>
              <a:buFontTx/>
              <a:buNone/>
            </a:pPr>
            <a:r>
              <a:rPr lang="zh-TW" altLang="en-US" sz="2100" b="1" dirty="0"/>
              <a:t>三、承辦單位：研發處研發行政組 分機 </a:t>
            </a:r>
            <a:r>
              <a:rPr lang="en-US" altLang="zh-TW" sz="2100" b="1" dirty="0"/>
              <a:t>3661</a:t>
            </a:r>
          </a:p>
          <a:p>
            <a:pPr eaLnBrk="1" hangingPunct="1">
              <a:lnSpc>
                <a:spcPts val="2600"/>
              </a:lnSpc>
              <a:spcBef>
                <a:spcPct val="0"/>
              </a:spcBef>
              <a:spcAft>
                <a:spcPts val="600"/>
              </a:spcAft>
              <a:buFontTx/>
              <a:buNone/>
            </a:pPr>
            <a:endParaRPr lang="en-US" altLang="zh-TW" sz="2100" b="1" dirty="0"/>
          </a:p>
        </p:txBody>
      </p:sp>
      <p:sp>
        <p:nvSpPr>
          <p:cNvPr id="38915" name="投影片編號版面配置區 1">
            <a:extLst>
              <a:ext uri="{FF2B5EF4-FFF2-40B4-BE49-F238E27FC236}">
                <a16:creationId xmlns:a16="http://schemas.microsoft.com/office/drawing/2014/main" id="{01B7418C-E54A-CBB6-59B4-8ECA7A98E64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6E07C1D1-0A8C-5C4E-862B-0F3460784935}"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23</a:t>
            </a:fld>
            <a:endParaRPr lang="en-US" altLang="zh-TW" sz="1400" dirty="0">
              <a:solidFill>
                <a:schemeClr val="tx1"/>
              </a:solidFill>
              <a:latin typeface="Arial" panose="020B0604020202020204" pitchFamily="34" charset="0"/>
              <a:ea typeface="新細明體" panose="02020500000000000000" pitchFamily="18" charset="-120"/>
            </a:endParaRPr>
          </a:p>
        </p:txBody>
      </p:sp>
      <p:sp>
        <p:nvSpPr>
          <p:cNvPr id="38916" name="標題 4">
            <a:extLst>
              <a:ext uri="{FF2B5EF4-FFF2-40B4-BE49-F238E27FC236}">
                <a16:creationId xmlns:a16="http://schemas.microsoft.com/office/drawing/2014/main" id="{57A529CA-D913-1C58-1E05-1D042BFC4D65}"/>
              </a:ext>
            </a:extLst>
          </p:cNvPr>
          <p:cNvSpPr>
            <a:spLocks noGrp="1" noChangeArrowheads="1"/>
          </p:cNvSpPr>
          <p:nvPr>
            <p:ph type="title"/>
          </p:nvPr>
        </p:nvSpPr>
        <p:spPr>
          <a:xfrm>
            <a:off x="301625" y="692150"/>
            <a:ext cx="8461375" cy="1143000"/>
          </a:xfrm>
        </p:spPr>
        <p:txBody>
          <a:bodyPr/>
          <a:lstStyle/>
          <a:p>
            <a:r>
              <a:rPr lang="zh-TW" altLang="en-US" sz="3600" dirty="0"/>
              <a:t>申請國科會大專學生研究計畫補助</a:t>
            </a:r>
          </a:p>
        </p:txBody>
      </p:sp>
      <p:sp>
        <p:nvSpPr>
          <p:cNvPr id="5" name="文字方塊 8">
            <a:extLst>
              <a:ext uri="{FF2B5EF4-FFF2-40B4-BE49-F238E27FC236}">
                <a16:creationId xmlns:a16="http://schemas.microsoft.com/office/drawing/2014/main" id="{ADD268D7-8ED4-23E4-D2B0-7582F926BBDF}"/>
              </a:ext>
            </a:extLst>
          </p:cNvPr>
          <p:cNvSpPr txBox="1">
            <a:spLocks noChangeArrowheads="1"/>
          </p:cNvSpPr>
          <p:nvPr/>
        </p:nvSpPr>
        <p:spPr bwMode="auto">
          <a:xfrm>
            <a:off x="468314" y="5672976"/>
            <a:ext cx="82073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en-US" altLang="zh-TW" sz="2000" b="1" dirty="0">
                <a:solidFill>
                  <a:schemeClr val="tx1"/>
                </a:solidFill>
                <a:latin typeface="+mj-ea"/>
                <a:ea typeface="+mj-ea"/>
              </a:rPr>
              <a:t>(</a:t>
            </a:r>
            <a:r>
              <a:rPr lang="zh-TW" altLang="en-US" sz="2000" b="1" dirty="0">
                <a:solidFill>
                  <a:schemeClr val="tx1"/>
                </a:solidFill>
                <a:latin typeface="+mj-ea"/>
                <a:ea typeface="+mj-ea"/>
              </a:rPr>
              <a:t>研發處網頁規章辦法</a:t>
            </a:r>
            <a:r>
              <a:rPr lang="en-US" altLang="zh-TW" sz="2000" b="1" dirty="0">
                <a:solidFill>
                  <a:schemeClr val="tx1"/>
                </a:solidFill>
                <a:latin typeface="+mj-ea"/>
                <a:ea typeface="+mj-ea"/>
              </a:rPr>
              <a:t>:</a:t>
            </a:r>
            <a:r>
              <a:rPr lang="zh-TW" altLang="en-US" sz="2000" b="1" dirty="0">
                <a:solidFill>
                  <a:schemeClr val="tx1"/>
                </a:solidFill>
                <a:latin typeface="+mj-ea"/>
                <a:ea typeface="+mj-ea"/>
              </a:rPr>
              <a:t>長庚大學申請國科會大專學生研究計畫補助要點</a:t>
            </a:r>
            <a:r>
              <a:rPr lang="en-US" altLang="zh-TW" sz="2000" b="1" dirty="0">
                <a:solidFill>
                  <a:schemeClr val="tx1"/>
                </a:solidFill>
                <a:latin typeface="+mj-ea"/>
                <a:ea typeface="+mj-ea"/>
              </a:rPr>
              <a:t>)</a:t>
            </a:r>
            <a:endParaRPr lang="zh-TW" altLang="en-US" sz="2000" b="1" dirty="0">
              <a:solidFill>
                <a:schemeClr val="tx1"/>
              </a:solidFill>
              <a:latin typeface="+mj-ea"/>
              <a:ea typeface="+mj-ea"/>
            </a:endParaRPr>
          </a:p>
        </p:txBody>
      </p:sp>
    </p:spTree>
    <p:extLst>
      <p:ext uri="{BB962C8B-B14F-4D97-AF65-F5344CB8AC3E}">
        <p14:creationId xmlns:p14="http://schemas.microsoft.com/office/powerpoint/2010/main" val="314768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1B90057D-EA49-CEF1-5784-AB905A4FA131}"/>
              </a:ext>
            </a:extLst>
          </p:cNvPr>
          <p:cNvSpPr>
            <a:spLocks noGrp="1" noChangeArrowheads="1"/>
          </p:cNvSpPr>
          <p:nvPr>
            <p:ph type="body" idx="1"/>
          </p:nvPr>
        </p:nvSpPr>
        <p:spPr>
          <a:xfrm>
            <a:off x="468313" y="1844675"/>
            <a:ext cx="8351837" cy="4824413"/>
          </a:xfrm>
        </p:spPr>
        <p:txBody>
          <a:bodyPr/>
          <a:lstStyle/>
          <a:p>
            <a:pPr eaLnBrk="1" hangingPunct="1">
              <a:lnSpc>
                <a:spcPts val="2600"/>
              </a:lnSpc>
              <a:spcBef>
                <a:spcPct val="0"/>
              </a:spcBef>
              <a:spcAft>
                <a:spcPts val="600"/>
              </a:spcAft>
              <a:buFontTx/>
              <a:buNone/>
            </a:pPr>
            <a:r>
              <a:rPr lang="zh-TW" altLang="en-US" sz="2100" b="1" dirty="0"/>
              <a:t>一、補助對象：本校註冊在學之大學部、碩士班及博士班學生。</a:t>
            </a:r>
          </a:p>
          <a:p>
            <a:pPr eaLnBrk="1" hangingPunct="1">
              <a:lnSpc>
                <a:spcPts val="2600"/>
              </a:lnSpc>
              <a:spcBef>
                <a:spcPct val="0"/>
              </a:spcBef>
              <a:spcAft>
                <a:spcPts val="0"/>
              </a:spcAft>
              <a:buFontTx/>
              <a:buNone/>
            </a:pPr>
            <a:r>
              <a:rPr lang="zh-TW" altLang="en-US" sz="2100" b="1" dirty="0"/>
              <a:t>二、適用範圍：</a:t>
            </a:r>
          </a:p>
          <a:p>
            <a:pPr lvl="4" indent="-684000" eaLnBrk="1" hangingPunct="1">
              <a:lnSpc>
                <a:spcPts val="2600"/>
              </a:lnSpc>
              <a:spcBef>
                <a:spcPct val="0"/>
              </a:spcBef>
              <a:spcAft>
                <a:spcPts val="0"/>
              </a:spcAft>
              <a:buNone/>
            </a:pPr>
            <a:r>
              <a:rPr lang="en-US" altLang="zh-TW" sz="2100" b="1" dirty="0"/>
              <a:t>(</a:t>
            </a:r>
            <a:r>
              <a:rPr lang="zh-TW" altLang="en-US" sz="2100" b="1" dirty="0"/>
              <a:t>一</a:t>
            </a:r>
            <a:r>
              <a:rPr lang="en-US" altLang="zh-TW" sz="2100" b="1" dirty="0"/>
              <a:t>)</a:t>
            </a:r>
            <a:r>
              <a:rPr lang="zh-TW" altLang="en-US" sz="2100" b="1" dirty="0"/>
              <a:t> 由國際學會或期刊</a:t>
            </a:r>
            <a:r>
              <a:rPr lang="en-US" altLang="zh-TW" sz="2100" b="1" dirty="0"/>
              <a:t>(</a:t>
            </a:r>
            <a:r>
              <a:rPr lang="zh-TW" altLang="en-US" sz="2100" b="1" dirty="0"/>
              <a:t>非掠奪性期刊</a:t>
            </a:r>
            <a:r>
              <a:rPr lang="en-US" altLang="zh-TW" sz="2100" b="1" dirty="0"/>
              <a:t>)</a:t>
            </a:r>
            <a:r>
              <a:rPr lang="zh-TW" altLang="en-US" sz="2100" b="1" dirty="0"/>
              <a:t>於國外辦理之常態性學術會議，且至少包括三個國家</a:t>
            </a:r>
            <a:r>
              <a:rPr lang="en-US" altLang="zh-TW" sz="2100" b="1" dirty="0"/>
              <a:t>(</a:t>
            </a:r>
            <a:r>
              <a:rPr lang="zh-TW" altLang="en-US" sz="2100" b="1" dirty="0"/>
              <a:t>含</a:t>
            </a:r>
            <a:r>
              <a:rPr lang="en-US" altLang="zh-TW" sz="2100" b="1" dirty="0"/>
              <a:t>)</a:t>
            </a:r>
            <a:r>
              <a:rPr lang="zh-TW" altLang="en-US" sz="2100" b="1" dirty="0"/>
              <a:t>以上代表參與者。</a:t>
            </a:r>
          </a:p>
          <a:p>
            <a:pPr lvl="4" indent="-684000" eaLnBrk="1" hangingPunct="1">
              <a:lnSpc>
                <a:spcPts val="2600"/>
              </a:lnSpc>
              <a:spcBef>
                <a:spcPct val="0"/>
              </a:spcBef>
              <a:spcAft>
                <a:spcPts val="0"/>
              </a:spcAft>
              <a:buNone/>
            </a:pPr>
            <a:r>
              <a:rPr lang="en-US" altLang="zh-TW" sz="2100" b="1" dirty="0"/>
              <a:t>(</a:t>
            </a:r>
            <a:r>
              <a:rPr lang="zh-TW" altLang="en-US" sz="2100" b="1" dirty="0"/>
              <a:t>二</a:t>
            </a:r>
            <a:r>
              <a:rPr lang="en-US" altLang="zh-TW" sz="2100" b="1" dirty="0"/>
              <a:t>)</a:t>
            </a:r>
            <a:r>
              <a:rPr lang="zh-TW" altLang="en-US" sz="2100" b="1" dirty="0"/>
              <a:t> 僅限由本校各學院提報具優良歷史之領域重要國際會議，並每年度由研發處通知各學院更新後於網頁公告之。</a:t>
            </a:r>
          </a:p>
          <a:p>
            <a:pPr lvl="4" indent="-684000" eaLnBrk="1" hangingPunct="1">
              <a:lnSpc>
                <a:spcPts val="2600"/>
              </a:lnSpc>
              <a:spcBef>
                <a:spcPct val="0"/>
              </a:spcBef>
              <a:spcAft>
                <a:spcPts val="600"/>
              </a:spcAft>
              <a:buNone/>
            </a:pPr>
            <a:r>
              <a:rPr lang="en-US" altLang="zh-TW" sz="2100" b="1" dirty="0"/>
              <a:t>(</a:t>
            </a:r>
            <a:r>
              <a:rPr lang="zh-TW" altLang="en-US" sz="2100" b="1" dirty="0"/>
              <a:t>三</a:t>
            </a:r>
            <a:r>
              <a:rPr lang="en-US" altLang="zh-TW" sz="2100" b="1" dirty="0"/>
              <a:t>)</a:t>
            </a:r>
            <a:r>
              <a:rPr lang="zh-TW" altLang="en-US" sz="2100" b="1" dirty="0"/>
              <a:t>大陸、香港及澳門等地區之組織主辦的國際會議，不適用。</a:t>
            </a:r>
            <a:endParaRPr lang="en-US" altLang="zh-TW" sz="2100" b="1" dirty="0"/>
          </a:p>
          <a:p>
            <a:pPr lvl="2" indent="-684000" eaLnBrk="1" hangingPunct="1">
              <a:lnSpc>
                <a:spcPts val="2600"/>
              </a:lnSpc>
              <a:spcBef>
                <a:spcPct val="0"/>
              </a:spcBef>
              <a:spcAft>
                <a:spcPts val="0"/>
              </a:spcAft>
              <a:buNone/>
            </a:pPr>
            <a:r>
              <a:rPr lang="zh-TW" altLang="en-US" sz="2100" b="1" dirty="0"/>
              <a:t>三、	補助原則：</a:t>
            </a:r>
          </a:p>
          <a:p>
            <a:pPr lvl="4" indent="-684000" eaLnBrk="1" hangingPunct="1">
              <a:lnSpc>
                <a:spcPts val="2600"/>
              </a:lnSpc>
              <a:spcBef>
                <a:spcPct val="0"/>
              </a:spcBef>
              <a:spcAft>
                <a:spcPts val="0"/>
              </a:spcAft>
              <a:buNone/>
            </a:pPr>
            <a:r>
              <a:rPr lang="en-US" altLang="zh-TW" sz="2100" b="1" dirty="0"/>
              <a:t>(</a:t>
            </a:r>
            <a:r>
              <a:rPr lang="zh-TW" altLang="en-US" sz="2100" b="1" dirty="0"/>
              <a:t>一</a:t>
            </a:r>
            <a:r>
              <a:rPr lang="en-US" altLang="zh-TW" sz="2100" b="1" dirty="0"/>
              <a:t>)	</a:t>
            </a:r>
            <a:r>
              <a:rPr lang="zh-TW" altLang="en-US" sz="2100" b="1" dirty="0"/>
              <a:t>須以本校名義首次發表之論文，每一論文以補助一人為限。</a:t>
            </a:r>
          </a:p>
          <a:p>
            <a:pPr lvl="4" indent="-684000" eaLnBrk="1" hangingPunct="1">
              <a:lnSpc>
                <a:spcPts val="2600"/>
              </a:lnSpc>
              <a:spcBef>
                <a:spcPct val="0"/>
              </a:spcBef>
              <a:spcAft>
                <a:spcPts val="0"/>
              </a:spcAft>
              <a:buNone/>
            </a:pPr>
            <a:r>
              <a:rPr lang="en-US" altLang="zh-TW" sz="2100" b="1" dirty="0"/>
              <a:t>(</a:t>
            </a:r>
            <a:r>
              <a:rPr lang="zh-TW" altLang="en-US" sz="2100" b="1" dirty="0"/>
              <a:t>二</a:t>
            </a:r>
            <a:r>
              <a:rPr lang="en-US" altLang="zh-TW" sz="2100" b="1" dirty="0"/>
              <a:t>)	</a:t>
            </a:r>
            <a:r>
              <a:rPr lang="zh-TW" altLang="en-US" sz="2100" b="1" dirty="0"/>
              <a:t>同一學術會議，同一指導教授之大學部及碩士班學生以補助一人為限，博士班學生則不受此限。</a:t>
            </a:r>
          </a:p>
          <a:p>
            <a:pPr lvl="4" indent="-684000" eaLnBrk="1" hangingPunct="1">
              <a:lnSpc>
                <a:spcPts val="2600"/>
              </a:lnSpc>
              <a:spcBef>
                <a:spcPct val="0"/>
              </a:spcBef>
              <a:spcAft>
                <a:spcPts val="0"/>
              </a:spcAft>
              <a:buNone/>
            </a:pPr>
            <a:r>
              <a:rPr lang="en-US" altLang="zh-TW" sz="2100" b="1" dirty="0"/>
              <a:t>(</a:t>
            </a:r>
            <a:r>
              <a:rPr lang="zh-TW" altLang="en-US" sz="2100" b="1" dirty="0"/>
              <a:t>三</a:t>
            </a:r>
            <a:r>
              <a:rPr lang="en-US" altLang="zh-TW" sz="2100" b="1" dirty="0"/>
              <a:t>)	</a:t>
            </a:r>
            <a:r>
              <a:rPr lang="zh-TW" altLang="en-US" sz="2100" b="1" dirty="0"/>
              <a:t>同一申請人在同一年度內以申請補助一次為原則。</a:t>
            </a:r>
          </a:p>
          <a:p>
            <a:pPr lvl="4" indent="-684000" eaLnBrk="1" hangingPunct="1">
              <a:lnSpc>
                <a:spcPts val="2600"/>
              </a:lnSpc>
              <a:spcBef>
                <a:spcPct val="0"/>
              </a:spcBef>
              <a:spcAft>
                <a:spcPts val="0"/>
              </a:spcAft>
              <a:buNone/>
            </a:pPr>
            <a:r>
              <a:rPr lang="en-US" altLang="zh-TW" sz="2100" b="1" dirty="0"/>
              <a:t>(</a:t>
            </a:r>
            <a:r>
              <a:rPr lang="zh-TW" altLang="en-US" sz="2100" b="1" dirty="0"/>
              <a:t>四</a:t>
            </a:r>
            <a:r>
              <a:rPr lang="en-US" altLang="zh-TW" sz="2100" b="1" dirty="0"/>
              <a:t>)	</a:t>
            </a:r>
            <a:r>
              <a:rPr lang="zh-TW" altLang="en-US" sz="2100" b="1" dirty="0"/>
              <a:t>申請者不得同時或分別向其他機關申請同案補助，如經查出，則予以撤回補助款。</a:t>
            </a:r>
          </a:p>
        </p:txBody>
      </p:sp>
      <p:sp>
        <p:nvSpPr>
          <p:cNvPr id="38915" name="投影片編號版面配置區 1">
            <a:extLst>
              <a:ext uri="{FF2B5EF4-FFF2-40B4-BE49-F238E27FC236}">
                <a16:creationId xmlns:a16="http://schemas.microsoft.com/office/drawing/2014/main" id="{757CFA81-0550-F150-EE43-923F49B461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6E07C1D1-0A8C-5C4E-862B-0F3460784935}"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24</a:t>
            </a:fld>
            <a:endParaRPr lang="en-US" altLang="zh-TW" sz="1400" dirty="0">
              <a:solidFill>
                <a:schemeClr val="tx1"/>
              </a:solidFill>
              <a:latin typeface="Arial" panose="020B0604020202020204" pitchFamily="34" charset="0"/>
              <a:ea typeface="新細明體" panose="02020500000000000000" pitchFamily="18" charset="-120"/>
            </a:endParaRPr>
          </a:p>
        </p:txBody>
      </p:sp>
      <p:sp>
        <p:nvSpPr>
          <p:cNvPr id="38916" name="標題 4">
            <a:extLst>
              <a:ext uri="{FF2B5EF4-FFF2-40B4-BE49-F238E27FC236}">
                <a16:creationId xmlns:a16="http://schemas.microsoft.com/office/drawing/2014/main" id="{8F94BAAF-A490-0415-7276-34EB3142092C}"/>
              </a:ext>
            </a:extLst>
          </p:cNvPr>
          <p:cNvSpPr>
            <a:spLocks noGrp="1" noChangeArrowheads="1"/>
          </p:cNvSpPr>
          <p:nvPr>
            <p:ph type="title"/>
          </p:nvPr>
        </p:nvSpPr>
        <p:spPr>
          <a:xfrm>
            <a:off x="301625" y="692150"/>
            <a:ext cx="8461375" cy="1143000"/>
          </a:xfrm>
        </p:spPr>
        <p:txBody>
          <a:bodyPr/>
          <a:lstStyle/>
          <a:p>
            <a:r>
              <a:rPr lang="zh-TW" altLang="en-US" sz="3600" dirty="0"/>
              <a:t>教育部補助學生出席國際會議</a:t>
            </a:r>
            <a:r>
              <a:rPr lang="en-US" altLang="zh-TW" sz="3600" dirty="0"/>
              <a:t>(I)</a:t>
            </a:r>
            <a:endParaRPr lang="zh-TW" altLang="en-US" sz="3600" dirty="0"/>
          </a:p>
        </p:txBody>
      </p:sp>
    </p:spTree>
    <p:extLst>
      <p:ext uri="{BB962C8B-B14F-4D97-AF65-F5344CB8AC3E}">
        <p14:creationId xmlns:p14="http://schemas.microsoft.com/office/powerpoint/2010/main" val="425583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1B90057D-EA49-CEF1-5784-AB905A4FA131}"/>
              </a:ext>
            </a:extLst>
          </p:cNvPr>
          <p:cNvSpPr>
            <a:spLocks noGrp="1" noChangeArrowheads="1"/>
          </p:cNvSpPr>
          <p:nvPr>
            <p:ph type="body" idx="1"/>
          </p:nvPr>
        </p:nvSpPr>
        <p:spPr>
          <a:xfrm>
            <a:off x="468313" y="1844675"/>
            <a:ext cx="8351837" cy="4824413"/>
          </a:xfrm>
        </p:spPr>
        <p:txBody>
          <a:bodyPr/>
          <a:lstStyle/>
          <a:p>
            <a:pPr marL="540000" indent="-720000" eaLnBrk="1" hangingPunct="1">
              <a:lnSpc>
                <a:spcPts val="2600"/>
              </a:lnSpc>
              <a:spcBef>
                <a:spcPct val="0"/>
              </a:spcBef>
              <a:spcAft>
                <a:spcPts val="600"/>
              </a:spcAft>
              <a:buFontTx/>
              <a:buNone/>
            </a:pPr>
            <a:r>
              <a:rPr lang="zh-TW" altLang="en-US" sz="2100" b="1" dirty="0"/>
              <a:t>四、申請方式：</a:t>
            </a:r>
            <a:endParaRPr lang="en-US" altLang="zh-TW" sz="2100" b="1" dirty="0"/>
          </a:p>
          <a:p>
            <a:pPr marL="1080000" lvl="4" indent="-540000" eaLnBrk="1" hangingPunct="1">
              <a:lnSpc>
                <a:spcPts val="2600"/>
              </a:lnSpc>
              <a:spcBef>
                <a:spcPct val="0"/>
              </a:spcBef>
              <a:spcAft>
                <a:spcPts val="600"/>
              </a:spcAft>
              <a:buNone/>
            </a:pPr>
            <a:r>
              <a:rPr lang="en-US" altLang="zh-TW" sz="2100" b="1" dirty="0"/>
              <a:t>(</a:t>
            </a:r>
            <a:r>
              <a:rPr lang="zh-TW" altLang="en-US" sz="2100" b="1" dirty="0"/>
              <a:t>一</a:t>
            </a:r>
            <a:r>
              <a:rPr lang="en-US" altLang="zh-TW" sz="2100" b="1" dirty="0"/>
              <a:t>)</a:t>
            </a:r>
            <a:r>
              <a:rPr lang="zh-TW" altLang="en-US" sz="2100" b="1" dirty="0"/>
              <a:t>學生填寫「長庚大學大學部、碩、博士班學生出席國際會議申請表」提出，並應備妥申請表所提列之各項文件。</a:t>
            </a:r>
            <a:endParaRPr lang="en-US" altLang="zh-TW" sz="2100" b="1" dirty="0"/>
          </a:p>
          <a:p>
            <a:pPr marL="1080000" lvl="4" indent="-540000" eaLnBrk="1" hangingPunct="1">
              <a:lnSpc>
                <a:spcPts val="2600"/>
              </a:lnSpc>
              <a:spcBef>
                <a:spcPct val="0"/>
              </a:spcBef>
              <a:spcAft>
                <a:spcPts val="600"/>
              </a:spcAft>
              <a:buNone/>
            </a:pPr>
            <a:r>
              <a:rPr lang="en-US" altLang="zh-TW" sz="2100" b="1" dirty="0"/>
              <a:t>(</a:t>
            </a:r>
            <a:r>
              <a:rPr lang="zh-TW" altLang="en-US" sz="2100" b="1" dirty="0"/>
              <a:t>二</a:t>
            </a:r>
            <a:r>
              <a:rPr lang="en-US" altLang="zh-TW" sz="2100" b="1" dirty="0"/>
              <a:t>)</a:t>
            </a:r>
            <a:r>
              <a:rPr lang="zh-TW" altLang="en-US" sz="2100" b="1" dirty="0"/>
              <a:t>以隨到隨審方式受理申請，經費用完即停止受理當年度補助申請。</a:t>
            </a:r>
            <a:endParaRPr lang="en-US" altLang="zh-TW" sz="2100" b="1" dirty="0"/>
          </a:p>
          <a:p>
            <a:pPr marL="504000" indent="-720000" eaLnBrk="1" hangingPunct="1">
              <a:lnSpc>
                <a:spcPts val="2600"/>
              </a:lnSpc>
              <a:spcBef>
                <a:spcPct val="0"/>
              </a:spcBef>
              <a:spcAft>
                <a:spcPts val="600"/>
              </a:spcAft>
              <a:buFont typeface="Wingdings" pitchFamily="2" charset="2"/>
              <a:buNone/>
            </a:pPr>
            <a:r>
              <a:rPr lang="zh-TW" altLang="en-US" sz="2100" b="1" dirty="0"/>
              <a:t>五、申請時間：於國際</a:t>
            </a:r>
            <a:r>
              <a:rPr lang="zh-TW" altLang="en-US" sz="2100" b="1" u="sng" dirty="0"/>
              <a:t>會議舉行日前至少一個月</a:t>
            </a:r>
            <a:r>
              <a:rPr lang="zh-TW" altLang="en-US" sz="2100" b="1" dirty="0"/>
              <a:t>送達研發處，逾期不予受理。若因會議主辦方審查論文時程或等待其他機構補助結果而逾期者不在此限，但仍須於會議舉行日前送達，逾期者亦不予受理。</a:t>
            </a:r>
          </a:p>
          <a:p>
            <a:pPr eaLnBrk="1" hangingPunct="1">
              <a:lnSpc>
                <a:spcPts val="2600"/>
              </a:lnSpc>
              <a:spcBef>
                <a:spcPct val="0"/>
              </a:spcBef>
              <a:spcAft>
                <a:spcPts val="600"/>
              </a:spcAft>
              <a:buFontTx/>
              <a:buNone/>
            </a:pPr>
            <a:r>
              <a:rPr lang="zh-TW" altLang="en-US" sz="2100" b="1" dirty="0"/>
              <a:t>六、承辦單位：研發處研發行政組 分機 </a:t>
            </a:r>
            <a:r>
              <a:rPr lang="en-US" altLang="zh-TW" sz="2100" b="1" dirty="0"/>
              <a:t>3815</a:t>
            </a:r>
          </a:p>
          <a:p>
            <a:pPr eaLnBrk="1" hangingPunct="1">
              <a:lnSpc>
                <a:spcPts val="2600"/>
              </a:lnSpc>
              <a:spcBef>
                <a:spcPct val="0"/>
              </a:spcBef>
              <a:spcAft>
                <a:spcPts val="600"/>
              </a:spcAft>
              <a:buFontTx/>
              <a:buNone/>
            </a:pPr>
            <a:endParaRPr lang="en-US" altLang="zh-TW" sz="2100" b="1" dirty="0"/>
          </a:p>
        </p:txBody>
      </p:sp>
      <p:sp>
        <p:nvSpPr>
          <p:cNvPr id="38915" name="投影片編號版面配置區 1">
            <a:extLst>
              <a:ext uri="{FF2B5EF4-FFF2-40B4-BE49-F238E27FC236}">
                <a16:creationId xmlns:a16="http://schemas.microsoft.com/office/drawing/2014/main" id="{757CFA81-0550-F150-EE43-923F49B461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6E07C1D1-0A8C-5C4E-862B-0F3460784935}"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25</a:t>
            </a:fld>
            <a:endParaRPr lang="en-US" altLang="zh-TW" sz="1400" dirty="0">
              <a:solidFill>
                <a:schemeClr val="tx1"/>
              </a:solidFill>
              <a:latin typeface="Arial" panose="020B0604020202020204" pitchFamily="34" charset="0"/>
              <a:ea typeface="新細明體" panose="02020500000000000000" pitchFamily="18" charset="-120"/>
            </a:endParaRPr>
          </a:p>
        </p:txBody>
      </p:sp>
      <p:sp>
        <p:nvSpPr>
          <p:cNvPr id="38916" name="標題 4">
            <a:extLst>
              <a:ext uri="{FF2B5EF4-FFF2-40B4-BE49-F238E27FC236}">
                <a16:creationId xmlns:a16="http://schemas.microsoft.com/office/drawing/2014/main" id="{8F94BAAF-A490-0415-7276-34EB3142092C}"/>
              </a:ext>
            </a:extLst>
          </p:cNvPr>
          <p:cNvSpPr>
            <a:spLocks noGrp="1" noChangeArrowheads="1"/>
          </p:cNvSpPr>
          <p:nvPr>
            <p:ph type="title"/>
          </p:nvPr>
        </p:nvSpPr>
        <p:spPr>
          <a:xfrm>
            <a:off x="301625" y="692150"/>
            <a:ext cx="8461375" cy="1143000"/>
          </a:xfrm>
        </p:spPr>
        <p:txBody>
          <a:bodyPr/>
          <a:lstStyle/>
          <a:p>
            <a:r>
              <a:rPr lang="zh-TW" altLang="en-US" sz="3600" dirty="0"/>
              <a:t>教育部補助學生出席國際會議</a:t>
            </a:r>
            <a:r>
              <a:rPr lang="en-US" altLang="zh-TW" sz="3600" dirty="0"/>
              <a:t>(II)</a:t>
            </a:r>
            <a:endParaRPr lang="zh-TW" altLang="en-US" sz="3600" dirty="0"/>
          </a:p>
        </p:txBody>
      </p:sp>
      <p:sp>
        <p:nvSpPr>
          <p:cNvPr id="5" name="文字方塊 8">
            <a:extLst>
              <a:ext uri="{FF2B5EF4-FFF2-40B4-BE49-F238E27FC236}">
                <a16:creationId xmlns:a16="http://schemas.microsoft.com/office/drawing/2014/main" id="{EC02EC13-F5FA-4E36-BE0D-CBBA0DE27DD7}"/>
              </a:ext>
            </a:extLst>
          </p:cNvPr>
          <p:cNvSpPr txBox="1">
            <a:spLocks noChangeArrowheads="1"/>
          </p:cNvSpPr>
          <p:nvPr/>
        </p:nvSpPr>
        <p:spPr bwMode="auto">
          <a:xfrm>
            <a:off x="684212" y="5672976"/>
            <a:ext cx="7991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en-US" altLang="zh-TW" sz="2000" b="1" dirty="0">
                <a:solidFill>
                  <a:schemeClr val="tx1"/>
                </a:solidFill>
                <a:latin typeface="+mj-ea"/>
                <a:ea typeface="+mj-ea"/>
              </a:rPr>
              <a:t>(</a:t>
            </a:r>
            <a:r>
              <a:rPr lang="zh-TW" altLang="en-US" sz="2000" b="1" dirty="0">
                <a:solidFill>
                  <a:schemeClr val="tx1"/>
                </a:solidFill>
                <a:latin typeface="+mj-ea"/>
                <a:ea typeface="+mj-ea"/>
              </a:rPr>
              <a:t>研發處網頁規章辦法</a:t>
            </a:r>
            <a:r>
              <a:rPr lang="en-US" altLang="zh-TW" sz="2000" b="1" dirty="0">
                <a:solidFill>
                  <a:schemeClr val="tx1"/>
                </a:solidFill>
                <a:latin typeface="+mj-ea"/>
                <a:ea typeface="+mj-ea"/>
              </a:rPr>
              <a:t>:</a:t>
            </a:r>
            <a:r>
              <a:rPr lang="zh-TW" altLang="en-US" sz="2000" b="1" dirty="0">
                <a:solidFill>
                  <a:schemeClr val="tx1"/>
                </a:solidFill>
                <a:latin typeface="+mj-ea"/>
                <a:ea typeface="+mj-ea"/>
              </a:rPr>
              <a:t>長庚大學補助學生出席國際學術會議作業要點</a:t>
            </a:r>
            <a:r>
              <a:rPr lang="en-US" altLang="zh-TW" sz="2000" b="1" dirty="0">
                <a:solidFill>
                  <a:schemeClr val="tx1"/>
                </a:solidFill>
                <a:latin typeface="+mj-ea"/>
                <a:ea typeface="+mj-ea"/>
              </a:rPr>
              <a:t>)</a:t>
            </a:r>
            <a:endParaRPr lang="zh-TW" altLang="en-US" sz="2000" b="1" dirty="0">
              <a:solidFill>
                <a:schemeClr val="tx1"/>
              </a:solidFill>
              <a:latin typeface="+mj-ea"/>
              <a:ea typeface="+mj-ea"/>
            </a:endParaRPr>
          </a:p>
        </p:txBody>
      </p:sp>
    </p:spTree>
    <p:extLst>
      <p:ext uri="{BB962C8B-B14F-4D97-AF65-F5344CB8AC3E}">
        <p14:creationId xmlns:p14="http://schemas.microsoft.com/office/powerpoint/2010/main" val="205832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46EBD-A932-7EA3-9AC5-98D013135F22}"/>
            </a:ext>
          </a:extLst>
        </p:cNvPr>
        <p:cNvGrpSpPr/>
        <p:nvPr/>
      </p:nvGrpSpPr>
      <p:grpSpPr>
        <a:xfrm>
          <a:off x="0" y="0"/>
          <a:ext cx="0" cy="0"/>
          <a:chOff x="0" y="0"/>
          <a:chExt cx="0" cy="0"/>
        </a:xfrm>
      </p:grpSpPr>
      <p:sp>
        <p:nvSpPr>
          <p:cNvPr id="38914" name="Rectangle 3">
            <a:extLst>
              <a:ext uri="{FF2B5EF4-FFF2-40B4-BE49-F238E27FC236}">
                <a16:creationId xmlns:a16="http://schemas.microsoft.com/office/drawing/2014/main" id="{C7BDEF90-BEF4-A8B2-B8D3-C21C611EC054}"/>
              </a:ext>
            </a:extLst>
          </p:cNvPr>
          <p:cNvSpPr>
            <a:spLocks noGrp="1" noChangeArrowheads="1"/>
          </p:cNvSpPr>
          <p:nvPr>
            <p:ph type="body" idx="1"/>
          </p:nvPr>
        </p:nvSpPr>
        <p:spPr>
          <a:xfrm>
            <a:off x="468313" y="1844675"/>
            <a:ext cx="8351837" cy="4824413"/>
          </a:xfrm>
        </p:spPr>
        <p:txBody>
          <a:bodyPr/>
          <a:lstStyle/>
          <a:p>
            <a:pPr marL="540000" indent="-720000" eaLnBrk="1" hangingPunct="1">
              <a:lnSpc>
                <a:spcPts val="2600"/>
              </a:lnSpc>
              <a:spcBef>
                <a:spcPct val="0"/>
              </a:spcBef>
              <a:spcAft>
                <a:spcPts val="600"/>
              </a:spcAft>
              <a:buFontTx/>
              <a:buNone/>
            </a:pPr>
            <a:r>
              <a:rPr lang="zh-TW" altLang="en-US" sz="2100" b="1" dirty="0"/>
              <a:t>一、為了降低不同審查觀點對升等審查的影響，建議本校教研人員提交升等著作時，宜選擇發表於優良傳統期刊之文章為佳。</a:t>
            </a:r>
            <a:endParaRPr lang="en-US" altLang="zh-TW" sz="2100" b="1" dirty="0"/>
          </a:p>
          <a:p>
            <a:pPr marL="540000" indent="-720000" eaLnBrk="1" hangingPunct="1">
              <a:lnSpc>
                <a:spcPts val="2600"/>
              </a:lnSpc>
              <a:spcBef>
                <a:spcPct val="0"/>
              </a:spcBef>
              <a:spcAft>
                <a:spcPts val="600"/>
              </a:spcAft>
              <a:buFontTx/>
              <a:buNone/>
            </a:pPr>
            <a:r>
              <a:rPr lang="zh-TW" altLang="en-US" sz="2100" b="1" dirty="0"/>
              <a:t>二、研發處網頁設置「掠奪性期刊停看聽」專區，彙整判別掠奪性期刊相關介紹，亦公布本校升等及工作獎金對論文發表期刊之建議。</a:t>
            </a:r>
            <a:endParaRPr lang="en-US" altLang="zh-TW" sz="2100" b="1" dirty="0"/>
          </a:p>
          <a:p>
            <a:pPr marL="540000" indent="-720000" eaLnBrk="1" hangingPunct="1">
              <a:lnSpc>
                <a:spcPts val="2600"/>
              </a:lnSpc>
              <a:spcBef>
                <a:spcPct val="0"/>
              </a:spcBef>
              <a:spcAft>
                <a:spcPts val="600"/>
              </a:spcAft>
              <a:buFontTx/>
              <a:buNone/>
            </a:pPr>
            <a:endParaRPr lang="en-US" altLang="zh-TW" sz="2100" b="1" dirty="0"/>
          </a:p>
          <a:p>
            <a:pPr marL="540000" indent="-720000" eaLnBrk="1" hangingPunct="1">
              <a:lnSpc>
                <a:spcPts val="2600"/>
              </a:lnSpc>
              <a:spcBef>
                <a:spcPct val="0"/>
              </a:spcBef>
              <a:spcAft>
                <a:spcPts val="600"/>
              </a:spcAft>
              <a:buFontTx/>
              <a:buNone/>
            </a:pPr>
            <a:endParaRPr lang="en-US" altLang="zh-TW" sz="2100" b="1" dirty="0"/>
          </a:p>
          <a:p>
            <a:pPr marL="540000" indent="-720000" eaLnBrk="1" hangingPunct="1">
              <a:lnSpc>
                <a:spcPts val="2600"/>
              </a:lnSpc>
              <a:spcBef>
                <a:spcPct val="0"/>
              </a:spcBef>
              <a:spcAft>
                <a:spcPts val="600"/>
              </a:spcAft>
              <a:buFontTx/>
              <a:buNone/>
            </a:pPr>
            <a:endParaRPr lang="en-US" altLang="zh-TW" sz="2100" b="1" dirty="0"/>
          </a:p>
          <a:p>
            <a:pPr marL="540000" indent="-720000" eaLnBrk="1" hangingPunct="1">
              <a:lnSpc>
                <a:spcPts val="2600"/>
              </a:lnSpc>
              <a:spcBef>
                <a:spcPct val="0"/>
              </a:spcBef>
              <a:spcAft>
                <a:spcPts val="600"/>
              </a:spcAft>
              <a:buFontTx/>
              <a:buNone/>
            </a:pPr>
            <a:endParaRPr lang="en-US" altLang="zh-TW" sz="2100" b="1" dirty="0"/>
          </a:p>
          <a:p>
            <a:pPr marL="540000" indent="-720000" eaLnBrk="1" hangingPunct="1">
              <a:lnSpc>
                <a:spcPts val="2600"/>
              </a:lnSpc>
              <a:spcBef>
                <a:spcPct val="0"/>
              </a:spcBef>
              <a:spcAft>
                <a:spcPts val="600"/>
              </a:spcAft>
              <a:buFontTx/>
              <a:buNone/>
            </a:pPr>
            <a:endParaRPr lang="en-US" altLang="zh-TW" sz="2100" b="1" dirty="0"/>
          </a:p>
          <a:p>
            <a:pPr marL="540000" indent="-720000" eaLnBrk="1" hangingPunct="1">
              <a:lnSpc>
                <a:spcPts val="2600"/>
              </a:lnSpc>
              <a:spcBef>
                <a:spcPct val="0"/>
              </a:spcBef>
              <a:spcAft>
                <a:spcPts val="600"/>
              </a:spcAft>
              <a:buFontTx/>
              <a:buNone/>
            </a:pPr>
            <a:endParaRPr lang="en-US" altLang="zh-TW" sz="2100" b="1" dirty="0"/>
          </a:p>
          <a:p>
            <a:pPr marL="540000" indent="-720000" eaLnBrk="1" hangingPunct="1">
              <a:lnSpc>
                <a:spcPts val="1600"/>
              </a:lnSpc>
              <a:spcBef>
                <a:spcPct val="0"/>
              </a:spcBef>
              <a:spcAft>
                <a:spcPts val="600"/>
              </a:spcAft>
              <a:buFontTx/>
              <a:buNone/>
            </a:pPr>
            <a:endParaRPr lang="en-US" altLang="zh-TW" sz="1400" b="1" dirty="0">
              <a:hlinkClick r:id="rId2"/>
            </a:endParaRPr>
          </a:p>
          <a:p>
            <a:pPr marL="540000" indent="-720000" eaLnBrk="1" hangingPunct="1">
              <a:lnSpc>
                <a:spcPts val="1600"/>
              </a:lnSpc>
              <a:spcBef>
                <a:spcPct val="0"/>
              </a:spcBef>
              <a:spcAft>
                <a:spcPts val="600"/>
              </a:spcAft>
              <a:buFontTx/>
              <a:buNone/>
            </a:pPr>
            <a:r>
              <a:rPr lang="en-US" altLang="zh-TW" sz="1400" b="1" dirty="0">
                <a:hlinkClick r:id="rId2"/>
              </a:rPr>
              <a:t>https://www.cgu.edu.tw/research/Contents/?nodeId=13530</a:t>
            </a:r>
            <a:endParaRPr lang="en-US" altLang="zh-TW" sz="1400" b="1" dirty="0"/>
          </a:p>
          <a:p>
            <a:pPr marL="540000" indent="-720000" eaLnBrk="1" hangingPunct="1">
              <a:lnSpc>
                <a:spcPts val="1600"/>
              </a:lnSpc>
              <a:spcBef>
                <a:spcPct val="0"/>
              </a:spcBef>
              <a:spcAft>
                <a:spcPts val="600"/>
              </a:spcAft>
              <a:buNone/>
            </a:pPr>
            <a:r>
              <a:rPr lang="en-US" altLang="zh-TW" sz="1400" b="1" dirty="0">
                <a:hlinkClick r:id="rId3"/>
              </a:rPr>
              <a:t>https://www.cgu.edu.tw/research/Subject/Detail/61326?nodeId=1021&amp;isCms=true</a:t>
            </a:r>
            <a:endParaRPr lang="en-US" altLang="zh-TW" sz="1400" b="1" dirty="0"/>
          </a:p>
          <a:p>
            <a:pPr marL="540000" indent="-720000" eaLnBrk="1" hangingPunct="1">
              <a:lnSpc>
                <a:spcPts val="1600"/>
              </a:lnSpc>
              <a:spcBef>
                <a:spcPct val="0"/>
              </a:spcBef>
              <a:spcAft>
                <a:spcPts val="600"/>
              </a:spcAft>
              <a:buNone/>
            </a:pPr>
            <a:endParaRPr lang="en-US" altLang="zh-TW" sz="1400" b="1" dirty="0"/>
          </a:p>
          <a:p>
            <a:pPr marL="540000" indent="-720000" eaLnBrk="1" hangingPunct="1">
              <a:lnSpc>
                <a:spcPts val="2600"/>
              </a:lnSpc>
              <a:spcBef>
                <a:spcPct val="0"/>
              </a:spcBef>
              <a:spcAft>
                <a:spcPts val="600"/>
              </a:spcAft>
              <a:buFontTx/>
              <a:buNone/>
            </a:pPr>
            <a:endParaRPr lang="en-US" altLang="zh-TW" sz="2100" b="1" dirty="0"/>
          </a:p>
          <a:p>
            <a:pPr eaLnBrk="1" hangingPunct="1">
              <a:lnSpc>
                <a:spcPts val="2600"/>
              </a:lnSpc>
              <a:spcBef>
                <a:spcPct val="0"/>
              </a:spcBef>
              <a:spcAft>
                <a:spcPts val="600"/>
              </a:spcAft>
              <a:buFontTx/>
              <a:buNone/>
            </a:pPr>
            <a:endParaRPr lang="en-US" altLang="zh-TW" sz="2100" b="1" dirty="0"/>
          </a:p>
        </p:txBody>
      </p:sp>
      <p:sp>
        <p:nvSpPr>
          <p:cNvPr id="38915" name="投影片編號版面配置區 1">
            <a:extLst>
              <a:ext uri="{FF2B5EF4-FFF2-40B4-BE49-F238E27FC236}">
                <a16:creationId xmlns:a16="http://schemas.microsoft.com/office/drawing/2014/main" id="{84D8F2F3-B147-E21A-2326-295A8303E1A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6E07C1D1-0A8C-5C4E-862B-0F3460784935}"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26</a:t>
            </a:fld>
            <a:endParaRPr lang="en-US" altLang="zh-TW" sz="1400" dirty="0">
              <a:solidFill>
                <a:schemeClr val="tx1"/>
              </a:solidFill>
              <a:latin typeface="Arial" panose="020B0604020202020204" pitchFamily="34" charset="0"/>
              <a:ea typeface="新細明體" panose="02020500000000000000" pitchFamily="18" charset="-120"/>
            </a:endParaRPr>
          </a:p>
        </p:txBody>
      </p:sp>
      <p:sp>
        <p:nvSpPr>
          <p:cNvPr id="38916" name="標題 4">
            <a:extLst>
              <a:ext uri="{FF2B5EF4-FFF2-40B4-BE49-F238E27FC236}">
                <a16:creationId xmlns:a16="http://schemas.microsoft.com/office/drawing/2014/main" id="{DA72F878-79E7-92D4-956E-44726467D847}"/>
              </a:ext>
            </a:extLst>
          </p:cNvPr>
          <p:cNvSpPr>
            <a:spLocks noGrp="1" noChangeArrowheads="1"/>
          </p:cNvSpPr>
          <p:nvPr>
            <p:ph type="title"/>
          </p:nvPr>
        </p:nvSpPr>
        <p:spPr>
          <a:xfrm>
            <a:off x="301625" y="692150"/>
            <a:ext cx="8461375" cy="1143000"/>
          </a:xfrm>
        </p:spPr>
        <p:txBody>
          <a:bodyPr/>
          <a:lstStyle/>
          <a:p>
            <a:r>
              <a:rPr lang="zh-TW" altLang="en-US" sz="3600" dirty="0"/>
              <a:t>研究成果選擇投稿期刊</a:t>
            </a:r>
          </a:p>
        </p:txBody>
      </p:sp>
      <p:graphicFrame>
        <p:nvGraphicFramePr>
          <p:cNvPr id="4" name="表格 3">
            <a:extLst>
              <a:ext uri="{FF2B5EF4-FFF2-40B4-BE49-F238E27FC236}">
                <a16:creationId xmlns:a16="http://schemas.microsoft.com/office/drawing/2014/main" id="{D696E1BB-3B9D-40FD-FAA5-FEF9317794E8}"/>
              </a:ext>
            </a:extLst>
          </p:cNvPr>
          <p:cNvGraphicFramePr>
            <a:graphicFrameLocks noGrp="1"/>
          </p:cNvGraphicFramePr>
          <p:nvPr>
            <p:extLst>
              <p:ext uri="{D42A27DB-BD31-4B8C-83A1-F6EECF244321}">
                <p14:modId xmlns:p14="http://schemas.microsoft.com/office/powerpoint/2010/main" val="1614847239"/>
              </p:ext>
            </p:extLst>
          </p:nvPr>
        </p:nvGraphicFramePr>
        <p:xfrm>
          <a:off x="698525" y="3387213"/>
          <a:ext cx="8064475" cy="2633630"/>
        </p:xfrm>
        <a:graphic>
          <a:graphicData uri="http://schemas.openxmlformats.org/drawingml/2006/table">
            <a:tbl>
              <a:tblPr firstRow="1" firstCol="1" bandRow="1"/>
              <a:tblGrid>
                <a:gridCol w="717755">
                  <a:extLst>
                    <a:ext uri="{9D8B030D-6E8A-4147-A177-3AD203B41FA5}">
                      <a16:colId xmlns:a16="http://schemas.microsoft.com/office/drawing/2014/main" val="125267421"/>
                    </a:ext>
                  </a:extLst>
                </a:gridCol>
                <a:gridCol w="4414285">
                  <a:extLst>
                    <a:ext uri="{9D8B030D-6E8A-4147-A177-3AD203B41FA5}">
                      <a16:colId xmlns:a16="http://schemas.microsoft.com/office/drawing/2014/main" val="3780627664"/>
                    </a:ext>
                  </a:extLst>
                </a:gridCol>
                <a:gridCol w="1465922">
                  <a:extLst>
                    <a:ext uri="{9D8B030D-6E8A-4147-A177-3AD203B41FA5}">
                      <a16:colId xmlns:a16="http://schemas.microsoft.com/office/drawing/2014/main" val="4254964358"/>
                    </a:ext>
                  </a:extLst>
                </a:gridCol>
                <a:gridCol w="1466513">
                  <a:extLst>
                    <a:ext uri="{9D8B030D-6E8A-4147-A177-3AD203B41FA5}">
                      <a16:colId xmlns:a16="http://schemas.microsoft.com/office/drawing/2014/main" val="3242785925"/>
                    </a:ext>
                  </a:extLst>
                </a:gridCol>
              </a:tblGrid>
              <a:tr h="187161">
                <a:tc>
                  <a:txBody>
                    <a:bodyPr/>
                    <a:lstStyle/>
                    <a:p>
                      <a:pPr algn="ctr">
                        <a:buNone/>
                      </a:pPr>
                      <a:r>
                        <a:rPr lang="zh-TW" sz="1100" kern="100" dirty="0">
                          <a:effectLst/>
                          <a:latin typeface="Aptos" panose="020B0004020202020204" pitchFamily="34" charset="0"/>
                          <a:ea typeface="標楷體" panose="03000509000000000000" pitchFamily="65" charset="-120"/>
                          <a:cs typeface="Times New Roman" panose="02020603050405020304" pitchFamily="18" charset="0"/>
                        </a:rPr>
                        <a:t>項次</a:t>
                      </a:r>
                      <a:endParaRPr lang="zh-TW" sz="11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TW" sz="1100" kern="100">
                          <a:effectLst/>
                          <a:latin typeface="Aptos" panose="020B0004020202020204" pitchFamily="34" charset="0"/>
                          <a:ea typeface="標楷體" panose="03000509000000000000" pitchFamily="65" charset="-120"/>
                          <a:cs typeface="Times New Roman" panose="02020603050405020304" pitchFamily="18" charset="0"/>
                        </a:rPr>
                        <a:t>論文發表類型</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TW" sz="1100" kern="100">
                          <a:effectLst/>
                          <a:latin typeface="Aptos" panose="020B0004020202020204" pitchFamily="34" charset="0"/>
                          <a:ea typeface="標楷體" panose="03000509000000000000" pitchFamily="65" charset="-120"/>
                          <a:cs typeface="Times New Roman" panose="02020603050405020304" pitchFamily="18" charset="0"/>
                        </a:rPr>
                        <a:t>提列升等</a:t>
                      </a:r>
                      <a:r>
                        <a:rPr lang="zh-TW" sz="1100" b="1" kern="100">
                          <a:effectLst/>
                          <a:latin typeface="Aptos" panose="020B0004020202020204" pitchFamily="34" charset="0"/>
                          <a:ea typeface="標楷體" panose="03000509000000000000" pitchFamily="65" charset="-120"/>
                          <a:cs typeface="Times New Roman" panose="02020603050405020304" pitchFamily="18" charset="0"/>
                        </a:rPr>
                        <a:t>代表著作</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TW" sz="1100" kern="100">
                          <a:effectLst/>
                          <a:latin typeface="Aptos" panose="020B0004020202020204" pitchFamily="34" charset="0"/>
                          <a:ea typeface="標楷體" panose="03000509000000000000" pitchFamily="65" charset="-120"/>
                          <a:cs typeface="Times New Roman" panose="02020603050405020304" pitchFamily="18" charset="0"/>
                        </a:rPr>
                        <a:t>提列升等</a:t>
                      </a:r>
                      <a:r>
                        <a:rPr lang="zh-TW" sz="1100" b="1" kern="100">
                          <a:effectLst/>
                          <a:latin typeface="Aptos" panose="020B0004020202020204" pitchFamily="34" charset="0"/>
                          <a:ea typeface="標楷體" panose="03000509000000000000" pitchFamily="65" charset="-120"/>
                          <a:cs typeface="Times New Roman" panose="02020603050405020304" pitchFamily="18" charset="0"/>
                        </a:rPr>
                        <a:t>參考著作</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517156"/>
                  </a:ext>
                </a:extLst>
              </a:tr>
              <a:tr h="763161">
                <a:tc>
                  <a:txBody>
                    <a:bodyPr/>
                    <a:lstStyle/>
                    <a:p>
                      <a:pPr algn="ctr">
                        <a:buNone/>
                      </a:pPr>
                      <a:r>
                        <a:rPr lang="en-US" sz="1100" kern="100">
                          <a:effectLst/>
                          <a:latin typeface="標楷體" panose="03000509000000000000" pitchFamily="65" charset="-120"/>
                          <a:ea typeface="新細明體" panose="02020500000000000000" pitchFamily="18" charset="-120"/>
                          <a:cs typeface="Times New Roman" panose="02020603050405020304" pitchFamily="18" charset="0"/>
                        </a:rPr>
                        <a:t>1</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300" kern="100">
                          <a:effectLst/>
                          <a:latin typeface="標楷體" panose="03000509000000000000" pitchFamily="65" charset="-120"/>
                          <a:ea typeface="新細明體" panose="02020500000000000000" pitchFamily="18" charset="-120"/>
                          <a:cs typeface="Times New Roman" panose="02020603050405020304" pitchFamily="18" charset="0"/>
                        </a:rPr>
                        <a:t>JCR</a:t>
                      </a:r>
                      <a:r>
                        <a:rPr lang="zh-TW" sz="1300" kern="100">
                          <a:effectLst/>
                          <a:latin typeface="Aptos" panose="020B0004020202020204" pitchFamily="34" charset="0"/>
                          <a:ea typeface="標楷體" panose="03000509000000000000" pitchFamily="65" charset="-120"/>
                          <a:cs typeface="Times New Roman" panose="02020603050405020304" pitchFamily="18" charset="0"/>
                        </a:rPr>
                        <a:t>未收錄或最新年度未收錄之期刊</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p>
                      <a:pPr algn="ctr">
                        <a:buNone/>
                      </a:pPr>
                      <a:r>
                        <a:rPr lang="en-US" sz="1300" kern="100">
                          <a:effectLst/>
                          <a:latin typeface="標楷體" panose="03000509000000000000" pitchFamily="65" charset="-120"/>
                          <a:ea typeface="新細明體" panose="02020500000000000000" pitchFamily="18" charset="-120"/>
                          <a:cs typeface="Times New Roman" panose="02020603050405020304" pitchFamily="18" charset="0"/>
                        </a:rPr>
                        <a:t>(</a:t>
                      </a:r>
                      <a:r>
                        <a:rPr lang="zh-TW" sz="1300" kern="100">
                          <a:effectLst/>
                          <a:latin typeface="Aptos" panose="020B0004020202020204" pitchFamily="34" charset="0"/>
                          <a:ea typeface="標楷體" panose="03000509000000000000" pitchFamily="65" charset="-120"/>
                          <a:cs typeface="Times New Roman" panose="02020603050405020304" pitchFamily="18" charset="0"/>
                        </a:rPr>
                        <a:t>最新年度未有期刊領域排名與影響因子</a:t>
                      </a:r>
                      <a:r>
                        <a:rPr lang="en-US" sz="1300" kern="100">
                          <a:effectLst/>
                          <a:latin typeface="Aptos" panose="020B0004020202020204" pitchFamily="34" charset="0"/>
                          <a:ea typeface="標楷體" panose="03000509000000000000" pitchFamily="65" charset="-120"/>
                          <a:cs typeface="Times New Roman" panose="02020603050405020304" pitchFamily="18" charset="0"/>
                        </a:rPr>
                        <a:t>)</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p>
                      <a:pPr algn="ctr">
                        <a:buNone/>
                      </a:pPr>
                      <a:r>
                        <a:rPr lang="en-US" sz="1100" kern="100">
                          <a:effectLst/>
                          <a:latin typeface="標楷體" panose="03000509000000000000" pitchFamily="65" charset="-120"/>
                          <a:ea typeface="新細明體" panose="02020500000000000000" pitchFamily="18" charset="-120"/>
                          <a:cs typeface="Times New Roman" panose="02020603050405020304" pitchFamily="18" charset="0"/>
                        </a:rPr>
                        <a:t>(</a:t>
                      </a:r>
                      <a:r>
                        <a:rPr lang="zh-TW" sz="1100" kern="100">
                          <a:effectLst/>
                          <a:latin typeface="Aptos" panose="020B0004020202020204" pitchFamily="34" charset="0"/>
                          <a:ea typeface="標楷體" panose="03000509000000000000" pitchFamily="65" charset="-120"/>
                          <a:cs typeface="Times New Roman" panose="02020603050405020304" pitchFamily="18" charset="0"/>
                        </a:rPr>
                        <a:t>通識中心人文社會領域之老師除外</a:t>
                      </a:r>
                      <a:r>
                        <a:rPr lang="en-US" sz="1100" kern="100">
                          <a:effectLst/>
                          <a:latin typeface="Aptos" panose="020B0004020202020204" pitchFamily="34" charset="0"/>
                          <a:ea typeface="標楷體" panose="03000509000000000000" pitchFamily="65" charset="-120"/>
                          <a:cs typeface="Times New Roman" panose="02020603050405020304" pitchFamily="18" charset="0"/>
                        </a:rPr>
                        <a:t>)</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p>
                      <a:pPr algn="ctr">
                        <a:buNone/>
                      </a:pPr>
                      <a:r>
                        <a:rPr lang="en-US" sz="1100" kern="100">
                          <a:effectLst/>
                          <a:latin typeface="標楷體" panose="03000509000000000000" pitchFamily="65" charset="-120"/>
                          <a:ea typeface="新細明體" panose="02020500000000000000" pitchFamily="18" charset="-120"/>
                          <a:cs typeface="Times New Roman" panose="02020603050405020304" pitchFamily="18" charset="0"/>
                        </a:rPr>
                        <a:t>(</a:t>
                      </a:r>
                      <a:r>
                        <a:rPr lang="zh-TW" sz="1100" kern="100">
                          <a:effectLst/>
                          <a:latin typeface="Aptos" panose="020B0004020202020204" pitchFamily="34" charset="0"/>
                          <a:ea typeface="標楷體" panose="03000509000000000000" pitchFamily="65" charset="-120"/>
                          <a:cs typeface="Times New Roman" panose="02020603050405020304" pitchFamily="18" charset="0"/>
                        </a:rPr>
                        <a:t>通識中心人文社會領域之老師除外</a:t>
                      </a:r>
                      <a:r>
                        <a:rPr lang="en-US" sz="1100" kern="100">
                          <a:effectLst/>
                          <a:latin typeface="Aptos" panose="020B0004020202020204" pitchFamily="34" charset="0"/>
                          <a:ea typeface="標楷體" panose="03000509000000000000" pitchFamily="65" charset="-120"/>
                          <a:cs typeface="Times New Roman" panose="02020603050405020304" pitchFamily="18" charset="0"/>
                        </a:rPr>
                        <a:t>)</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161890"/>
                  </a:ext>
                </a:extLst>
              </a:tr>
              <a:tr h="534213">
                <a:tc>
                  <a:txBody>
                    <a:bodyPr/>
                    <a:lstStyle/>
                    <a:p>
                      <a:pPr algn="ctr">
                        <a:buNone/>
                      </a:pPr>
                      <a:r>
                        <a:rPr lang="en-US" sz="1100" kern="100">
                          <a:effectLst/>
                          <a:latin typeface="標楷體" panose="03000509000000000000" pitchFamily="65" charset="-120"/>
                          <a:ea typeface="新細明體" panose="02020500000000000000" pitchFamily="18" charset="-120"/>
                          <a:cs typeface="Times New Roman" panose="02020603050405020304" pitchFamily="18" charset="0"/>
                        </a:rPr>
                        <a:t>2</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TW" sz="1300" kern="100">
                          <a:effectLst/>
                          <a:latin typeface="Aptos" panose="020B0004020202020204" pitchFamily="34" charset="0"/>
                          <a:ea typeface="標楷體" panose="03000509000000000000" pitchFamily="65" charset="-120"/>
                          <a:cs typeface="Times New Roman" panose="02020603050405020304" pitchFamily="18" charset="0"/>
                        </a:rPr>
                        <a:t>收錄於</a:t>
                      </a:r>
                      <a:r>
                        <a:rPr lang="en-US" sz="1300" u="sng" kern="100">
                          <a:solidFill>
                            <a:srgbClr val="467886"/>
                          </a:solidFill>
                          <a:effectLst/>
                          <a:latin typeface="Aptos" panose="020B0004020202020204" pitchFamily="34" charset="0"/>
                          <a:ea typeface="標楷體" panose="03000509000000000000" pitchFamily="65" charset="-120"/>
                          <a:cs typeface="Times New Roman" panose="02020603050405020304" pitchFamily="18" charset="0"/>
                          <a:hlinkClick r:id="rId4"/>
                        </a:rPr>
                        <a:t>Beall's List</a:t>
                      </a:r>
                      <a:r>
                        <a:rPr lang="zh-TW" sz="1300" kern="100">
                          <a:effectLst/>
                          <a:latin typeface="Aptos" panose="020B0004020202020204" pitchFamily="34" charset="0"/>
                          <a:ea typeface="標楷體" panose="03000509000000000000" pitchFamily="65" charset="-120"/>
                          <a:cs typeface="Times New Roman" panose="02020603050405020304" pitchFamily="18" charset="0"/>
                        </a:rPr>
                        <a:t>中的出版社或期刊</a:t>
                      </a:r>
                      <a:br>
                        <a:rPr lang="en-US" sz="1300" kern="100">
                          <a:effectLst/>
                          <a:latin typeface="Aptos" panose="020B0004020202020204" pitchFamily="34" charset="0"/>
                          <a:ea typeface="標楷體" panose="03000509000000000000" pitchFamily="65" charset="-120"/>
                          <a:cs typeface="Times New Roman" panose="02020603050405020304" pitchFamily="18" charset="0"/>
                        </a:rPr>
                      </a:br>
                      <a:r>
                        <a:rPr lang="en-US" sz="1300" kern="100">
                          <a:effectLst/>
                          <a:latin typeface="Aptos" panose="020B0004020202020204" pitchFamily="34" charset="0"/>
                          <a:ea typeface="標楷體" panose="03000509000000000000" pitchFamily="65" charset="-120"/>
                          <a:cs typeface="Times New Roman" panose="02020603050405020304" pitchFamily="18" charset="0"/>
                        </a:rPr>
                        <a:t>(Frontiers</a:t>
                      </a:r>
                      <a:r>
                        <a:rPr lang="zh-TW" sz="1300" kern="100">
                          <a:effectLst/>
                          <a:latin typeface="Aptos" panose="020B0004020202020204" pitchFamily="34" charset="0"/>
                          <a:ea typeface="標楷體" panose="03000509000000000000" pitchFamily="65" charset="-120"/>
                          <a:cs typeface="Times New Roman" panose="02020603050405020304" pitchFamily="18" charset="0"/>
                        </a:rPr>
                        <a:t>依項次</a:t>
                      </a:r>
                      <a:r>
                        <a:rPr lang="en-US" sz="1300" kern="100">
                          <a:effectLst/>
                          <a:latin typeface="Aptos" panose="020B0004020202020204" pitchFamily="34" charset="0"/>
                          <a:ea typeface="標楷體" panose="03000509000000000000" pitchFamily="65" charset="-120"/>
                          <a:cs typeface="Times New Roman" panose="02020603050405020304" pitchFamily="18" charset="0"/>
                        </a:rPr>
                        <a:t>5</a:t>
                      </a:r>
                      <a:r>
                        <a:rPr lang="zh-TW" sz="1300" kern="100">
                          <a:effectLst/>
                          <a:latin typeface="Aptos" panose="020B0004020202020204" pitchFamily="34" charset="0"/>
                          <a:ea typeface="標楷體" panose="03000509000000000000" pitchFamily="65" charset="-120"/>
                          <a:cs typeface="Times New Roman" panose="02020603050405020304" pitchFamily="18" charset="0"/>
                        </a:rPr>
                        <a:t>規定</a:t>
                      </a:r>
                      <a:r>
                        <a:rPr lang="en-US" sz="1300" kern="100">
                          <a:effectLst/>
                          <a:latin typeface="Aptos" panose="020B0004020202020204" pitchFamily="34" charset="0"/>
                          <a:ea typeface="標楷體" panose="03000509000000000000" pitchFamily="65" charset="-120"/>
                          <a:cs typeface="Times New Roman" panose="02020603050405020304" pitchFamily="18" charset="0"/>
                        </a:rPr>
                        <a:t>)</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959395"/>
                  </a:ext>
                </a:extLst>
              </a:tr>
              <a:tr h="307441">
                <a:tc>
                  <a:txBody>
                    <a:bodyPr/>
                    <a:lstStyle/>
                    <a:p>
                      <a:pPr algn="ctr">
                        <a:buNone/>
                      </a:pPr>
                      <a:r>
                        <a:rPr lang="en-US" sz="1100" kern="100">
                          <a:effectLst/>
                          <a:latin typeface="標楷體" panose="03000509000000000000" pitchFamily="65" charset="-120"/>
                          <a:ea typeface="新細明體" panose="02020500000000000000" pitchFamily="18" charset="-120"/>
                          <a:cs typeface="Times New Roman" panose="02020603050405020304" pitchFamily="18" charset="0"/>
                        </a:rPr>
                        <a:t>3</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TW" sz="1300" kern="100">
                          <a:effectLst/>
                          <a:latin typeface="Aptos" panose="020B0004020202020204" pitchFamily="34" charset="0"/>
                          <a:ea typeface="標楷體" panose="03000509000000000000" pitchFamily="65" charset="-120"/>
                          <a:cs typeface="Times New Roman" panose="02020603050405020304" pitchFamily="18" charset="0"/>
                        </a:rPr>
                        <a:t>未載明出版社、出版單位或出版學會之期刊</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3442750"/>
                  </a:ext>
                </a:extLst>
              </a:tr>
              <a:tr h="307441">
                <a:tc>
                  <a:txBody>
                    <a:bodyPr/>
                    <a:lstStyle/>
                    <a:p>
                      <a:pPr algn="ctr">
                        <a:buNone/>
                      </a:pPr>
                      <a:r>
                        <a:rPr lang="en-US" sz="1100" kern="100">
                          <a:effectLst/>
                          <a:latin typeface="標楷體" panose="03000509000000000000" pitchFamily="65" charset="-120"/>
                          <a:ea typeface="新細明體" panose="02020500000000000000" pitchFamily="18" charset="-120"/>
                          <a:cs typeface="Times New Roman" panose="02020603050405020304" pitchFamily="18" charset="0"/>
                        </a:rPr>
                        <a:t>4</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300" kern="100">
                          <a:effectLst/>
                          <a:latin typeface="標楷體" panose="03000509000000000000" pitchFamily="65" charset="-120"/>
                          <a:ea typeface="新細明體" panose="02020500000000000000" pitchFamily="18" charset="-120"/>
                          <a:cs typeface="Times New Roman" panose="02020603050405020304" pitchFamily="18" charset="0"/>
                        </a:rPr>
                        <a:t>Omics</a:t>
                      </a:r>
                      <a:r>
                        <a:rPr lang="zh-TW" sz="1300" kern="100">
                          <a:effectLst/>
                          <a:latin typeface="Aptos" panose="020B0004020202020204" pitchFamily="34" charset="0"/>
                          <a:ea typeface="標楷體" panose="03000509000000000000" pitchFamily="65" charset="-120"/>
                          <a:cs typeface="Times New Roman" panose="02020603050405020304" pitchFamily="18" charset="0"/>
                        </a:rPr>
                        <a:t>、</a:t>
                      </a:r>
                      <a:r>
                        <a:rPr lang="en-US" sz="1300" kern="100">
                          <a:effectLst/>
                          <a:latin typeface="Aptos" panose="020B0004020202020204" pitchFamily="34" charset="0"/>
                          <a:ea typeface="標楷體" panose="03000509000000000000" pitchFamily="65" charset="-120"/>
                          <a:cs typeface="Times New Roman" panose="02020603050405020304" pitchFamily="18" charset="0"/>
                        </a:rPr>
                        <a:t>Baishideng</a:t>
                      </a:r>
                      <a:r>
                        <a:rPr lang="zh-TW" sz="1300" kern="100">
                          <a:effectLst/>
                          <a:latin typeface="Aptos" panose="020B0004020202020204" pitchFamily="34" charset="0"/>
                          <a:ea typeface="標楷體" panose="03000509000000000000" pitchFamily="65" charset="-120"/>
                          <a:cs typeface="Times New Roman" panose="02020603050405020304" pitchFamily="18" charset="0"/>
                        </a:rPr>
                        <a:t>、</a:t>
                      </a:r>
                      <a:r>
                        <a:rPr lang="en-US" sz="1300" kern="100">
                          <a:effectLst/>
                          <a:latin typeface="Aptos" panose="020B0004020202020204" pitchFamily="34" charset="0"/>
                          <a:ea typeface="標楷體" panose="03000509000000000000" pitchFamily="65" charset="-120"/>
                          <a:cs typeface="Times New Roman" panose="02020603050405020304" pitchFamily="18" charset="0"/>
                        </a:rPr>
                        <a:t>Hindawi</a:t>
                      </a:r>
                      <a:r>
                        <a:rPr lang="zh-TW" sz="1300" kern="100">
                          <a:effectLst/>
                          <a:latin typeface="Aptos" panose="020B0004020202020204" pitchFamily="34" charset="0"/>
                          <a:ea typeface="標楷體" panose="03000509000000000000" pitchFamily="65" charset="-120"/>
                          <a:cs typeface="Times New Roman" panose="02020603050405020304" pitchFamily="18" charset="0"/>
                        </a:rPr>
                        <a:t>、</a:t>
                      </a:r>
                      <a:r>
                        <a:rPr lang="en-US" sz="1300" kern="100">
                          <a:effectLst/>
                          <a:latin typeface="Aptos" panose="020B0004020202020204" pitchFamily="34" charset="0"/>
                          <a:ea typeface="標楷體" panose="03000509000000000000" pitchFamily="65" charset="-120"/>
                          <a:cs typeface="Times New Roman" panose="02020603050405020304" pitchFamily="18" charset="0"/>
                        </a:rPr>
                        <a:t>ACT</a:t>
                      </a:r>
                      <a:r>
                        <a:rPr lang="zh-TW" sz="1300" kern="100">
                          <a:effectLst/>
                          <a:latin typeface="Aptos" panose="020B0004020202020204" pitchFamily="34" charset="0"/>
                          <a:ea typeface="標楷體" panose="03000509000000000000" pitchFamily="65" charset="-120"/>
                          <a:cs typeface="Times New Roman" panose="02020603050405020304" pitchFamily="18" charset="0"/>
                        </a:rPr>
                        <a:t>、</a:t>
                      </a:r>
                      <a:r>
                        <a:rPr lang="en-US" sz="1300" kern="100">
                          <a:effectLst/>
                          <a:latin typeface="Aptos" panose="020B0004020202020204" pitchFamily="34" charset="0"/>
                          <a:ea typeface="標楷體" panose="03000509000000000000" pitchFamily="65" charset="-120"/>
                          <a:cs typeface="Times New Roman" panose="02020603050405020304" pitchFamily="18" charset="0"/>
                        </a:rPr>
                        <a:t>AME</a:t>
                      </a:r>
                      <a:r>
                        <a:rPr lang="zh-TW" sz="1300" kern="100">
                          <a:effectLst/>
                          <a:latin typeface="Aptos" panose="020B0004020202020204" pitchFamily="34" charset="0"/>
                          <a:ea typeface="標楷體" panose="03000509000000000000" pitchFamily="65" charset="-120"/>
                          <a:cs typeface="Times New Roman" panose="02020603050405020304" pitchFamily="18" charset="0"/>
                        </a:rPr>
                        <a:t>等出版社</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3777612"/>
                  </a:ext>
                </a:extLst>
              </a:tr>
              <a:tr h="534213">
                <a:tc>
                  <a:txBody>
                    <a:bodyPr/>
                    <a:lstStyle/>
                    <a:p>
                      <a:pPr algn="ctr">
                        <a:buNone/>
                      </a:pPr>
                      <a:r>
                        <a:rPr lang="en-US" sz="1100" kern="100" dirty="0">
                          <a:effectLst/>
                          <a:latin typeface="標楷體" panose="03000509000000000000" pitchFamily="65" charset="-120"/>
                          <a:ea typeface="新細明體" panose="02020500000000000000" pitchFamily="18" charset="-120"/>
                          <a:cs typeface="Times New Roman" panose="02020603050405020304" pitchFamily="18" charset="0"/>
                        </a:rPr>
                        <a:t>5</a:t>
                      </a:r>
                      <a:endParaRPr lang="zh-TW" sz="11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300" kern="100" dirty="0">
                          <a:effectLst/>
                          <a:latin typeface="標楷體" panose="03000509000000000000" pitchFamily="65" charset="-120"/>
                          <a:ea typeface="新細明體" panose="02020500000000000000" pitchFamily="18" charset="-120"/>
                          <a:cs typeface="Times New Roman" panose="02020603050405020304" pitchFamily="18" charset="0"/>
                        </a:rPr>
                        <a:t>MDPI</a:t>
                      </a:r>
                      <a:r>
                        <a:rPr lang="zh-TW" sz="1300" kern="100" dirty="0">
                          <a:effectLst/>
                          <a:latin typeface="Aptos" panose="020B0004020202020204" pitchFamily="34" charset="0"/>
                          <a:ea typeface="標楷體" panose="03000509000000000000" pitchFamily="65" charset="-120"/>
                          <a:cs typeface="Times New Roman" panose="02020603050405020304" pitchFamily="18" charset="0"/>
                        </a:rPr>
                        <a:t>、</a:t>
                      </a:r>
                      <a:r>
                        <a:rPr lang="en-US" sz="1300" kern="100" dirty="0">
                          <a:effectLst/>
                          <a:latin typeface="Aptos" panose="020B0004020202020204" pitchFamily="34" charset="0"/>
                          <a:ea typeface="標楷體" panose="03000509000000000000" pitchFamily="65" charset="-120"/>
                          <a:cs typeface="Times New Roman" panose="02020603050405020304" pitchFamily="18" charset="0"/>
                        </a:rPr>
                        <a:t>Frontiers</a:t>
                      </a:r>
                      <a:r>
                        <a:rPr lang="zh-TW" sz="1300" kern="100" dirty="0">
                          <a:effectLst/>
                          <a:latin typeface="Aptos" panose="020B0004020202020204" pitchFamily="34" charset="0"/>
                          <a:ea typeface="標楷體" panose="03000509000000000000" pitchFamily="65" charset="-120"/>
                          <a:cs typeface="Times New Roman" panose="02020603050405020304" pitchFamily="18" charset="0"/>
                        </a:rPr>
                        <a:t>、</a:t>
                      </a:r>
                      <a:r>
                        <a:rPr lang="en-US" sz="1300" kern="100" dirty="0" err="1">
                          <a:effectLst/>
                          <a:latin typeface="Aptos" panose="020B0004020202020204" pitchFamily="34" charset="0"/>
                          <a:ea typeface="標楷體" panose="03000509000000000000" pitchFamily="65" charset="-120"/>
                          <a:cs typeface="Times New Roman" panose="02020603050405020304" pitchFamily="18" charset="0"/>
                        </a:rPr>
                        <a:t>Ivyspring</a:t>
                      </a:r>
                      <a:r>
                        <a:rPr lang="zh-TW" sz="1300" kern="100" dirty="0">
                          <a:effectLst/>
                          <a:latin typeface="Aptos" panose="020B0004020202020204" pitchFamily="34" charset="0"/>
                          <a:ea typeface="標楷體" panose="03000509000000000000" pitchFamily="65" charset="-120"/>
                          <a:cs typeface="Times New Roman" panose="02020603050405020304" pitchFamily="18" charset="0"/>
                        </a:rPr>
                        <a:t>出版之期刊、</a:t>
                      </a:r>
                      <a:endParaRPr lang="zh-TW" sz="1100" kern="100" dirty="0">
                        <a:effectLst/>
                        <a:latin typeface="Aptos" panose="020B0004020202020204" pitchFamily="34" charset="0"/>
                        <a:ea typeface="新細明體" panose="02020500000000000000" pitchFamily="18" charset="-120"/>
                        <a:cs typeface="Times New Roman" panose="02020603050405020304" pitchFamily="18" charset="0"/>
                      </a:endParaRPr>
                    </a:p>
                    <a:p>
                      <a:pPr algn="ctr">
                        <a:buNone/>
                      </a:pPr>
                      <a:r>
                        <a:rPr lang="en-US" sz="1300" u="sng" kern="100" dirty="0">
                          <a:solidFill>
                            <a:srgbClr val="467886"/>
                          </a:solidFill>
                          <a:effectLst/>
                          <a:latin typeface="標楷體" panose="03000509000000000000" pitchFamily="65" charset="-120"/>
                          <a:ea typeface="新細明體" panose="02020500000000000000" pitchFamily="18" charset="-120"/>
                          <a:cs typeface="Times New Roman" panose="02020603050405020304" pitchFamily="18" charset="0"/>
                          <a:hlinkClick r:id="rId5"/>
                        </a:rPr>
                        <a:t>BMC Series (</a:t>
                      </a:r>
                      <a:r>
                        <a:rPr lang="en-US" sz="1300" u="sng" kern="100" dirty="0" err="1">
                          <a:solidFill>
                            <a:srgbClr val="467886"/>
                          </a:solidFill>
                          <a:effectLst/>
                          <a:latin typeface="標楷體" panose="03000509000000000000" pitchFamily="65" charset="-120"/>
                          <a:ea typeface="新細明體" panose="02020500000000000000" pitchFamily="18" charset="-120"/>
                          <a:cs typeface="Times New Roman" panose="02020603050405020304" pitchFamily="18" charset="0"/>
                          <a:hlinkClick r:id="rId5"/>
                        </a:rPr>
                        <a:t>詳見網頁complete</a:t>
                      </a:r>
                      <a:r>
                        <a:rPr lang="en-US" sz="1300" u="sng" kern="100" dirty="0">
                          <a:solidFill>
                            <a:srgbClr val="467886"/>
                          </a:solidFill>
                          <a:effectLst/>
                          <a:latin typeface="標楷體" panose="03000509000000000000" pitchFamily="65" charset="-120"/>
                          <a:ea typeface="新細明體" panose="02020500000000000000" pitchFamily="18" charset="-120"/>
                          <a:cs typeface="Times New Roman" panose="02020603050405020304" pitchFamily="18" charset="0"/>
                          <a:hlinkClick r:id="rId5"/>
                        </a:rPr>
                        <a:t> journals list)</a:t>
                      </a:r>
                      <a:endParaRPr lang="zh-TW" sz="11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en-US" sz="1500" b="1" kern="10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X</a:t>
                      </a:r>
                      <a:endParaRPr lang="zh-TW" sz="1100" kern="10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buNone/>
                      </a:pPr>
                      <a:r>
                        <a:rPr lang="zh-TW" sz="1500" b="1" kern="100" dirty="0">
                          <a:solidFill>
                            <a:srgbClr val="00B050"/>
                          </a:solidFill>
                          <a:effectLst/>
                          <a:latin typeface="Aptos" panose="020B0004020202020204" pitchFamily="34" charset="0"/>
                          <a:ea typeface="標楷體" panose="03000509000000000000" pitchFamily="65" charset="-120"/>
                          <a:cs typeface="Times New Roman" panose="02020603050405020304" pitchFamily="18" charset="0"/>
                        </a:rPr>
                        <a:t>○</a:t>
                      </a:r>
                      <a:br>
                        <a:rPr lang="en-US" sz="1500" kern="100" dirty="0">
                          <a:solidFill>
                            <a:srgbClr val="00B050"/>
                          </a:solidFill>
                          <a:effectLst/>
                          <a:latin typeface="標楷體" panose="03000509000000000000" pitchFamily="65" charset="-120"/>
                          <a:ea typeface="新細明體" panose="02020500000000000000" pitchFamily="18" charset="-120"/>
                          <a:cs typeface="Times New Roman" panose="02020603050405020304" pitchFamily="18" charset="0"/>
                        </a:rPr>
                      </a:br>
                      <a:r>
                        <a:rPr lang="en-US" sz="1100" kern="100" dirty="0">
                          <a:solidFill>
                            <a:srgbClr val="FF0000"/>
                          </a:solidFill>
                          <a:effectLst/>
                          <a:latin typeface="標楷體" panose="03000509000000000000" pitchFamily="65" charset="-120"/>
                          <a:ea typeface="新細明體" panose="02020500000000000000" pitchFamily="18" charset="-120"/>
                          <a:cs typeface="Times New Roman" panose="02020603050405020304" pitchFamily="18" charset="0"/>
                        </a:rPr>
                        <a:t>(</a:t>
                      </a:r>
                      <a:r>
                        <a:rPr lang="zh-TW" sz="1100" kern="100" dirty="0">
                          <a:solidFill>
                            <a:srgbClr val="FF0000"/>
                          </a:solidFill>
                          <a:effectLst/>
                          <a:latin typeface="Aptos" panose="020B0004020202020204" pitchFamily="34" charset="0"/>
                          <a:ea typeface="標楷體" panose="03000509000000000000" pitchFamily="65" charset="-120"/>
                          <a:cs typeface="Times New Roman" panose="02020603050405020304" pitchFamily="18" charset="0"/>
                        </a:rPr>
                        <a:t>篇數不得</a:t>
                      </a:r>
                      <a:r>
                        <a:rPr lang="en-US" sz="1100" kern="100" dirty="0">
                          <a:solidFill>
                            <a:srgbClr val="FF0000"/>
                          </a:solidFill>
                          <a:effectLst/>
                          <a:latin typeface="Aptos" panose="020B0004020202020204" pitchFamily="34" charset="0"/>
                          <a:ea typeface="標楷體" panose="03000509000000000000" pitchFamily="65" charset="-120"/>
                          <a:cs typeface="Times New Roman" panose="02020603050405020304" pitchFamily="18" charset="0"/>
                        </a:rPr>
                        <a:t>&gt;50%)</a:t>
                      </a:r>
                      <a:endParaRPr lang="zh-TW" sz="1100" kern="100" dirty="0">
                        <a:effectLst/>
                        <a:latin typeface="Aptos" panose="020B0004020202020204" pitchFamily="34" charset="0"/>
                        <a:ea typeface="新細明體" panose="02020500000000000000" pitchFamily="18" charset="-120"/>
                        <a:cs typeface="Times New Roman" panose="02020603050405020304" pitchFamily="18" charset="0"/>
                      </a:endParaRPr>
                    </a:p>
                  </a:txBody>
                  <a:tcPr marL="63839" marR="638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7567019"/>
                  </a:ext>
                </a:extLst>
              </a:tr>
            </a:tbl>
          </a:graphicData>
        </a:graphic>
      </p:graphicFrame>
    </p:spTree>
    <p:extLst>
      <p:ext uri="{BB962C8B-B14F-4D97-AF65-F5344CB8AC3E}">
        <p14:creationId xmlns:p14="http://schemas.microsoft.com/office/powerpoint/2010/main" val="2887724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圖片 5">
            <a:extLst>
              <a:ext uri="{FF2B5EF4-FFF2-40B4-BE49-F238E27FC236}">
                <a16:creationId xmlns:a16="http://schemas.microsoft.com/office/drawing/2014/main" id="{B00FEE21-6965-215C-7233-00793556D002}"/>
              </a:ext>
            </a:extLst>
          </p:cNvPr>
          <p:cNvPicPr>
            <a:picLocks noChangeAspect="1"/>
          </p:cNvPicPr>
          <p:nvPr/>
        </p:nvPicPr>
        <p:blipFill>
          <a:blip r:embed="rId2">
            <a:extLst>
              <a:ext uri="{28A0092B-C50C-407E-A947-70E740481C1C}">
                <a14:useLocalDpi xmlns:a14="http://schemas.microsoft.com/office/drawing/2010/main" val="0"/>
              </a:ext>
            </a:extLst>
          </a:blip>
          <a:srcRect l="12299" r="13443"/>
          <a:stretch>
            <a:fillRect/>
          </a:stretch>
        </p:blipFill>
        <p:spPr bwMode="auto">
          <a:xfrm>
            <a:off x="2844006" y="3522663"/>
            <a:ext cx="3240087" cy="261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9939" name="投影片編號版面配置區 1">
            <a:extLst>
              <a:ext uri="{FF2B5EF4-FFF2-40B4-BE49-F238E27FC236}">
                <a16:creationId xmlns:a16="http://schemas.microsoft.com/office/drawing/2014/main" id="{E4FCC7AE-551F-D954-90D9-B781D0B30449}"/>
              </a:ext>
            </a:extLst>
          </p:cNvPr>
          <p:cNvSpPr txBox="1">
            <a:spLocks noGrp="1"/>
          </p:cNvSpPr>
          <p:nvPr/>
        </p:nvSpPr>
        <p:spPr bwMode="auto">
          <a:xfrm>
            <a:off x="3362325" y="6553200"/>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a:spcBef>
                <a:spcPct val="0"/>
              </a:spcBef>
              <a:buClrTx/>
              <a:buSzTx/>
              <a:buFontTx/>
              <a:buNone/>
            </a:pPr>
            <a:fld id="{3690CCA9-0D0F-A84C-8C54-91AC095C2F4E}" type="slidenum">
              <a:rPr lang="en-US" altLang="zh-TW" sz="1400">
                <a:solidFill>
                  <a:srgbClr val="007A77"/>
                </a:solidFill>
                <a:latin typeface="Arial" panose="020B0604020202020204" pitchFamily="34" charset="0"/>
                <a:ea typeface="新細明體" panose="02020500000000000000" pitchFamily="18" charset="-120"/>
              </a:rPr>
              <a:pPr algn="ctr">
                <a:spcBef>
                  <a:spcPct val="0"/>
                </a:spcBef>
                <a:buClrTx/>
                <a:buSzTx/>
                <a:buFontTx/>
                <a:buNone/>
              </a:pPr>
              <a:t>27</a:t>
            </a:fld>
            <a:endParaRPr lang="en-US" altLang="zh-TW" sz="1400">
              <a:solidFill>
                <a:srgbClr val="007A77"/>
              </a:solidFill>
              <a:latin typeface="Arial" panose="020B0604020202020204" pitchFamily="34" charset="0"/>
              <a:ea typeface="新細明體" panose="02020500000000000000" pitchFamily="18" charset="-120"/>
            </a:endParaRPr>
          </a:p>
        </p:txBody>
      </p:sp>
      <p:sp>
        <p:nvSpPr>
          <p:cNvPr id="39940" name="矩形 2">
            <a:extLst>
              <a:ext uri="{FF2B5EF4-FFF2-40B4-BE49-F238E27FC236}">
                <a16:creationId xmlns:a16="http://schemas.microsoft.com/office/drawing/2014/main" id="{637320D5-9AA4-2317-6C9E-E97C4718D123}"/>
              </a:ext>
            </a:extLst>
          </p:cNvPr>
          <p:cNvSpPr>
            <a:spLocks noChangeArrowheads="1"/>
          </p:cNvSpPr>
          <p:nvPr/>
        </p:nvSpPr>
        <p:spPr bwMode="auto">
          <a:xfrm>
            <a:off x="1692275" y="765175"/>
            <a:ext cx="5213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r>
              <a:rPr kumimoji="0" lang="zh-TW" altLang="en-US" sz="3600" b="1">
                <a:solidFill>
                  <a:srgbClr val="003366"/>
                </a:solidFill>
              </a:rPr>
              <a:t>各研究中心技術服務概況</a:t>
            </a:r>
            <a:endParaRPr kumimoji="0" lang="zh-TW" altLang="en-US" sz="3600">
              <a:solidFill>
                <a:srgbClr val="003366"/>
              </a:solidFill>
              <a:latin typeface="Arial" panose="020B0604020202020204" pitchFamily="34" charset="0"/>
              <a:ea typeface="新細明體" panose="02020500000000000000" pitchFamily="18" charset="-120"/>
            </a:endParaRPr>
          </a:p>
        </p:txBody>
      </p:sp>
      <p:pic>
        <p:nvPicPr>
          <p:cNvPr id="39941" name="圖片 3">
            <a:extLst>
              <a:ext uri="{FF2B5EF4-FFF2-40B4-BE49-F238E27FC236}">
                <a16:creationId xmlns:a16="http://schemas.microsoft.com/office/drawing/2014/main" id="{1A8295EA-0DF4-FFBC-A92B-D9E41194007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12875"/>
            <a:ext cx="4537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圖片 4">
            <a:extLst>
              <a:ext uri="{FF2B5EF4-FFF2-40B4-BE49-F238E27FC236}">
                <a16:creationId xmlns:a16="http://schemas.microsoft.com/office/drawing/2014/main" id="{5C277E00-56F7-D296-976F-4B0F7AEF65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33375"/>
            <a:ext cx="177800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矩形 6">
            <a:extLst>
              <a:ext uri="{FF2B5EF4-FFF2-40B4-BE49-F238E27FC236}">
                <a16:creationId xmlns:a16="http://schemas.microsoft.com/office/drawing/2014/main" id="{3754859F-C350-B30F-0729-C524350B31D1}"/>
              </a:ext>
            </a:extLst>
          </p:cNvPr>
          <p:cNvSpPr>
            <a:spLocks noChangeArrowheads="1"/>
          </p:cNvSpPr>
          <p:nvPr/>
        </p:nvSpPr>
        <p:spPr bwMode="auto">
          <a:xfrm>
            <a:off x="888390" y="2781300"/>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r>
              <a:rPr lang="zh-TW" altLang="en-US" sz="1800" dirty="0">
                <a:solidFill>
                  <a:schemeClr val="tx1"/>
                </a:solidFill>
                <a:latin typeface="Arial" panose="020B0604020202020204" pitchFamily="34" charset="0"/>
                <a:ea typeface="新細明體" panose="02020500000000000000" pitchFamily="18" charset="-120"/>
              </a:rPr>
              <a:t>長庚大學研究服務平台電子化預約 </a:t>
            </a:r>
            <a:r>
              <a:rPr lang="en-US" altLang="zh-TW" sz="1800" dirty="0">
                <a:solidFill>
                  <a:schemeClr val="tx1"/>
                </a:solidFill>
                <a:latin typeface="Arial" panose="020B0604020202020204" pitchFamily="34" charset="0"/>
                <a:ea typeface="新細明體" panose="02020500000000000000" pitchFamily="18" charset="-120"/>
                <a:hlinkClick r:id="rId5"/>
              </a:rPr>
              <a:t>https://insreservation.cgu.edu.tw/</a:t>
            </a:r>
            <a:endParaRPr lang="en-US" altLang="zh-TW" sz="1800" dirty="0">
              <a:solidFill>
                <a:schemeClr val="tx1"/>
              </a:solidFill>
              <a:latin typeface="Arial" panose="020B0604020202020204" pitchFamily="34" charset="0"/>
              <a:ea typeface="新細明體" panose="02020500000000000000" pitchFamily="18" charset="-120"/>
            </a:endParaRPr>
          </a:p>
          <a:p>
            <a:pPr eaLnBrk="1" hangingPunct="1">
              <a:spcBef>
                <a:spcPct val="0"/>
              </a:spcBef>
              <a:buClrTx/>
              <a:buSzTx/>
              <a:buFontTx/>
              <a:buNone/>
            </a:pPr>
            <a:r>
              <a:rPr lang="zh-TW" altLang="en-US" sz="1800" dirty="0">
                <a:solidFill>
                  <a:schemeClr val="tx1"/>
                </a:solidFill>
                <a:latin typeface="Arial" panose="020B0604020202020204" pitchFamily="34" charset="0"/>
                <a:ea typeface="新細明體" panose="02020500000000000000" pitchFamily="18" charset="-120"/>
              </a:rPr>
              <a:t>長庚大學重要儀器查詢暨動用率資料庫 </a:t>
            </a:r>
            <a:r>
              <a:rPr lang="en-US" altLang="zh-TW" sz="1800" dirty="0">
                <a:solidFill>
                  <a:schemeClr val="tx1"/>
                </a:solidFill>
                <a:latin typeface="Arial" panose="020B0604020202020204" pitchFamily="34" charset="0"/>
                <a:ea typeface="新細明體" panose="02020500000000000000" pitchFamily="18" charset="-120"/>
                <a:hlinkClick r:id="rId6"/>
              </a:rPr>
              <a:t>https://</a:t>
            </a:r>
            <a:r>
              <a:rPr lang="en-US" altLang="zh-TW" sz="1800" dirty="0" err="1">
                <a:solidFill>
                  <a:schemeClr val="tx1"/>
                </a:solidFill>
                <a:latin typeface="Arial" panose="020B0604020202020204" pitchFamily="34" charset="0"/>
                <a:ea typeface="新細明體" panose="02020500000000000000" pitchFamily="18" charset="-120"/>
                <a:hlinkClick r:id="rId6"/>
              </a:rPr>
              <a:t>insinfo.cgu.edu.tw</a:t>
            </a:r>
            <a:r>
              <a:rPr lang="en-US" altLang="zh-TW" sz="1800" dirty="0">
                <a:solidFill>
                  <a:schemeClr val="tx1"/>
                </a:solidFill>
                <a:latin typeface="Arial" panose="020B0604020202020204" pitchFamily="34" charset="0"/>
                <a:ea typeface="新細明體" panose="02020500000000000000" pitchFamily="18" charset="-120"/>
                <a:hlinkClick r:id="rId6"/>
              </a:rPr>
              <a:t>/users/</a:t>
            </a:r>
            <a:r>
              <a:rPr lang="en-US" altLang="zh-TW" sz="1800" dirty="0" err="1">
                <a:solidFill>
                  <a:schemeClr val="tx1"/>
                </a:solidFill>
                <a:latin typeface="Arial" panose="020B0604020202020204" pitchFamily="34" charset="0"/>
                <a:ea typeface="新細明體" panose="02020500000000000000" pitchFamily="18" charset="-120"/>
                <a:hlinkClick r:id="rId6"/>
              </a:rPr>
              <a:t>sign_in</a:t>
            </a:r>
            <a:endParaRPr lang="en-US" altLang="zh-TW" sz="1800" dirty="0">
              <a:solidFill>
                <a:schemeClr val="tx1"/>
              </a:solidFill>
              <a:latin typeface="Arial" panose="020B0604020202020204" pitchFamily="34" charset="0"/>
              <a:ea typeface="新細明體" panose="02020500000000000000" pitchFamily="18" charset="-120"/>
            </a:endParaRPr>
          </a:p>
        </p:txBody>
      </p:sp>
      <p:sp>
        <p:nvSpPr>
          <p:cNvPr id="39945" name="矩形 2">
            <a:extLst>
              <a:ext uri="{FF2B5EF4-FFF2-40B4-BE49-F238E27FC236}">
                <a16:creationId xmlns:a16="http://schemas.microsoft.com/office/drawing/2014/main" id="{9C7E59BC-357E-C69D-6CD7-F87A24B94B75}"/>
              </a:ext>
            </a:extLst>
          </p:cNvPr>
          <p:cNvSpPr>
            <a:spLocks noChangeArrowheads="1"/>
          </p:cNvSpPr>
          <p:nvPr/>
        </p:nvSpPr>
        <p:spPr bwMode="auto">
          <a:xfrm>
            <a:off x="1547813" y="2205038"/>
            <a:ext cx="8315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r>
              <a:rPr kumimoji="0" lang="zh-TW" altLang="en-US" sz="2800" b="1">
                <a:solidFill>
                  <a:srgbClr val="FF3300"/>
                </a:solidFill>
              </a:rPr>
              <a:t>       已建立單一登錄系統</a:t>
            </a:r>
            <a:endParaRPr kumimoji="0" lang="en-US" altLang="zh-TW" sz="2800">
              <a:solidFill>
                <a:srgbClr val="FF3300"/>
              </a:solidFill>
              <a:latin typeface="Arial" panose="020B0604020202020204" pitchFamily="34" charset="0"/>
              <a:ea typeface="新細明體" panose="02020500000000000000" pitchFamily="18" charset="-12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標題 1">
            <a:extLst>
              <a:ext uri="{FF2B5EF4-FFF2-40B4-BE49-F238E27FC236}">
                <a16:creationId xmlns:a16="http://schemas.microsoft.com/office/drawing/2014/main" id="{CA71501C-7F99-65F4-38F7-F8AF96957B38}"/>
              </a:ext>
            </a:extLst>
          </p:cNvPr>
          <p:cNvSpPr>
            <a:spLocks noGrp="1" noChangeArrowheads="1"/>
          </p:cNvSpPr>
          <p:nvPr>
            <p:ph type="title"/>
          </p:nvPr>
        </p:nvSpPr>
        <p:spPr>
          <a:xfrm>
            <a:off x="301625" y="692150"/>
            <a:ext cx="8461375" cy="1143000"/>
          </a:xfrm>
        </p:spPr>
        <p:txBody>
          <a:bodyPr/>
          <a:lstStyle/>
          <a:p>
            <a:r>
              <a:rPr lang="zh-TW" altLang="en-US"/>
              <a:t>其他獎勵補助</a:t>
            </a:r>
          </a:p>
        </p:txBody>
      </p:sp>
      <p:sp>
        <p:nvSpPr>
          <p:cNvPr id="40963" name="內容版面配置區 2">
            <a:extLst>
              <a:ext uri="{FF2B5EF4-FFF2-40B4-BE49-F238E27FC236}">
                <a16:creationId xmlns:a16="http://schemas.microsoft.com/office/drawing/2014/main" id="{7C6A2B9B-0709-F39C-67E5-76DFD499493F}"/>
              </a:ext>
            </a:extLst>
          </p:cNvPr>
          <p:cNvSpPr>
            <a:spLocks noGrp="1" noChangeArrowheads="1"/>
          </p:cNvSpPr>
          <p:nvPr>
            <p:ph idx="1"/>
          </p:nvPr>
        </p:nvSpPr>
        <p:spPr>
          <a:xfrm>
            <a:off x="301625" y="1773238"/>
            <a:ext cx="8461375" cy="4471987"/>
          </a:xfrm>
        </p:spPr>
        <p:txBody>
          <a:bodyPr/>
          <a:lstStyle/>
          <a:p>
            <a:r>
              <a:rPr lang="zh-TW" altLang="en-US" dirty="0"/>
              <a:t>個人橋接計畫補助要點</a:t>
            </a:r>
          </a:p>
          <a:p>
            <a:r>
              <a:rPr lang="zh-TW" altLang="en-US" dirty="0"/>
              <a:t>研究人員學術增能計畫補助要點</a:t>
            </a:r>
          </a:p>
          <a:p>
            <a:r>
              <a:rPr lang="zh-TW" altLang="en-US" dirty="0"/>
              <a:t>創新先導計畫補助要點</a:t>
            </a:r>
          </a:p>
          <a:p>
            <a:r>
              <a:rPr lang="zh-TW" altLang="en-US" dirty="0"/>
              <a:t>新進教師與研究人員啟動經費補助要點</a:t>
            </a:r>
          </a:p>
          <a:p>
            <a:r>
              <a:rPr lang="zh-TW" altLang="en-US" dirty="0"/>
              <a:t>國際合作論文獎勵要點</a:t>
            </a:r>
          </a:p>
          <a:p>
            <a:r>
              <a:rPr lang="zh-TW" altLang="en-US" dirty="0"/>
              <a:t>申請國科會大專學生研究計畫補助要點</a:t>
            </a:r>
          </a:p>
          <a:p>
            <a:r>
              <a:rPr lang="zh-TW" altLang="en-US" dirty="0"/>
              <a:t>薦送教師出國研究訪問作業要點</a:t>
            </a:r>
            <a:endParaRPr lang="en-US" altLang="zh-TW" dirty="0"/>
          </a:p>
          <a:p>
            <a:r>
              <a:rPr lang="zh-TW" altLang="en-US" dirty="0"/>
              <a:t>入選高被引學者獎勵要點</a:t>
            </a:r>
          </a:p>
          <a:p>
            <a:endParaRPr lang="zh-TW" altLang="en-US" dirty="0"/>
          </a:p>
        </p:txBody>
      </p:sp>
      <p:sp>
        <p:nvSpPr>
          <p:cNvPr id="40964" name="投影片編號版面配置區 3">
            <a:extLst>
              <a:ext uri="{FF2B5EF4-FFF2-40B4-BE49-F238E27FC236}">
                <a16:creationId xmlns:a16="http://schemas.microsoft.com/office/drawing/2014/main" id="{666B52DB-3F90-288B-FFA9-8E64CA34919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B59993AD-4F24-C248-A972-2A55A8277D5B}" type="slidenum">
              <a:rPr kumimoji="0"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28</a:t>
            </a:fld>
            <a:endParaRPr kumimoji="0" lang="en-US" altLang="zh-TW" sz="1400">
              <a:solidFill>
                <a:srgbClr val="007A77"/>
              </a:solidFill>
              <a:latin typeface="Arial" panose="020B0604020202020204" pitchFamily="34" charset="0"/>
              <a:ea typeface="新細明體" panose="02020500000000000000" pitchFamily="18" charset="-12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編號版面配置區 1">
            <a:extLst>
              <a:ext uri="{FF2B5EF4-FFF2-40B4-BE49-F238E27FC236}">
                <a16:creationId xmlns:a16="http://schemas.microsoft.com/office/drawing/2014/main" id="{25FD2C1F-BA11-5681-35DE-0A542621AA5E}"/>
              </a:ext>
            </a:extLst>
          </p:cNvPr>
          <p:cNvSpPr txBox="1">
            <a:spLocks noGrp="1"/>
          </p:cNvSpPr>
          <p:nvPr/>
        </p:nvSpPr>
        <p:spPr bwMode="auto">
          <a:xfrm>
            <a:off x="3362325" y="6553200"/>
            <a:ext cx="22891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a:spcBef>
                <a:spcPct val="0"/>
              </a:spcBef>
              <a:buClrTx/>
              <a:buSzTx/>
              <a:buFontTx/>
              <a:buNone/>
            </a:pPr>
            <a:fld id="{26487763-04B6-2E45-9C18-D7E8AA4D153D}" type="slidenum">
              <a:rPr lang="en-US" altLang="zh-TW" sz="1400">
                <a:latin typeface="Arial" panose="020B0604020202020204" pitchFamily="34" charset="0"/>
                <a:ea typeface="新細明體" panose="02020500000000000000" pitchFamily="18" charset="-120"/>
              </a:rPr>
              <a:pPr algn="ctr">
                <a:spcBef>
                  <a:spcPct val="0"/>
                </a:spcBef>
                <a:buClrTx/>
                <a:buSzTx/>
                <a:buFontTx/>
                <a:buNone/>
              </a:pPr>
              <a:t>29</a:t>
            </a:fld>
            <a:endParaRPr lang="en-US" altLang="zh-TW" sz="1400">
              <a:latin typeface="Arial" panose="020B0604020202020204" pitchFamily="34" charset="0"/>
              <a:ea typeface="新細明體" panose="02020500000000000000" pitchFamily="18" charset="-120"/>
            </a:endParaRPr>
          </a:p>
        </p:txBody>
      </p:sp>
      <p:sp>
        <p:nvSpPr>
          <p:cNvPr id="43011" name="Rectangle 5">
            <a:extLst>
              <a:ext uri="{FF2B5EF4-FFF2-40B4-BE49-F238E27FC236}">
                <a16:creationId xmlns:a16="http://schemas.microsoft.com/office/drawing/2014/main" id="{82840604-550C-16BC-9785-6254CE280095}"/>
              </a:ext>
            </a:extLst>
          </p:cNvPr>
          <p:cNvSpPr>
            <a:spLocks noChangeArrowheads="1"/>
          </p:cNvSpPr>
          <p:nvPr/>
        </p:nvSpPr>
        <p:spPr bwMode="auto">
          <a:xfrm>
            <a:off x="438150" y="644525"/>
            <a:ext cx="813593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kumimoji="0" lang="zh-TW" altLang="en-US" sz="2000" b="1" u="sng" dirty="0">
                <a:solidFill>
                  <a:srgbClr val="003366"/>
                </a:solidFill>
              </a:rPr>
              <a:t>聯絡資訊</a:t>
            </a:r>
            <a:r>
              <a:rPr kumimoji="0" lang="en-US" altLang="zh-TW" sz="2000" b="1" dirty="0">
                <a:solidFill>
                  <a:srgbClr val="003366"/>
                </a:solidFill>
              </a:rPr>
              <a:t> </a:t>
            </a:r>
          </a:p>
          <a:p>
            <a:pPr>
              <a:spcBef>
                <a:spcPct val="0"/>
              </a:spcBef>
              <a:buClrTx/>
              <a:buSzTx/>
              <a:buFontTx/>
              <a:buNone/>
            </a:pPr>
            <a:endParaRPr kumimoji="0" lang="en-US" altLang="zh-TW" sz="2000" b="1" dirty="0">
              <a:solidFill>
                <a:srgbClr val="003366"/>
              </a:solidFill>
            </a:endParaRPr>
          </a:p>
          <a:p>
            <a:pPr>
              <a:spcBef>
                <a:spcPct val="0"/>
              </a:spcBef>
              <a:buClrTx/>
              <a:buSzTx/>
              <a:buFontTx/>
              <a:buNone/>
            </a:pPr>
            <a:r>
              <a:rPr lang="zh-TW" altLang="en-US" sz="2000" b="1" dirty="0">
                <a:solidFill>
                  <a:srgbClr val="333399"/>
                </a:solidFill>
              </a:rPr>
              <a:t>研 發 長：楊皇煜教授　 </a:t>
            </a:r>
            <a:r>
              <a:rPr lang="en-US" altLang="zh-TW" sz="2000" b="1" dirty="0">
                <a:solidFill>
                  <a:srgbClr val="333399"/>
                </a:solidFill>
              </a:rPr>
              <a:t>ext.3505</a:t>
            </a:r>
          </a:p>
          <a:p>
            <a:pPr>
              <a:spcBef>
                <a:spcPct val="0"/>
              </a:spcBef>
              <a:buClrTx/>
              <a:buSzTx/>
              <a:buFontTx/>
              <a:buNone/>
            </a:pPr>
            <a:r>
              <a:rPr lang="zh-TW" altLang="en-US" sz="2000" b="1" dirty="0">
                <a:solidFill>
                  <a:srgbClr val="333399"/>
                </a:solidFill>
              </a:rPr>
              <a:t>副研發長：譚賢明教授   </a:t>
            </a:r>
            <a:r>
              <a:rPr lang="en-US" altLang="zh-TW" sz="2000" b="1" dirty="0">
                <a:solidFill>
                  <a:srgbClr val="333399"/>
                </a:solidFill>
              </a:rPr>
              <a:t>ext.5067</a:t>
            </a:r>
          </a:p>
          <a:p>
            <a:pPr>
              <a:spcBef>
                <a:spcPct val="0"/>
              </a:spcBef>
              <a:buClrTx/>
              <a:buSzTx/>
              <a:buFontTx/>
              <a:buNone/>
            </a:pPr>
            <a:r>
              <a:rPr lang="zh-TW" altLang="en-US" sz="2000" b="1" dirty="0">
                <a:solidFill>
                  <a:srgbClr val="333399"/>
                </a:solidFill>
              </a:rPr>
              <a:t>執行秘書：趙一平副教授　 </a:t>
            </a:r>
            <a:r>
              <a:rPr lang="en-US" altLang="zh-TW" sz="2000" b="1" dirty="0">
                <a:solidFill>
                  <a:srgbClr val="333399"/>
                </a:solidFill>
              </a:rPr>
              <a:t>ext.5469</a:t>
            </a:r>
          </a:p>
          <a:p>
            <a:pPr>
              <a:spcBef>
                <a:spcPct val="0"/>
              </a:spcBef>
              <a:buClrTx/>
              <a:buSzTx/>
              <a:buFontTx/>
              <a:buNone/>
            </a:pPr>
            <a:r>
              <a:rPr lang="zh-TW" altLang="en-US" sz="2000" b="1" dirty="0">
                <a:solidFill>
                  <a:srgbClr val="333399"/>
                </a:solidFill>
              </a:rPr>
              <a:t>研發行政組主要業務承辦人：</a:t>
            </a:r>
          </a:p>
        </p:txBody>
      </p:sp>
      <p:graphicFrame>
        <p:nvGraphicFramePr>
          <p:cNvPr id="49191" name="Group 39">
            <a:extLst>
              <a:ext uri="{FF2B5EF4-FFF2-40B4-BE49-F238E27FC236}">
                <a16:creationId xmlns:a16="http://schemas.microsoft.com/office/drawing/2014/main" id="{9B581EF1-4F9B-276F-4849-574C6D955BF9}"/>
              </a:ext>
            </a:extLst>
          </p:cNvPr>
          <p:cNvGraphicFramePr>
            <a:graphicFrameLocks noGrp="1"/>
          </p:cNvGraphicFramePr>
          <p:nvPr>
            <p:extLst>
              <p:ext uri="{D42A27DB-BD31-4B8C-83A1-F6EECF244321}">
                <p14:modId xmlns:p14="http://schemas.microsoft.com/office/powerpoint/2010/main" val="4199306010"/>
              </p:ext>
            </p:extLst>
          </p:nvPr>
        </p:nvGraphicFramePr>
        <p:xfrm>
          <a:off x="546100" y="2560638"/>
          <a:ext cx="7920038" cy="3613152"/>
        </p:xfrm>
        <a:graphic>
          <a:graphicData uri="http://schemas.openxmlformats.org/drawingml/2006/table">
            <a:tbl>
              <a:tblPr/>
              <a:tblGrid>
                <a:gridCol w="1854200">
                  <a:extLst>
                    <a:ext uri="{9D8B030D-6E8A-4147-A177-3AD203B41FA5}">
                      <a16:colId xmlns:a16="http://schemas.microsoft.com/office/drawing/2014/main" val="2338015895"/>
                    </a:ext>
                  </a:extLst>
                </a:gridCol>
                <a:gridCol w="1187450">
                  <a:extLst>
                    <a:ext uri="{9D8B030D-6E8A-4147-A177-3AD203B41FA5}">
                      <a16:colId xmlns:a16="http://schemas.microsoft.com/office/drawing/2014/main" val="3494666417"/>
                    </a:ext>
                  </a:extLst>
                </a:gridCol>
                <a:gridCol w="4878388">
                  <a:extLst>
                    <a:ext uri="{9D8B030D-6E8A-4147-A177-3AD203B41FA5}">
                      <a16:colId xmlns:a16="http://schemas.microsoft.com/office/drawing/2014/main" val="2325718539"/>
                    </a:ext>
                  </a:extLst>
                </a:gridCol>
              </a:tblGrid>
              <a:tr h="447675">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chemeClr val="tx2"/>
                          </a:solidFill>
                          <a:effectLst/>
                          <a:latin typeface="標楷體" pitchFamily="65" charset="-120"/>
                          <a:ea typeface="標楷體" pitchFamily="65" charset="-120"/>
                        </a:rPr>
                        <a:t>業務承辦人</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chemeClr val="tx2"/>
                          </a:solidFill>
                          <a:effectLst/>
                          <a:latin typeface="標楷體" pitchFamily="65" charset="-120"/>
                          <a:ea typeface="標楷體" pitchFamily="65" charset="-120"/>
                        </a:rPr>
                        <a:t>分機號碼</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chemeClr val="tx2"/>
                          </a:solidFill>
                          <a:effectLst/>
                          <a:latin typeface="標楷體" pitchFamily="65" charset="-120"/>
                          <a:ea typeface="標楷體" pitchFamily="65" charset="-120"/>
                        </a:rPr>
                        <a:t>業務</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0863037"/>
                  </a:ext>
                </a:extLst>
              </a:tr>
              <a:tr h="446088">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許芬萍代理組長</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5268</a:t>
                      </a:r>
                      <a:endParaRPr kumimoji="0" lang="zh-TW" altLang="en-US" sz="1600" b="1" i="0" u="none" strike="noStrike" cap="none" normalizeH="0" baseline="0">
                        <a:ln>
                          <a:noFill/>
                        </a:ln>
                        <a:solidFill>
                          <a:srgbClr val="333399"/>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綜理研發行政組業務</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9484750"/>
                  </a:ext>
                </a:extLst>
              </a:tr>
              <a:tr h="447675">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施沛蘅組員</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3337</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333399"/>
                          </a:solidFill>
                          <a:effectLst/>
                          <a:latin typeface="標楷體" pitchFamily="65" charset="-120"/>
                          <a:ea typeface="標楷體" pitchFamily="65" charset="-120"/>
                        </a:rPr>
                        <a:t>國科會計畫、國科會研究獎勵</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1606939"/>
                  </a:ext>
                </a:extLst>
              </a:tr>
              <a:tr h="446088">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葉美君辦事員</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5014</a:t>
                      </a:r>
                      <a:endParaRPr kumimoji="0" lang="zh-TW" altLang="en-US" sz="1600" b="1" i="0" u="none" strike="noStrike" cap="none" normalizeH="0" baseline="0">
                        <a:ln>
                          <a:noFill/>
                        </a:ln>
                        <a:solidFill>
                          <a:srgbClr val="333399"/>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教育部、其他機構計畫</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1765314"/>
                  </a:ext>
                </a:extLst>
              </a:tr>
              <a:tr h="447675">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陳靜怡行政助理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3661</a:t>
                      </a:r>
                      <a:endParaRPr kumimoji="0" lang="zh-TW" altLang="en-US" sz="1600" b="1" i="0" u="none" strike="noStrike" cap="none" normalizeH="0" baseline="0">
                        <a:ln>
                          <a:noFill/>
                        </a:ln>
                        <a:solidFill>
                          <a:srgbClr val="333399"/>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研究獎勵金</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9081740"/>
                  </a:ext>
                </a:extLst>
              </a:tr>
              <a:tr h="446088">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曾如君行政助理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3815</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長庚醫院合聘研究人員、校內計畫申請</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4369536"/>
                  </a:ext>
                </a:extLst>
              </a:tr>
              <a:tr h="352425">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蔡芷軒行政助理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3815</a:t>
                      </a:r>
                      <a:endParaRPr kumimoji="0" lang="zh-TW" altLang="en-US" sz="1600" b="1" i="0" u="none" strike="noStrike" cap="none" normalizeH="0" baseline="0">
                        <a:ln>
                          <a:noFill/>
                        </a:ln>
                        <a:solidFill>
                          <a:srgbClr val="333399"/>
                        </a:solidFill>
                        <a:effectLst/>
                        <a:latin typeface="標楷體" pitchFamily="65" charset="-120"/>
                        <a:ea typeface="標楷體" pitchFamily="65" charset="-120"/>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a:ln>
                            <a:noFill/>
                          </a:ln>
                          <a:solidFill>
                            <a:srgbClr val="333399"/>
                          </a:solidFill>
                          <a:effectLst/>
                          <a:latin typeface="標楷體" pitchFamily="65" charset="-120"/>
                          <a:ea typeface="標楷體" pitchFamily="65" charset="-120"/>
                        </a:rPr>
                        <a:t>高教深耕計畫、教育部補助學生參加學術會議</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2428020"/>
                  </a:ext>
                </a:extLst>
              </a:tr>
              <a:tr h="579438">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rgbClr val="333399"/>
                          </a:solidFill>
                          <a:effectLst/>
                          <a:latin typeface="標楷體" pitchFamily="65" charset="-120"/>
                          <a:ea typeface="標楷體" pitchFamily="65" charset="-120"/>
                        </a:rPr>
                        <a:t>張淑瑩組員</a:t>
                      </a:r>
                      <a:br>
                        <a:rPr kumimoji="0" lang="en-US" altLang="zh-TW" sz="1600" b="1" i="0" u="none" strike="noStrike" cap="none" normalizeH="0" baseline="0" dirty="0">
                          <a:ln>
                            <a:noFill/>
                          </a:ln>
                          <a:solidFill>
                            <a:srgbClr val="333399"/>
                          </a:solidFill>
                          <a:effectLst/>
                          <a:latin typeface="標楷體" pitchFamily="65" charset="-120"/>
                          <a:ea typeface="標楷體" pitchFamily="65" charset="-120"/>
                        </a:rPr>
                      </a:br>
                      <a:r>
                        <a:rPr kumimoji="0" lang="zh-TW" altLang="en-US" sz="1600" b="1" i="0" u="none" strike="noStrike" cap="none" normalizeH="0" baseline="0" dirty="0">
                          <a:ln>
                            <a:noFill/>
                          </a:ln>
                          <a:solidFill>
                            <a:srgbClr val="333399"/>
                          </a:solidFill>
                          <a:effectLst/>
                          <a:latin typeface="標楷體" pitchFamily="65" charset="-120"/>
                          <a:ea typeface="標楷體" pitchFamily="65" charset="-120"/>
                        </a:rPr>
                        <a:t>李玓潔行政助理</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a:ln>
                            <a:noFill/>
                          </a:ln>
                          <a:solidFill>
                            <a:srgbClr val="333399"/>
                          </a:solidFill>
                          <a:effectLst/>
                          <a:latin typeface="標楷體" pitchFamily="65" charset="-120"/>
                          <a:ea typeface="標楷體" pitchFamily="65" charset="-120"/>
                        </a:rPr>
                        <a:t>3372</a:t>
                      </a:r>
                      <a:endParaRPr kumimoji="0" lang="zh-TW" altLang="en-US" sz="1600" b="1" i="0" u="none" strike="noStrike" cap="none" normalizeH="0" baseline="0">
                        <a:ln>
                          <a:noFill/>
                        </a:ln>
                        <a:solidFill>
                          <a:srgbClr val="333399"/>
                        </a:solidFill>
                        <a:effectLst/>
                        <a:latin typeface="標楷體" pitchFamily="65" charset="-120"/>
                        <a:ea typeface="標楷體" pitchFamily="65" charset="-120"/>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itchFamily="2" charset="2"/>
                        <a:defRPr kumimoji="1" sz="28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defRPr kumimoji="1" sz="24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defRPr kumimoji="1" sz="20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defRPr kumimoji="1">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defRPr kumimoji="1">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defRPr kumimoji="1">
                          <a:solidFill>
                            <a:srgbClr val="000000"/>
                          </a:solidFill>
                          <a:latin typeface="標楷體" pitchFamily="65" charset="-120"/>
                          <a:ea typeface="標楷體" pitchFamily="65"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600" b="1" i="0" u="none" strike="noStrike" cap="none" normalizeH="0" baseline="0" dirty="0">
                          <a:ln>
                            <a:noFill/>
                          </a:ln>
                          <a:solidFill>
                            <a:srgbClr val="333399"/>
                          </a:solidFill>
                          <a:effectLst/>
                          <a:latin typeface="標楷體" pitchFamily="65" charset="-120"/>
                          <a:ea typeface="標楷體" pitchFamily="65" charset="-120"/>
                        </a:rPr>
                        <a:t>Biomed J &amp; </a:t>
                      </a:r>
                      <a:r>
                        <a:rPr kumimoji="0" lang="zh-TW" altLang="en-US" sz="1600" b="1" i="0" u="none" strike="noStrike" cap="none" normalizeH="0" baseline="0" dirty="0">
                          <a:ln>
                            <a:noFill/>
                          </a:ln>
                          <a:solidFill>
                            <a:srgbClr val="333399"/>
                          </a:solidFill>
                          <a:effectLst/>
                          <a:latin typeface="標楷體" pitchFamily="65" charset="-120"/>
                          <a:ea typeface="標楷體" pitchFamily="65" charset="-120"/>
                        </a:rPr>
                        <a:t>長庚護理出版</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88374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a:extLst>
              <a:ext uri="{FF2B5EF4-FFF2-40B4-BE49-F238E27FC236}">
                <a16:creationId xmlns:a16="http://schemas.microsoft.com/office/drawing/2014/main" id="{6852618F-0B62-F8BE-BCA0-6FC65F47E71A}"/>
              </a:ext>
            </a:extLst>
          </p:cNvPr>
          <p:cNvSpPr>
            <a:spLocks noGrp="1" noChangeArrowheads="1"/>
          </p:cNvSpPr>
          <p:nvPr>
            <p:ph type="title"/>
          </p:nvPr>
        </p:nvSpPr>
        <p:spPr>
          <a:xfrm>
            <a:off x="301625" y="541338"/>
            <a:ext cx="8734425" cy="1143000"/>
          </a:xfrm>
        </p:spPr>
        <p:txBody>
          <a:bodyPr/>
          <a:lstStyle/>
          <a:p>
            <a:pPr eaLnBrk="1" hangingPunct="1"/>
            <a:r>
              <a:rPr lang="zh-TW" altLang="en-US" dirty="0"/>
              <a:t>研究中心</a:t>
            </a:r>
            <a:r>
              <a:rPr lang="zh-TW" altLang="en-US" sz="2400" dirty="0">
                <a:solidFill>
                  <a:srgbClr val="FF0000"/>
                </a:solidFill>
              </a:rPr>
              <a:t>特色領域研究中心之發展</a:t>
            </a:r>
            <a:endParaRPr lang="zh-TW" altLang="en-US" sz="2400" dirty="0"/>
          </a:p>
        </p:txBody>
      </p:sp>
      <p:sp>
        <p:nvSpPr>
          <p:cNvPr id="16387" name="投影片編號版面配置區 3">
            <a:extLst>
              <a:ext uri="{FF2B5EF4-FFF2-40B4-BE49-F238E27FC236}">
                <a16:creationId xmlns:a16="http://schemas.microsoft.com/office/drawing/2014/main" id="{37B72E7A-84E2-120E-B117-731173B7CAC6}"/>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5B3F9636-19A5-D84E-A531-CAFEC6DDEB67}" type="slidenum">
              <a:rPr kumimoji="0" lang="en-US" altLang="zh-TW" sz="1400" smtClean="0"/>
              <a:pPr>
                <a:spcBef>
                  <a:spcPct val="0"/>
                </a:spcBef>
                <a:buClrTx/>
                <a:buSzTx/>
                <a:buFontTx/>
                <a:buNone/>
              </a:pPr>
              <a:t>3</a:t>
            </a:fld>
            <a:endParaRPr kumimoji="0" lang="en-US" altLang="zh-TW" sz="1400"/>
          </a:p>
        </p:txBody>
      </p:sp>
      <p:pic>
        <p:nvPicPr>
          <p:cNvPr id="16388" name="Picture 2" descr="「長庚大學 分子醫學」的圖片搜尋結果">
            <a:extLst>
              <a:ext uri="{FF2B5EF4-FFF2-40B4-BE49-F238E27FC236}">
                <a16:creationId xmlns:a16="http://schemas.microsoft.com/office/drawing/2014/main" id="{F8A450D3-03AA-6EC6-CFB6-95302CEF16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3" y="2651290"/>
            <a:ext cx="3240360" cy="46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可靠度科學技術研究中心">
            <a:extLst>
              <a:ext uri="{FF2B5EF4-FFF2-40B4-BE49-F238E27FC236}">
                <a16:creationId xmlns:a16="http://schemas.microsoft.com/office/drawing/2014/main" id="{22647430-4572-4E72-1DFE-2D58686E01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2031" y="4255318"/>
            <a:ext cx="57181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新興病毒感染研究中心">
            <a:extLst>
              <a:ext uri="{FF2B5EF4-FFF2-40B4-BE49-F238E27FC236}">
                <a16:creationId xmlns:a16="http://schemas.microsoft.com/office/drawing/2014/main" id="{CFAF0DC8-8869-E4CF-D8C9-E67B18D4B2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12" y="2240201"/>
            <a:ext cx="4651375" cy="3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descr="長庚大學-AI研究中心">
            <a:extLst>
              <a:ext uri="{FF2B5EF4-FFF2-40B4-BE49-F238E27FC236}">
                <a16:creationId xmlns:a16="http://schemas.microsoft.com/office/drawing/2014/main" id="{E688FFE3-69FC-2FE7-D669-2676D9E303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612" y="4345964"/>
            <a:ext cx="2441664" cy="434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長庚大學健康老化研中心">
            <a:extLst>
              <a:ext uri="{FF2B5EF4-FFF2-40B4-BE49-F238E27FC236}">
                <a16:creationId xmlns:a16="http://schemas.microsoft.com/office/drawing/2014/main" id="{4FBFB418-8F8E-9AC4-294D-64FB4B9B54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098" y="3253632"/>
            <a:ext cx="4329112" cy="36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6" descr="Center for Molecular and Clinical Immunology">
            <a:extLst>
              <a:ext uri="{FF2B5EF4-FFF2-40B4-BE49-F238E27FC236}">
                <a16:creationId xmlns:a16="http://schemas.microsoft.com/office/drawing/2014/main" id="{B19C3285-50D7-420F-C70C-05D73084FE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99" y="3137619"/>
            <a:ext cx="4584700" cy="44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8" descr="生醫工程研究中心">
            <a:extLst>
              <a:ext uri="{FF2B5EF4-FFF2-40B4-BE49-F238E27FC236}">
                <a16:creationId xmlns:a16="http://schemas.microsoft.com/office/drawing/2014/main" id="{12C7B595-8814-5B0A-955D-4270FBD834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24" y="4879166"/>
            <a:ext cx="3794125" cy="4445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8" name="矩形 16">
            <a:extLst>
              <a:ext uri="{FF2B5EF4-FFF2-40B4-BE49-F238E27FC236}">
                <a16:creationId xmlns:a16="http://schemas.microsoft.com/office/drawing/2014/main" id="{F4B0F7BC-4EBE-9132-979E-C43DC4471313}"/>
              </a:ext>
            </a:extLst>
          </p:cNvPr>
          <p:cNvSpPr>
            <a:spLocks noChangeArrowheads="1"/>
          </p:cNvSpPr>
          <p:nvPr/>
        </p:nvSpPr>
        <p:spPr bwMode="auto">
          <a:xfrm>
            <a:off x="76200" y="1844675"/>
            <a:ext cx="1758950" cy="282575"/>
          </a:xfrm>
          <a:prstGeom prst="rect">
            <a:avLst/>
          </a:prstGeom>
          <a:solidFill>
            <a:srgbClr val="92D050"/>
          </a:solidFill>
          <a:ln w="19050">
            <a:solidFill>
              <a:srgbClr val="92D050"/>
            </a:solidFill>
            <a:miter lim="800000"/>
            <a:headEnd/>
            <a:tailEnd/>
          </a:ln>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lnSpc>
                <a:spcPct val="80000"/>
              </a:lnSpc>
              <a:buFont typeface="Wingdings" pitchFamily="2" charset="2"/>
              <a:buBlip>
                <a:blip r:embed="rId10"/>
              </a:buBlip>
            </a:pPr>
            <a:r>
              <a:rPr lang="zh-TW" altLang="en-US" sz="2000">
                <a:latin typeface="微軟正黑體" panose="020B0604030504040204" pitchFamily="34" charset="-120"/>
                <a:ea typeface="微軟正黑體" panose="020B0604030504040204" pitchFamily="34" charset="-120"/>
              </a:rPr>
              <a:t>醫學領域</a:t>
            </a:r>
          </a:p>
        </p:txBody>
      </p:sp>
      <p:sp>
        <p:nvSpPr>
          <p:cNvPr id="16399" name="矩形 18">
            <a:extLst>
              <a:ext uri="{FF2B5EF4-FFF2-40B4-BE49-F238E27FC236}">
                <a16:creationId xmlns:a16="http://schemas.microsoft.com/office/drawing/2014/main" id="{681577E3-34C2-C02C-A065-D3956E5778AE}"/>
              </a:ext>
            </a:extLst>
          </p:cNvPr>
          <p:cNvSpPr>
            <a:spLocks noChangeArrowheads="1"/>
          </p:cNvSpPr>
          <p:nvPr/>
        </p:nvSpPr>
        <p:spPr bwMode="auto">
          <a:xfrm>
            <a:off x="89112" y="3918483"/>
            <a:ext cx="1725612" cy="279400"/>
          </a:xfrm>
          <a:prstGeom prst="rect">
            <a:avLst/>
          </a:prstGeom>
          <a:solidFill>
            <a:srgbClr val="FFC000"/>
          </a:solidFill>
          <a:ln w="19050">
            <a:noFill/>
            <a:miter lim="800000"/>
            <a:headEnd/>
            <a:tailEnd/>
          </a:ln>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lnSpc>
                <a:spcPct val="80000"/>
              </a:lnSpc>
              <a:buFont typeface="Wingdings" pitchFamily="2" charset="2"/>
              <a:buBlip>
                <a:blip r:embed="rId10"/>
              </a:buBlip>
            </a:pPr>
            <a:r>
              <a:rPr lang="zh-TW" altLang="en-US" sz="2000" dirty="0">
                <a:latin typeface="微軟正黑體" panose="020B0604030504040204" pitchFamily="34" charset="-120"/>
                <a:ea typeface="微軟正黑體" panose="020B0604030504040204" pitchFamily="34" charset="-120"/>
              </a:rPr>
              <a:t>工程領域</a:t>
            </a:r>
          </a:p>
        </p:txBody>
      </p:sp>
      <p:sp>
        <p:nvSpPr>
          <p:cNvPr id="16400" name="矩形 18">
            <a:extLst>
              <a:ext uri="{FF2B5EF4-FFF2-40B4-BE49-F238E27FC236}">
                <a16:creationId xmlns:a16="http://schemas.microsoft.com/office/drawing/2014/main" id="{E4B933C8-C236-0782-10C9-5303A81B1548}"/>
              </a:ext>
            </a:extLst>
          </p:cNvPr>
          <p:cNvSpPr>
            <a:spLocks noChangeArrowheads="1"/>
          </p:cNvSpPr>
          <p:nvPr/>
        </p:nvSpPr>
        <p:spPr bwMode="auto">
          <a:xfrm>
            <a:off x="114112" y="5795601"/>
            <a:ext cx="1728788" cy="298450"/>
          </a:xfrm>
          <a:prstGeom prst="rect">
            <a:avLst/>
          </a:prstGeom>
          <a:solidFill>
            <a:schemeClr val="tx1">
              <a:lumMod val="20000"/>
              <a:lumOff val="80000"/>
            </a:schemeClr>
          </a:solidFill>
          <a:ln w="19050">
            <a:noFill/>
            <a:miter lim="800000"/>
            <a:headEnd/>
            <a:tailEnd/>
          </a:ln>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lnSpc>
                <a:spcPct val="80000"/>
              </a:lnSpc>
              <a:buFont typeface="Wingdings" pitchFamily="2" charset="2"/>
              <a:buBlip>
                <a:blip r:embed="rId10"/>
              </a:buBlip>
            </a:pPr>
            <a:r>
              <a:rPr lang="zh-TW" altLang="en-US" sz="2000">
                <a:latin typeface="微軟正黑體" panose="020B0604030504040204" pitchFamily="34" charset="-120"/>
                <a:ea typeface="微軟正黑體" panose="020B0604030504040204" pitchFamily="34" charset="-120"/>
              </a:rPr>
              <a:t>管理領域</a:t>
            </a:r>
          </a:p>
        </p:txBody>
      </p:sp>
      <p:pic>
        <p:nvPicPr>
          <p:cNvPr id="16401" name="圖片 1">
            <a:extLst>
              <a:ext uri="{FF2B5EF4-FFF2-40B4-BE49-F238E27FC236}">
                <a16:creationId xmlns:a16="http://schemas.microsoft.com/office/drawing/2014/main" id="{185C823A-DEF9-8437-8423-5272C92A68B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200" y="6093296"/>
            <a:ext cx="32131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圖片 2">
            <a:extLst>
              <a:ext uri="{FF2B5EF4-FFF2-40B4-BE49-F238E27FC236}">
                <a16:creationId xmlns:a16="http://schemas.microsoft.com/office/drawing/2014/main" id="{84038F91-A0EC-D8BA-8854-1A4F60612E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51269" y="2606786"/>
            <a:ext cx="4164566" cy="62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圓角矩形 1">
            <a:extLst>
              <a:ext uri="{FF2B5EF4-FFF2-40B4-BE49-F238E27FC236}">
                <a16:creationId xmlns:a16="http://schemas.microsoft.com/office/drawing/2014/main" id="{92AD7382-9D60-D969-9567-3DAAC523B260}"/>
              </a:ext>
            </a:extLst>
          </p:cNvPr>
          <p:cNvSpPr/>
          <p:nvPr/>
        </p:nvSpPr>
        <p:spPr bwMode="auto">
          <a:xfrm>
            <a:off x="76200" y="2132857"/>
            <a:ext cx="8952042" cy="1592180"/>
          </a:xfrm>
          <a:prstGeom prst="roundRect">
            <a:avLst/>
          </a:prstGeom>
          <a:noFill/>
          <a:ln w="31750" cap="flat" cmpd="sng" algn="ctr">
            <a:solidFill>
              <a:srgbClr val="92D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hlink"/>
              </a:buClr>
              <a:buSzPct val="75000"/>
              <a:buFont typeface="Wingdings" panose="05000000000000000000" pitchFamily="2" charset="2"/>
              <a:buBlip>
                <a:blip r:embed="rId10"/>
              </a:buBlip>
              <a:tabLst/>
            </a:pPr>
            <a:endParaRPr kumimoji="1" lang="zh-TW" altLang="en-US" sz="2000" b="1"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p:txBody>
      </p:sp>
      <p:sp>
        <p:nvSpPr>
          <p:cNvPr id="3" name="圓角矩形 2">
            <a:extLst>
              <a:ext uri="{FF2B5EF4-FFF2-40B4-BE49-F238E27FC236}">
                <a16:creationId xmlns:a16="http://schemas.microsoft.com/office/drawing/2014/main" id="{571CB73F-E0B6-DA61-3C12-4E770FDB20EC}"/>
              </a:ext>
            </a:extLst>
          </p:cNvPr>
          <p:cNvSpPr/>
          <p:nvPr/>
        </p:nvSpPr>
        <p:spPr bwMode="auto">
          <a:xfrm>
            <a:off x="49612" y="4209223"/>
            <a:ext cx="8952042" cy="1275141"/>
          </a:xfrm>
          <a:prstGeom prst="roundRect">
            <a:avLst/>
          </a:prstGeom>
          <a:noFill/>
          <a:ln w="31750" cap="flat" cmpd="sng" algn="ctr">
            <a:solidFill>
              <a:srgbClr val="FFC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hlink"/>
              </a:buClr>
              <a:buSzPct val="75000"/>
              <a:buFont typeface="Wingdings" panose="05000000000000000000" pitchFamily="2" charset="2"/>
              <a:buBlip>
                <a:blip r:embed="rId10"/>
              </a:buBlip>
              <a:tabLst/>
            </a:pPr>
            <a:endParaRPr kumimoji="1" lang="zh-TW" altLang="en-US" sz="2000" b="1"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id="{DA09F1FA-9146-909D-3C7C-A75491F64AE3}"/>
              </a:ext>
            </a:extLst>
          </p:cNvPr>
          <p:cNvSpPr/>
          <p:nvPr/>
        </p:nvSpPr>
        <p:spPr bwMode="auto">
          <a:xfrm>
            <a:off x="76200" y="6096386"/>
            <a:ext cx="8952042" cy="531897"/>
          </a:xfrm>
          <a:prstGeom prst="roundRect">
            <a:avLst/>
          </a:prstGeom>
          <a:noFill/>
          <a:ln w="31750" cap="flat" cmpd="sng" algn="ctr">
            <a:solidFill>
              <a:schemeClr val="tx1">
                <a:lumMod val="20000"/>
                <a:lumOff val="8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80000"/>
              </a:lnSpc>
              <a:spcBef>
                <a:spcPct val="20000"/>
              </a:spcBef>
              <a:spcAft>
                <a:spcPct val="0"/>
              </a:spcAft>
              <a:buClr>
                <a:schemeClr val="hlink"/>
              </a:buClr>
              <a:buSzPct val="75000"/>
              <a:buFont typeface="Wingdings" panose="05000000000000000000" pitchFamily="2" charset="2"/>
              <a:buBlip>
                <a:blip r:embed="rId10"/>
              </a:buBlip>
              <a:tabLst/>
            </a:pPr>
            <a:endParaRPr kumimoji="1" lang="zh-TW" altLang="en-US" sz="2000" b="1"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p:txBody>
      </p:sp>
      <p:pic>
        <p:nvPicPr>
          <p:cNvPr id="5" name="圖片 4">
            <a:extLst>
              <a:ext uri="{FF2B5EF4-FFF2-40B4-BE49-F238E27FC236}">
                <a16:creationId xmlns:a16="http://schemas.microsoft.com/office/drawing/2014/main" id="{B4D63354-081C-6F1A-30D7-313E7CE4CBDE}"/>
              </a:ext>
            </a:extLst>
          </p:cNvPr>
          <p:cNvPicPr>
            <a:picLocks noChangeAspect="1"/>
          </p:cNvPicPr>
          <p:nvPr/>
        </p:nvPicPr>
        <p:blipFill>
          <a:blip r:embed="rId13"/>
          <a:stretch>
            <a:fillRect/>
          </a:stretch>
        </p:blipFill>
        <p:spPr>
          <a:xfrm>
            <a:off x="4918910" y="2179416"/>
            <a:ext cx="3804547" cy="446452"/>
          </a:xfrm>
          <a:prstGeom prst="rect">
            <a:avLst/>
          </a:prstGeom>
        </p:spPr>
      </p:pic>
      <p:pic>
        <p:nvPicPr>
          <p:cNvPr id="7" name="圖片 6">
            <a:extLst>
              <a:ext uri="{FF2B5EF4-FFF2-40B4-BE49-F238E27FC236}">
                <a16:creationId xmlns:a16="http://schemas.microsoft.com/office/drawing/2014/main" id="{660A42DC-845D-C4E2-B413-EE9DB98C12F8}"/>
              </a:ext>
            </a:extLst>
          </p:cNvPr>
          <p:cNvPicPr>
            <a:picLocks noChangeAspect="1"/>
          </p:cNvPicPr>
          <p:nvPr/>
        </p:nvPicPr>
        <p:blipFill>
          <a:blip r:embed="rId14"/>
          <a:stretch>
            <a:fillRect/>
          </a:stretch>
        </p:blipFill>
        <p:spPr>
          <a:xfrm>
            <a:off x="4012464" y="4845812"/>
            <a:ext cx="4710993" cy="51362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圖片 5">
            <a:extLst>
              <a:ext uri="{FF2B5EF4-FFF2-40B4-BE49-F238E27FC236}">
                <a16:creationId xmlns:a16="http://schemas.microsoft.com/office/drawing/2014/main" id="{DC384D8B-9066-D375-8A7A-071F63DE4A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806" y="2235302"/>
            <a:ext cx="3544888"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投影片編號版面配置區 3">
            <a:extLst>
              <a:ext uri="{FF2B5EF4-FFF2-40B4-BE49-F238E27FC236}">
                <a16:creationId xmlns:a16="http://schemas.microsoft.com/office/drawing/2014/main" id="{44E4102D-FA38-E0B3-C6E6-50A3C6F65325}"/>
              </a:ext>
            </a:extLst>
          </p:cNvPr>
          <p:cNvSpPr>
            <a:spLocks noGrp="1"/>
          </p:cNvSpPr>
          <p:nvPr>
            <p:ph type="sldNum" sz="quarter" idx="12"/>
          </p:nvPr>
        </p:nvSpPr>
        <p:spPr/>
        <p:txBody>
          <a:bodyPr lIns="68580" tIns="34290" rIns="68580" bIns="34290" rtlCol="0" anchor="ctr">
            <a:normAutofit/>
          </a:bodyPr>
          <a:lstStyle/>
          <a:p>
            <a:pPr>
              <a:spcAft>
                <a:spcPts val="450"/>
              </a:spcAft>
              <a:defRPr/>
            </a:pPr>
            <a:fld id="{3D6731AF-C1D0-D045-A6A7-5A62674DECF5}" type="slidenum">
              <a:rPr lang="en-US" altLang="zh-TW" sz="1200">
                <a:solidFill>
                  <a:schemeClr val="accent5">
                    <a:lumMod val="10000"/>
                  </a:schemeClr>
                </a:solidFill>
                <a:latin typeface="+mn-lt"/>
                <a:ea typeface="+mn-ea"/>
              </a:rPr>
              <a:pPr>
                <a:spcAft>
                  <a:spcPts val="450"/>
                </a:spcAft>
                <a:defRPr/>
              </a:pPr>
              <a:t>30</a:t>
            </a:fld>
            <a:endParaRPr lang="en-US" altLang="zh-TW" sz="1200">
              <a:solidFill>
                <a:schemeClr val="accent5">
                  <a:lumMod val="10000"/>
                </a:schemeClr>
              </a:solidFill>
              <a:latin typeface="+mn-lt"/>
              <a:ea typeface="+mn-ea"/>
            </a:endParaRPr>
          </a:p>
        </p:txBody>
      </p:sp>
      <p:sp>
        <p:nvSpPr>
          <p:cNvPr id="2" name="標題 1">
            <a:extLst>
              <a:ext uri="{FF2B5EF4-FFF2-40B4-BE49-F238E27FC236}">
                <a16:creationId xmlns:a16="http://schemas.microsoft.com/office/drawing/2014/main" id="{2ABF0D6D-2886-B05C-7FD2-CF66DCA293B1}"/>
              </a:ext>
            </a:extLst>
          </p:cNvPr>
          <p:cNvSpPr>
            <a:spLocks noGrp="1"/>
          </p:cNvSpPr>
          <p:nvPr>
            <p:ph type="title" idx="4294967295"/>
          </p:nvPr>
        </p:nvSpPr>
        <p:spPr>
          <a:xfrm>
            <a:off x="2705638" y="1301545"/>
            <a:ext cx="4224338" cy="735013"/>
          </a:xfrm>
        </p:spPr>
        <p:txBody>
          <a:bodyPr lIns="68580" tIns="34290" rIns="68580" bIns="34290" rtlCol="0">
            <a:normAutofit fontScale="90000"/>
          </a:bodyPr>
          <a:lstStyle/>
          <a:p>
            <a:pPr>
              <a:defRPr/>
            </a:pPr>
            <a:r>
              <a:rPr lang="zh-TW" altLang="en-US" sz="3000" dirty="0">
                <a:solidFill>
                  <a:schemeClr val="accent5">
                    <a:lumMod val="10000"/>
                  </a:schemeClr>
                </a:solidFill>
                <a:latin typeface="+mj-lt"/>
                <a:ea typeface="+mj-ea"/>
              </a:rPr>
              <a:t>長庚院校研究合作平台</a:t>
            </a:r>
            <a:br>
              <a:rPr lang="en-US" altLang="zh-TW" sz="3000" dirty="0">
                <a:solidFill>
                  <a:schemeClr val="accent5">
                    <a:lumMod val="10000"/>
                  </a:schemeClr>
                </a:solidFill>
                <a:latin typeface="+mj-lt"/>
                <a:ea typeface="+mj-ea"/>
              </a:rPr>
            </a:br>
            <a:r>
              <a:rPr lang="en-US" altLang="zh-TW" sz="3000" dirty="0">
                <a:solidFill>
                  <a:schemeClr val="accent5">
                    <a:lumMod val="10000"/>
                  </a:schemeClr>
                </a:solidFill>
                <a:latin typeface="+mj-lt"/>
                <a:ea typeface="+mj-ea"/>
              </a:rPr>
              <a:t>(LINE)</a:t>
            </a:r>
            <a:endParaRPr lang="zh-TW" altLang="en-US" sz="3000" dirty="0">
              <a:solidFill>
                <a:schemeClr val="accent5">
                  <a:lumMod val="10000"/>
                </a:schemeClr>
              </a:solidFill>
              <a:latin typeface="+mj-lt"/>
              <a:ea typeface="+mj-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頁尾版面配置區 4">
            <a:extLst>
              <a:ext uri="{FF2B5EF4-FFF2-40B4-BE49-F238E27FC236}">
                <a16:creationId xmlns:a16="http://schemas.microsoft.com/office/drawing/2014/main" id="{701C621B-86BB-379C-32E0-423C8F7196A2}"/>
              </a:ext>
            </a:extLst>
          </p:cNvPr>
          <p:cNvSpPr txBox="1">
            <a:spLocks noGrp="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gn="ctr" eaLnBrk="1" hangingPunct="1">
              <a:spcBef>
                <a:spcPct val="0"/>
              </a:spcBef>
              <a:buClrTx/>
              <a:buSzTx/>
              <a:buFontTx/>
              <a:buNone/>
            </a:pPr>
            <a:r>
              <a:rPr kumimoji="0" lang="zh-TW" altLang="en-US" sz="1200">
                <a:solidFill>
                  <a:schemeClr val="tx1"/>
                </a:solidFill>
                <a:latin typeface="Verdana" panose="020B0604030504040204" pitchFamily="34" charset="0"/>
                <a:ea typeface="新細明體" panose="02020500000000000000" pitchFamily="18" charset="-120"/>
              </a:rPr>
              <a:t> </a:t>
            </a:r>
          </a:p>
        </p:txBody>
      </p:sp>
      <p:sp>
        <p:nvSpPr>
          <p:cNvPr id="45059" name="Rectangle 2">
            <a:extLst>
              <a:ext uri="{FF2B5EF4-FFF2-40B4-BE49-F238E27FC236}">
                <a16:creationId xmlns:a16="http://schemas.microsoft.com/office/drawing/2014/main" id="{DFEED06A-7544-9CCD-AB61-A40FC661F00B}"/>
              </a:ext>
            </a:extLst>
          </p:cNvPr>
          <p:cNvSpPr>
            <a:spLocks noGrp="1" noChangeArrowheads="1"/>
          </p:cNvSpPr>
          <p:nvPr>
            <p:ph type="title" idx="4294967295"/>
          </p:nvPr>
        </p:nvSpPr>
        <p:spPr>
          <a:xfrm>
            <a:off x="2700338" y="1192213"/>
            <a:ext cx="3197225" cy="473075"/>
          </a:xfrm>
        </p:spPr>
        <p:txBody>
          <a:bodyPr anchor="b"/>
          <a:lstStyle/>
          <a:p>
            <a:br>
              <a:rPr lang="zh-TW" altLang="en-US" sz="4000" b="1"/>
            </a:br>
            <a:br>
              <a:rPr lang="zh-TW" altLang="en-US" sz="4000" b="1"/>
            </a:br>
            <a:br>
              <a:rPr lang="zh-TW" altLang="en-US" sz="4000" b="1"/>
            </a:br>
            <a:br>
              <a:rPr lang="zh-TW" altLang="en-US" sz="4000" b="1"/>
            </a:br>
            <a:br>
              <a:rPr lang="zh-TW" altLang="en-US" sz="4000" b="1"/>
            </a:br>
            <a:endParaRPr lang="zh-TW" altLang="en-US" sz="4000" b="1"/>
          </a:p>
        </p:txBody>
      </p:sp>
      <p:sp>
        <p:nvSpPr>
          <p:cNvPr id="45060" name="Rectangle 3">
            <a:extLst>
              <a:ext uri="{FF2B5EF4-FFF2-40B4-BE49-F238E27FC236}">
                <a16:creationId xmlns:a16="http://schemas.microsoft.com/office/drawing/2014/main" id="{586599BE-83D9-CC45-B575-81D0AB114909}"/>
              </a:ext>
            </a:extLst>
          </p:cNvPr>
          <p:cNvSpPr>
            <a:spLocks noGrp="1" noChangeArrowheads="1"/>
          </p:cNvSpPr>
          <p:nvPr>
            <p:ph type="body" idx="4294967295"/>
          </p:nvPr>
        </p:nvSpPr>
        <p:spPr>
          <a:xfrm>
            <a:off x="755650" y="981075"/>
            <a:ext cx="8001000" cy="1584325"/>
          </a:xfrm>
        </p:spPr>
        <p:txBody>
          <a:bodyPr/>
          <a:lstStyle/>
          <a:p>
            <a:pPr marL="469900" indent="-469900" algn="ctr">
              <a:buFont typeface="Wingdings" pitchFamily="2" charset="2"/>
              <a:buNone/>
            </a:pPr>
            <a:r>
              <a:rPr lang="zh-TW" altLang="en-US" sz="5700">
                <a:solidFill>
                  <a:srgbClr val="000099"/>
                </a:solidFill>
              </a:rPr>
              <a:t>敬請指教，謝謝</a:t>
            </a:r>
            <a:r>
              <a:rPr lang="en-US" altLang="zh-TW" sz="5700">
                <a:solidFill>
                  <a:srgbClr val="000099"/>
                </a:solidFill>
              </a:rPr>
              <a:t>!</a:t>
            </a:r>
          </a:p>
        </p:txBody>
      </p:sp>
      <p:sp>
        <p:nvSpPr>
          <p:cNvPr id="45061" name="Rectangle 4">
            <a:extLst>
              <a:ext uri="{FF2B5EF4-FFF2-40B4-BE49-F238E27FC236}">
                <a16:creationId xmlns:a16="http://schemas.microsoft.com/office/drawing/2014/main" id="{6FD3BA7B-76B1-B3B8-3BA5-3B11B5C90D56}"/>
              </a:ext>
            </a:extLst>
          </p:cNvPr>
          <p:cNvSpPr>
            <a:spLocks noChangeArrowheads="1"/>
          </p:cNvSpPr>
          <p:nvPr/>
        </p:nvSpPr>
        <p:spPr bwMode="auto">
          <a:xfrm>
            <a:off x="0" y="2133600"/>
            <a:ext cx="9144000" cy="4032250"/>
          </a:xfrm>
          <a:prstGeom prst="rect">
            <a:avLst/>
          </a:prstGeom>
          <a:gradFill rotWithShape="1">
            <a:gsLst>
              <a:gs pos="0">
                <a:srgbClr val="E30303"/>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endParaRPr lang="zh-TW" altLang="en-US" sz="1800">
              <a:solidFill>
                <a:schemeClr val="tx1"/>
              </a:solidFill>
              <a:latin typeface="Verdana" panose="020B0604030504040204" pitchFamily="34" charset="0"/>
              <a:ea typeface="新細明體" panose="02020500000000000000" pitchFamily="18" charset="-120"/>
            </a:endParaRPr>
          </a:p>
        </p:txBody>
      </p:sp>
      <p:pic>
        <p:nvPicPr>
          <p:cNvPr id="45062" name="Picture 5" descr="DSC_4179">
            <a:extLst>
              <a:ext uri="{FF2B5EF4-FFF2-40B4-BE49-F238E27FC236}">
                <a16:creationId xmlns:a16="http://schemas.microsoft.com/office/drawing/2014/main" id="{7A3CDEA2-2008-97D3-0C71-A12A0EF50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838"/>
            <a:ext cx="30607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descr="DSC_3940">
            <a:extLst>
              <a:ext uri="{FF2B5EF4-FFF2-40B4-BE49-F238E27FC236}">
                <a16:creationId xmlns:a16="http://schemas.microsoft.com/office/drawing/2014/main" id="{D0E6FAEB-B8D7-2454-87CC-430E4FD7A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636838"/>
            <a:ext cx="3095625"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7" descr="DSC_0013">
            <a:extLst>
              <a:ext uri="{FF2B5EF4-FFF2-40B4-BE49-F238E27FC236}">
                <a16:creationId xmlns:a16="http://schemas.microsoft.com/office/drawing/2014/main" id="{17C7ABDE-CFA1-7856-468D-D7E3AB7F5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636838"/>
            <a:ext cx="28432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投影片編號版面配置區 3">
            <a:extLst>
              <a:ext uri="{FF2B5EF4-FFF2-40B4-BE49-F238E27FC236}">
                <a16:creationId xmlns:a16="http://schemas.microsoft.com/office/drawing/2014/main" id="{F57EC58B-FADA-F6B9-FA31-AE18742AD27C}"/>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5DB9B76C-2F67-0F4A-912E-7AB557A9198E}" type="slidenum">
              <a:rPr kumimoji="0"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4</a:t>
            </a:fld>
            <a:endParaRPr kumimoji="0" lang="en-US" altLang="zh-TW" sz="1400">
              <a:solidFill>
                <a:srgbClr val="007A77"/>
              </a:solidFill>
              <a:latin typeface="Arial" panose="020B0604020202020204" pitchFamily="34" charset="0"/>
              <a:ea typeface="新細明體" panose="02020500000000000000" pitchFamily="18" charset="-120"/>
            </a:endParaRPr>
          </a:p>
        </p:txBody>
      </p:sp>
      <p:sp>
        <p:nvSpPr>
          <p:cNvPr id="18435" name="標題 4">
            <a:extLst>
              <a:ext uri="{FF2B5EF4-FFF2-40B4-BE49-F238E27FC236}">
                <a16:creationId xmlns:a16="http://schemas.microsoft.com/office/drawing/2014/main" id="{3411B8B9-B162-88E2-A421-FAF878E76449}"/>
              </a:ext>
            </a:extLst>
          </p:cNvPr>
          <p:cNvSpPr>
            <a:spLocks noGrp="1" noChangeArrowheads="1"/>
          </p:cNvSpPr>
          <p:nvPr>
            <p:ph type="title"/>
          </p:nvPr>
        </p:nvSpPr>
        <p:spPr>
          <a:xfrm>
            <a:off x="301625" y="692150"/>
            <a:ext cx="8461375" cy="1143000"/>
          </a:xfrm>
        </p:spPr>
        <p:txBody>
          <a:bodyPr/>
          <a:lstStyle/>
          <a:p>
            <a:r>
              <a:rPr lang="zh-TW" altLang="en-US" sz="3600"/>
              <a:t>如何啟動您在長庚大學的學術研究</a:t>
            </a:r>
            <a:r>
              <a:rPr lang="en-US" altLang="zh-TW" sz="3600"/>
              <a:t>?</a:t>
            </a:r>
            <a:endParaRPr lang="zh-TW" altLang="en-US" sz="3600"/>
          </a:p>
        </p:txBody>
      </p:sp>
      <p:graphicFrame>
        <p:nvGraphicFramePr>
          <p:cNvPr id="9" name="資料庫圖表 8">
            <a:extLst>
              <a:ext uri="{FF2B5EF4-FFF2-40B4-BE49-F238E27FC236}">
                <a16:creationId xmlns:a16="http://schemas.microsoft.com/office/drawing/2014/main" id="{D42E975A-D466-2D27-82E4-D4E3C8F5F319}"/>
              </a:ext>
            </a:extLst>
          </p:cNvPr>
          <p:cNvGraphicFramePr/>
          <p:nvPr>
            <p:extLst>
              <p:ext uri="{D42A27DB-BD31-4B8C-83A1-F6EECF244321}">
                <p14:modId xmlns:p14="http://schemas.microsoft.com/office/powerpoint/2010/main" val="2559735884"/>
              </p:ext>
            </p:extLst>
          </p:nvPr>
        </p:nvGraphicFramePr>
        <p:xfrm>
          <a:off x="107504" y="1916832"/>
          <a:ext cx="8928992"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7" name="文字方塊 9">
            <a:extLst>
              <a:ext uri="{FF2B5EF4-FFF2-40B4-BE49-F238E27FC236}">
                <a16:creationId xmlns:a16="http://schemas.microsoft.com/office/drawing/2014/main" id="{4C88D6FB-6367-E699-2BEB-983A14617C3F}"/>
              </a:ext>
            </a:extLst>
          </p:cNvPr>
          <p:cNvSpPr txBox="1">
            <a:spLocks noChangeArrowheads="1"/>
          </p:cNvSpPr>
          <p:nvPr/>
        </p:nvSpPr>
        <p:spPr bwMode="auto">
          <a:xfrm>
            <a:off x="7524750" y="4724400"/>
            <a:ext cx="11080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2400" b="1">
                <a:solidFill>
                  <a:schemeClr val="tx1"/>
                </a:solidFill>
                <a:latin typeface="Arial" panose="020B0604020202020204" pitchFamily="34" charset="0"/>
                <a:ea typeface="新細明體" panose="02020500000000000000" pitchFamily="18" charset="-120"/>
              </a:rPr>
              <a:t>人事費</a:t>
            </a:r>
            <a:endParaRPr lang="en-US" altLang="zh-TW" sz="2400" b="1">
              <a:solidFill>
                <a:schemeClr val="tx1"/>
              </a:solidFill>
              <a:latin typeface="Arial" panose="020B0604020202020204" pitchFamily="34" charset="0"/>
              <a:ea typeface="新細明體" panose="02020500000000000000" pitchFamily="18" charset="-120"/>
            </a:endParaRPr>
          </a:p>
          <a:p>
            <a:pPr>
              <a:spcBef>
                <a:spcPct val="0"/>
              </a:spcBef>
              <a:buClrTx/>
              <a:buSzTx/>
              <a:buFontTx/>
              <a:buNone/>
            </a:pPr>
            <a:r>
              <a:rPr lang="zh-TW" altLang="en-US" sz="2400" b="1">
                <a:solidFill>
                  <a:schemeClr val="tx1"/>
                </a:solidFill>
                <a:latin typeface="Arial" panose="020B0604020202020204" pitchFamily="34" charset="0"/>
                <a:ea typeface="新細明體" panose="02020500000000000000" pitchFamily="18" charset="-120"/>
              </a:rPr>
              <a:t>業務費</a:t>
            </a:r>
            <a:endParaRPr lang="en-US" altLang="zh-TW" sz="2400" b="1">
              <a:solidFill>
                <a:schemeClr val="tx1"/>
              </a:solidFill>
              <a:latin typeface="Arial" panose="020B0604020202020204" pitchFamily="34" charset="0"/>
              <a:ea typeface="新細明體" panose="02020500000000000000" pitchFamily="18" charset="-120"/>
            </a:endParaRPr>
          </a:p>
          <a:p>
            <a:pPr>
              <a:spcBef>
                <a:spcPct val="0"/>
              </a:spcBef>
              <a:buClrTx/>
              <a:buSzTx/>
              <a:buFontTx/>
              <a:buNone/>
            </a:pPr>
            <a:r>
              <a:rPr lang="zh-TW" altLang="en-US" sz="2400" b="1">
                <a:solidFill>
                  <a:schemeClr val="tx1"/>
                </a:solidFill>
                <a:latin typeface="Arial" panose="020B0604020202020204" pitchFamily="34" charset="0"/>
                <a:ea typeface="新細明體" panose="02020500000000000000" pitchFamily="18" charset="-120"/>
              </a:rPr>
              <a:t>設備費</a:t>
            </a:r>
            <a:endParaRPr lang="en-US" altLang="zh-TW" sz="2400" b="1">
              <a:solidFill>
                <a:schemeClr val="tx1"/>
              </a:solidFill>
              <a:latin typeface="Arial" panose="020B0604020202020204" pitchFamily="34" charset="0"/>
              <a:ea typeface="新細明體" panose="02020500000000000000" pitchFamily="18" charset="-120"/>
            </a:endParaRPr>
          </a:p>
          <a:p>
            <a:pPr>
              <a:spcBef>
                <a:spcPct val="0"/>
              </a:spcBef>
              <a:buClrTx/>
              <a:buSzTx/>
              <a:buFontTx/>
              <a:buNone/>
            </a:pPr>
            <a:r>
              <a:rPr lang="zh-TW" altLang="en-US" sz="2400" b="1">
                <a:solidFill>
                  <a:schemeClr val="tx1"/>
                </a:solidFill>
                <a:latin typeface="Arial" panose="020B0604020202020204" pitchFamily="34" charset="0"/>
                <a:ea typeface="新細明體" panose="02020500000000000000" pitchFamily="18" charset="-120"/>
              </a:rPr>
              <a:t>差旅費</a:t>
            </a:r>
          </a:p>
        </p:txBody>
      </p:sp>
      <p:sp>
        <p:nvSpPr>
          <p:cNvPr id="18438" name="文字方塊 10">
            <a:extLst>
              <a:ext uri="{FF2B5EF4-FFF2-40B4-BE49-F238E27FC236}">
                <a16:creationId xmlns:a16="http://schemas.microsoft.com/office/drawing/2014/main" id="{2BC77810-3C1F-1187-C941-4C3C15395562}"/>
              </a:ext>
            </a:extLst>
          </p:cNvPr>
          <p:cNvSpPr txBox="1">
            <a:spLocks noChangeArrowheads="1"/>
          </p:cNvSpPr>
          <p:nvPr/>
        </p:nvSpPr>
        <p:spPr bwMode="auto">
          <a:xfrm>
            <a:off x="0" y="5237140"/>
            <a:ext cx="357020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2400" b="1" dirty="0">
                <a:solidFill>
                  <a:srgbClr val="FF0000"/>
                </a:solidFill>
                <a:latin typeface="Arial" panose="020B0604020202020204" pitchFamily="34" charset="0"/>
                <a:ea typeface="新細明體" panose="02020500000000000000" pitchFamily="18" charset="-120"/>
              </a:rPr>
              <a:t>符合各辦法規定時</a:t>
            </a:r>
            <a:r>
              <a:rPr lang="zh-TW" altLang="en-US" sz="2400" b="1" dirty="0">
                <a:solidFill>
                  <a:srgbClr val="FF0000"/>
                </a:solidFill>
                <a:latin typeface="新細明體" panose="02020500000000000000" pitchFamily="18" charset="-120"/>
                <a:ea typeface="新細明體" panose="02020500000000000000" pitchFamily="18" charset="-120"/>
              </a:rPr>
              <a:t>：</a:t>
            </a:r>
            <a:endParaRPr lang="en-US" altLang="zh-TW" sz="2400" b="1" dirty="0">
              <a:solidFill>
                <a:srgbClr val="FF0000"/>
              </a:solidFill>
              <a:latin typeface="新細明體" panose="02020500000000000000" pitchFamily="18" charset="-120"/>
              <a:ea typeface="新細明體" panose="02020500000000000000" pitchFamily="18" charset="-120"/>
            </a:endParaRPr>
          </a:p>
          <a:p>
            <a:pPr>
              <a:spcBef>
                <a:spcPct val="0"/>
              </a:spcBef>
              <a:buClrTx/>
              <a:buSzTx/>
              <a:buFontTx/>
              <a:buNone/>
            </a:pPr>
            <a:r>
              <a:rPr lang="zh-TW" altLang="en-US" sz="2400" b="1" dirty="0">
                <a:solidFill>
                  <a:schemeClr val="tx1"/>
                </a:solidFill>
                <a:latin typeface="Arial" panose="020B0604020202020204" pitchFamily="34" charset="0"/>
                <a:ea typeface="新細明體" panose="02020500000000000000" pitchFamily="18" charset="-120"/>
              </a:rPr>
              <a:t>可獲得相對補助款</a:t>
            </a:r>
            <a:endParaRPr lang="en-US" altLang="zh-TW" sz="2400" b="1" dirty="0">
              <a:solidFill>
                <a:schemeClr val="tx1"/>
              </a:solidFill>
              <a:latin typeface="Arial" panose="020B0604020202020204" pitchFamily="34" charset="0"/>
              <a:ea typeface="新細明體" panose="02020500000000000000" pitchFamily="18" charset="-120"/>
            </a:endParaRPr>
          </a:p>
          <a:p>
            <a:pPr>
              <a:spcBef>
                <a:spcPct val="0"/>
              </a:spcBef>
              <a:buClrTx/>
              <a:buSzTx/>
              <a:buFontTx/>
              <a:buNone/>
            </a:pPr>
            <a:r>
              <a:rPr lang="zh-TW" altLang="en-US" sz="2400" b="1" dirty="0">
                <a:solidFill>
                  <a:schemeClr val="tx1"/>
                </a:solidFill>
                <a:latin typeface="Arial" panose="020B0604020202020204" pitchFamily="34" charset="0"/>
                <a:ea typeface="新細明體" panose="02020500000000000000" pitchFamily="18" charset="-120"/>
              </a:rPr>
              <a:t>可申請長庚醫學研究計畫</a:t>
            </a:r>
            <a:endParaRPr lang="en-US" altLang="zh-TW" sz="2400" b="1" dirty="0">
              <a:solidFill>
                <a:schemeClr val="tx1"/>
              </a:solidFill>
              <a:latin typeface="Arial" panose="020B0604020202020204" pitchFamily="34" charset="0"/>
              <a:ea typeface="新細明體" panose="02020500000000000000" pitchFamily="18" charset="-120"/>
            </a:endParaRPr>
          </a:p>
          <a:p>
            <a:pPr>
              <a:spcBef>
                <a:spcPct val="0"/>
              </a:spcBef>
              <a:buClrTx/>
              <a:buSzTx/>
              <a:buFontTx/>
              <a:buNone/>
            </a:pPr>
            <a:r>
              <a:rPr lang="zh-TW" altLang="en-US" sz="2400" b="1" dirty="0">
                <a:solidFill>
                  <a:schemeClr val="tx1"/>
                </a:solidFill>
                <a:latin typeface="Arial" panose="020B0604020202020204" pitchFamily="34" charset="0"/>
                <a:ea typeface="新細明體" panose="02020500000000000000" pitchFamily="18" charset="-120"/>
              </a:rPr>
              <a:t>可申請研究獎勵金</a:t>
            </a:r>
            <a:endParaRPr lang="en-US" altLang="zh-TW" sz="2400" b="1" dirty="0">
              <a:solidFill>
                <a:schemeClr val="tx1"/>
              </a:solidFill>
              <a:latin typeface="Arial" panose="020B0604020202020204" pitchFamily="34" charset="0"/>
              <a:ea typeface="新細明體" panose="02020500000000000000" pitchFamily="18" charset="-120"/>
            </a:endParaRPr>
          </a:p>
        </p:txBody>
      </p:sp>
      <p:sp>
        <p:nvSpPr>
          <p:cNvPr id="18439" name="文字方塊 11">
            <a:extLst>
              <a:ext uri="{FF2B5EF4-FFF2-40B4-BE49-F238E27FC236}">
                <a16:creationId xmlns:a16="http://schemas.microsoft.com/office/drawing/2014/main" id="{0C0789F1-ADB7-A868-7553-49E96E556158}"/>
              </a:ext>
            </a:extLst>
          </p:cNvPr>
          <p:cNvSpPr txBox="1">
            <a:spLocks noChangeArrowheads="1"/>
          </p:cNvSpPr>
          <p:nvPr/>
        </p:nvSpPr>
        <p:spPr bwMode="auto">
          <a:xfrm>
            <a:off x="5457365" y="2515156"/>
            <a:ext cx="29393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2400" b="1" dirty="0">
                <a:solidFill>
                  <a:schemeClr val="tx1"/>
                </a:solidFill>
                <a:latin typeface="Arial" panose="020B0604020202020204" pitchFamily="34" charset="0"/>
                <a:ea typeface="新細明體" panose="02020500000000000000" pitchFamily="18" charset="-120"/>
              </a:rPr>
              <a:t>依長庚醫院公告申請</a:t>
            </a:r>
            <a:endParaRPr lang="en-US" altLang="zh-TW" sz="2400" b="1" dirty="0">
              <a:solidFill>
                <a:schemeClr val="tx1"/>
              </a:solidFill>
              <a:latin typeface="Arial" panose="020B0604020202020204" pitchFamily="34" charset="0"/>
              <a:ea typeface="新細明體" panose="02020500000000000000" pitchFamily="18" charset="-120"/>
            </a:endParaRPr>
          </a:p>
        </p:txBody>
      </p:sp>
      <p:sp>
        <p:nvSpPr>
          <p:cNvPr id="2" name="文字方塊 1">
            <a:extLst>
              <a:ext uri="{FF2B5EF4-FFF2-40B4-BE49-F238E27FC236}">
                <a16:creationId xmlns:a16="http://schemas.microsoft.com/office/drawing/2014/main" id="{5EEBB6D9-3D07-0470-49DB-4B4CDC18CCE0}"/>
              </a:ext>
            </a:extLst>
          </p:cNvPr>
          <p:cNvSpPr txBox="1"/>
          <p:nvPr/>
        </p:nvSpPr>
        <p:spPr>
          <a:xfrm>
            <a:off x="107504" y="2376657"/>
            <a:ext cx="3309938" cy="1200329"/>
          </a:xfrm>
          <a:prstGeom prst="rect">
            <a:avLst/>
          </a:prstGeom>
          <a:noFill/>
        </p:spPr>
        <p:txBody>
          <a:bodyPr wrap="square" rtlCol="0">
            <a:spAutoFit/>
          </a:bodyPr>
          <a:lstStyle/>
          <a:p>
            <a:r>
              <a:rPr lang="zh-TW" altLang="en-US" sz="2400" b="1" dirty="0"/>
              <a:t>新進教師與研究人員啟動經費補助要點</a:t>
            </a:r>
            <a:endParaRPr lang="en-US" altLang="zh-TW" sz="2400" b="1" dirty="0"/>
          </a:p>
          <a:p>
            <a:endParaRPr lang="zh-TW" alt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7146CB9D-30E1-DE95-8D46-A83095BDA9A6}"/>
              </a:ext>
            </a:extLst>
          </p:cNvPr>
          <p:cNvSpPr>
            <a:spLocks noGrp="1" noChangeArrowheads="1"/>
          </p:cNvSpPr>
          <p:nvPr>
            <p:ph type="body" idx="1"/>
          </p:nvPr>
        </p:nvSpPr>
        <p:spPr>
          <a:xfrm>
            <a:off x="107949" y="1916113"/>
            <a:ext cx="8829221" cy="4400550"/>
          </a:xfrm>
        </p:spPr>
        <p:txBody>
          <a:bodyPr/>
          <a:lstStyle/>
          <a:p>
            <a:pPr eaLnBrk="1" hangingPunct="1">
              <a:spcBef>
                <a:spcPts val="600"/>
              </a:spcBef>
              <a:buFontTx/>
              <a:buNone/>
            </a:pPr>
            <a:r>
              <a:rPr lang="en-US" altLang="zh-TW" sz="2400" b="1" dirty="0"/>
              <a:t> </a:t>
            </a:r>
            <a:r>
              <a:rPr lang="zh-TW" altLang="en-US" sz="2400" b="1" dirty="0"/>
              <a:t>一、資格：</a:t>
            </a:r>
          </a:p>
          <a:p>
            <a:pPr eaLnBrk="1" hangingPunct="1">
              <a:spcBef>
                <a:spcPts val="600"/>
              </a:spcBef>
              <a:buFontTx/>
              <a:buNone/>
            </a:pPr>
            <a:r>
              <a:rPr lang="zh-TW" altLang="en-US" sz="2400" b="1" dirty="0"/>
              <a:t>    申請機構編制內之專任人員，且具備下列資格之一者 　　</a:t>
            </a:r>
          </a:p>
          <a:p>
            <a:pPr eaLnBrk="1" hangingPunct="1">
              <a:spcBef>
                <a:spcPts val="600"/>
              </a:spcBef>
            </a:pPr>
            <a:r>
              <a:rPr lang="en-US" altLang="zh-TW" sz="2400" b="1" dirty="0"/>
              <a:t>(</a:t>
            </a:r>
            <a:r>
              <a:rPr lang="zh-TW" altLang="en-US" sz="2400" b="1" dirty="0"/>
              <a:t>一</a:t>
            </a:r>
            <a:r>
              <a:rPr lang="en-US" altLang="zh-TW" sz="2400" b="1" dirty="0"/>
              <a:t>)</a:t>
            </a:r>
            <a:r>
              <a:rPr lang="zh-TW" altLang="en-US" sz="2400" b="1" dirty="0"/>
              <a:t> 助理教授以上人員。</a:t>
            </a:r>
          </a:p>
          <a:p>
            <a:pPr eaLnBrk="1" hangingPunct="1">
              <a:spcBef>
                <a:spcPts val="600"/>
              </a:spcBef>
            </a:pPr>
            <a:r>
              <a:rPr lang="en-US" altLang="zh-TW" sz="2400" b="1" dirty="0"/>
              <a:t>(</a:t>
            </a:r>
            <a:r>
              <a:rPr lang="zh-TW" altLang="en-US" sz="2400" b="1" dirty="0"/>
              <a:t>二</a:t>
            </a:r>
            <a:r>
              <a:rPr lang="en-US" altLang="zh-TW" sz="2400" b="1" dirty="0"/>
              <a:t>)</a:t>
            </a:r>
            <a:r>
              <a:rPr lang="zh-TW" altLang="en-US" sz="2400" b="1" dirty="0"/>
              <a:t> 擔任講師職務滿三年，並有著作發表於國內外著名學術期刊或專利技術報告專書。</a:t>
            </a:r>
          </a:p>
          <a:p>
            <a:pPr eaLnBrk="1" hangingPunct="1">
              <a:spcBef>
                <a:spcPts val="600"/>
              </a:spcBef>
            </a:pPr>
            <a:r>
              <a:rPr lang="en-US" altLang="zh-TW" sz="2400" b="1" dirty="0"/>
              <a:t>(</a:t>
            </a:r>
            <a:r>
              <a:rPr lang="zh-TW" altLang="en-US" sz="2400" b="1" dirty="0"/>
              <a:t>三</a:t>
            </a:r>
            <a:r>
              <a:rPr lang="en-US" altLang="zh-TW" sz="2400" b="1" dirty="0"/>
              <a:t>)</a:t>
            </a:r>
            <a:r>
              <a:rPr lang="zh-TW" altLang="en-US" sz="2400" b="1" dirty="0"/>
              <a:t> 具博士學位且受聘為助理研究員以上或相當資格之專任人員。</a:t>
            </a:r>
          </a:p>
          <a:p>
            <a:pPr eaLnBrk="1" hangingPunct="1">
              <a:spcBef>
                <a:spcPts val="600"/>
              </a:spcBef>
            </a:pPr>
            <a:r>
              <a:rPr lang="en-US" altLang="zh-TW" sz="2400" b="1" dirty="0"/>
              <a:t>(</a:t>
            </a:r>
            <a:r>
              <a:rPr lang="zh-TW" altLang="en-US" sz="2400" b="1" dirty="0"/>
              <a:t>四</a:t>
            </a:r>
            <a:r>
              <a:rPr lang="en-US" altLang="zh-TW" sz="2400" b="1" dirty="0"/>
              <a:t>)</a:t>
            </a:r>
            <a:r>
              <a:rPr lang="zh-TW" altLang="en-US" sz="2400" b="1" dirty="0"/>
              <a:t> 附屬醫院中擔任主治醫師滿二年或獲碩士學位從事研究工作滿三年，並有著作發表於國內外著名學術期刊之醫藥相關人員。</a:t>
            </a:r>
          </a:p>
        </p:txBody>
      </p:sp>
      <p:sp>
        <p:nvSpPr>
          <p:cNvPr id="19459" name="投影片編號版面配置區 1">
            <a:extLst>
              <a:ext uri="{FF2B5EF4-FFF2-40B4-BE49-F238E27FC236}">
                <a16:creationId xmlns:a16="http://schemas.microsoft.com/office/drawing/2014/main" id="{7BEB286F-6630-0206-5C76-01C4523040A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4BE85D23-B11A-1545-BCF7-CCBD23D435EB}"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5</a:t>
            </a:fld>
            <a:endParaRPr lang="en-US" altLang="zh-TW" sz="1400">
              <a:solidFill>
                <a:schemeClr val="tx1"/>
              </a:solidFill>
              <a:latin typeface="Arial" panose="020B0604020202020204" pitchFamily="34" charset="0"/>
              <a:ea typeface="新細明體" panose="02020500000000000000" pitchFamily="18" charset="-120"/>
            </a:endParaRPr>
          </a:p>
        </p:txBody>
      </p:sp>
      <p:sp>
        <p:nvSpPr>
          <p:cNvPr id="19460" name="標題 4">
            <a:extLst>
              <a:ext uri="{FF2B5EF4-FFF2-40B4-BE49-F238E27FC236}">
                <a16:creationId xmlns:a16="http://schemas.microsoft.com/office/drawing/2014/main" id="{62B98E66-923F-C6D3-8669-970DE07F8280}"/>
              </a:ext>
            </a:extLst>
          </p:cNvPr>
          <p:cNvSpPr>
            <a:spLocks noGrp="1" noChangeArrowheads="1"/>
          </p:cNvSpPr>
          <p:nvPr>
            <p:ph type="title"/>
          </p:nvPr>
        </p:nvSpPr>
        <p:spPr>
          <a:xfrm>
            <a:off x="301625" y="692150"/>
            <a:ext cx="8461375" cy="1143000"/>
          </a:xfrm>
        </p:spPr>
        <p:txBody>
          <a:bodyPr/>
          <a:lstStyle/>
          <a:p>
            <a:r>
              <a:rPr lang="zh-TW" altLang="en-US" sz="3600"/>
              <a:t>國科會計畫申請</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02F3C41A-2B05-29E9-0426-4D25C4F49CF0}"/>
              </a:ext>
            </a:extLst>
          </p:cNvPr>
          <p:cNvSpPr>
            <a:spLocks noGrp="1" noChangeArrowheads="1"/>
          </p:cNvSpPr>
          <p:nvPr>
            <p:ph type="body" idx="1"/>
          </p:nvPr>
        </p:nvSpPr>
        <p:spPr>
          <a:xfrm>
            <a:off x="246063" y="1931988"/>
            <a:ext cx="8507412" cy="4524375"/>
          </a:xfrm>
        </p:spPr>
        <p:txBody>
          <a:bodyPr/>
          <a:lstStyle/>
          <a:p>
            <a:pPr eaLnBrk="1" hangingPunct="1">
              <a:lnSpc>
                <a:spcPts val="2800"/>
              </a:lnSpc>
              <a:spcBef>
                <a:spcPct val="0"/>
              </a:spcBef>
              <a:spcAft>
                <a:spcPts val="600"/>
              </a:spcAft>
              <a:buFontTx/>
              <a:buNone/>
            </a:pPr>
            <a:r>
              <a:rPr lang="zh-TW" altLang="en-US" sz="2400" b="1" dirty="0"/>
              <a:t>二、申請時間：</a:t>
            </a:r>
          </a:p>
          <a:p>
            <a:pPr eaLnBrk="1" hangingPunct="1">
              <a:lnSpc>
                <a:spcPts val="2800"/>
              </a:lnSpc>
              <a:spcBef>
                <a:spcPct val="0"/>
              </a:spcBef>
              <a:spcAft>
                <a:spcPts val="600"/>
              </a:spcAft>
              <a:buFontTx/>
              <a:buNone/>
            </a:pPr>
            <a:r>
              <a:rPr lang="zh-TW" altLang="en-US" sz="2400" b="1" dirty="0"/>
              <a:t>　 每年約</a:t>
            </a:r>
            <a:r>
              <a:rPr lang="en-US" altLang="zh-TW" sz="2400" b="1" dirty="0"/>
              <a:t>11-12</a:t>
            </a:r>
            <a:r>
              <a:rPr lang="zh-TW" altLang="en-US" sz="2400" b="1" dirty="0"/>
              <a:t>月</a:t>
            </a:r>
            <a:r>
              <a:rPr lang="en-US" altLang="zh-TW" sz="2400" b="1" dirty="0"/>
              <a:t>(</a:t>
            </a:r>
            <a:r>
              <a:rPr lang="zh-TW" altLang="en-US" sz="2400" b="1" dirty="0"/>
              <a:t>依國科會來文，研發處公告為準）。</a:t>
            </a:r>
            <a:endParaRPr lang="en-US" altLang="zh-TW" sz="2400" b="1" dirty="0"/>
          </a:p>
          <a:p>
            <a:pPr eaLnBrk="1" hangingPunct="1">
              <a:lnSpc>
                <a:spcPts val="2800"/>
              </a:lnSpc>
              <a:spcBef>
                <a:spcPct val="0"/>
              </a:spcBef>
              <a:spcAft>
                <a:spcPts val="600"/>
              </a:spcAft>
              <a:buFontTx/>
              <a:buNone/>
            </a:pPr>
            <a:r>
              <a:rPr lang="en-US" altLang="zh-TW" sz="2400" b="1" dirty="0"/>
              <a:t>	</a:t>
            </a:r>
            <a:r>
              <a:rPr lang="zh-TW" altLang="en-US" sz="2400" b="1" dirty="0">
                <a:solidFill>
                  <a:srgbClr val="C00000"/>
                </a:solidFill>
              </a:rPr>
              <a:t> </a:t>
            </a:r>
            <a:r>
              <a:rPr lang="zh-TW" altLang="en-US" sz="2400" b="1" dirty="0"/>
              <a:t>新進人員到職三年內</a:t>
            </a:r>
            <a:r>
              <a:rPr lang="en-US" altLang="zh-TW" sz="2400" b="1" dirty="0"/>
              <a:t>(</a:t>
            </a:r>
            <a:r>
              <a:rPr lang="zh-TW" altLang="en-US" sz="2400" b="1" dirty="0"/>
              <a:t>依規定</a:t>
            </a:r>
            <a:r>
              <a:rPr lang="en-US" altLang="zh-TW" sz="2400" b="1" dirty="0"/>
              <a:t>)</a:t>
            </a:r>
            <a:r>
              <a:rPr lang="zh-TW" altLang="en-US" sz="2400" b="1" dirty="0"/>
              <a:t>可隨到隨審</a:t>
            </a:r>
            <a:r>
              <a:rPr lang="en-US" altLang="zh-TW" sz="2400" b="1" u="sng" dirty="0"/>
              <a:t>(</a:t>
            </a:r>
            <a:r>
              <a:rPr lang="zh-TW" altLang="en-US" sz="2400" b="1" u="sng" dirty="0"/>
              <a:t>請儘快提出</a:t>
            </a:r>
            <a:r>
              <a:rPr lang="en-US" altLang="zh-TW" sz="2400" b="1" u="sng" dirty="0"/>
              <a:t>)</a:t>
            </a:r>
            <a:endParaRPr lang="zh-TW" altLang="en-US" sz="2400" b="1" u="sng" dirty="0"/>
          </a:p>
          <a:p>
            <a:pPr eaLnBrk="1" hangingPunct="1">
              <a:lnSpc>
                <a:spcPts val="2800"/>
              </a:lnSpc>
              <a:spcBef>
                <a:spcPct val="0"/>
              </a:spcBef>
              <a:spcAft>
                <a:spcPts val="600"/>
              </a:spcAft>
              <a:buFontTx/>
              <a:buNone/>
            </a:pPr>
            <a:r>
              <a:rPr lang="zh-TW" altLang="en-US" sz="2400" b="1" dirty="0"/>
              <a:t>三、申請方式：</a:t>
            </a:r>
          </a:p>
          <a:p>
            <a:pPr eaLnBrk="1" hangingPunct="1">
              <a:lnSpc>
                <a:spcPts val="2800"/>
              </a:lnSpc>
              <a:spcBef>
                <a:spcPct val="0"/>
              </a:spcBef>
              <a:spcAft>
                <a:spcPts val="600"/>
              </a:spcAft>
              <a:buFontTx/>
              <a:buNone/>
            </a:pPr>
            <a:r>
              <a:rPr lang="zh-TW" altLang="en-US" sz="2400" b="1" dirty="0"/>
              <a:t>　 國科會網站線上申請→本校校務資訊系統</a:t>
            </a:r>
            <a:r>
              <a:rPr lang="en-US" altLang="zh-TW" sz="2400" b="1" dirty="0"/>
              <a:t>/</a:t>
            </a:r>
            <a:r>
              <a:rPr lang="zh-TW" altLang="en-US" sz="2400" b="1" dirty="0"/>
              <a:t>線上核簽系統進行申請。</a:t>
            </a:r>
            <a:endParaRPr lang="en-US" altLang="zh-TW" sz="2400" b="1" dirty="0"/>
          </a:p>
          <a:p>
            <a:pPr eaLnBrk="1" hangingPunct="1">
              <a:lnSpc>
                <a:spcPts val="2800"/>
              </a:lnSpc>
              <a:spcBef>
                <a:spcPct val="0"/>
              </a:spcBef>
              <a:spcAft>
                <a:spcPts val="600"/>
              </a:spcAft>
              <a:buFontTx/>
              <a:buNone/>
            </a:pPr>
            <a:r>
              <a:rPr lang="zh-TW" altLang="en-US" sz="2400" b="1" dirty="0"/>
              <a:t>四、若涉及人體試驗、動物試驗、基因重組實驗等，需提早向各委員會提出申請，並附上繳交送件證明。</a:t>
            </a:r>
            <a:endParaRPr lang="en-US" altLang="zh-TW" sz="2400" b="1" dirty="0"/>
          </a:p>
          <a:p>
            <a:pPr eaLnBrk="1" hangingPunct="1">
              <a:lnSpc>
                <a:spcPts val="2800"/>
              </a:lnSpc>
              <a:spcBef>
                <a:spcPct val="0"/>
              </a:spcBef>
              <a:spcAft>
                <a:spcPts val="600"/>
              </a:spcAft>
              <a:buFontTx/>
              <a:buNone/>
            </a:pPr>
            <a:r>
              <a:rPr lang="zh-TW" altLang="en-US" sz="2400" b="1" dirty="0"/>
              <a:t>五、須依規定完成學術倫理課程時數。</a:t>
            </a:r>
            <a:r>
              <a:rPr lang="en-US" altLang="zh-TW" sz="2400" b="1" dirty="0"/>
              <a:t> </a:t>
            </a:r>
            <a:endParaRPr lang="zh-TW" altLang="en-US" sz="2400" b="1" dirty="0"/>
          </a:p>
          <a:p>
            <a:pPr eaLnBrk="1" hangingPunct="1">
              <a:lnSpc>
                <a:spcPts val="2800"/>
              </a:lnSpc>
              <a:spcBef>
                <a:spcPct val="0"/>
              </a:spcBef>
              <a:spcAft>
                <a:spcPts val="600"/>
              </a:spcAft>
              <a:buFontTx/>
              <a:buNone/>
            </a:pPr>
            <a:r>
              <a:rPr lang="zh-TW" altLang="en-US" sz="2400" b="1" dirty="0"/>
              <a:t>六、承辦單位：研發處研發行政組 施沛蘅 分機</a:t>
            </a:r>
            <a:r>
              <a:rPr lang="en-US" altLang="zh-TW" sz="2400" b="1" dirty="0"/>
              <a:t>3337</a:t>
            </a:r>
            <a:br>
              <a:rPr lang="en-US" altLang="zh-TW" sz="2400" b="1" dirty="0"/>
            </a:br>
            <a:r>
              <a:rPr lang="en-US" altLang="zh-TW" sz="2400" b="1" dirty="0"/>
              <a:t> </a:t>
            </a:r>
          </a:p>
        </p:txBody>
      </p:sp>
      <p:sp>
        <p:nvSpPr>
          <p:cNvPr id="20483" name="投影片編號版面配置區 1">
            <a:extLst>
              <a:ext uri="{FF2B5EF4-FFF2-40B4-BE49-F238E27FC236}">
                <a16:creationId xmlns:a16="http://schemas.microsoft.com/office/drawing/2014/main" id="{7BFE26DA-204F-EF31-6AA9-4B21B1919AAB}"/>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eaLnBrk="1" hangingPunct="1">
              <a:spcBef>
                <a:spcPct val="0"/>
              </a:spcBef>
              <a:buClrTx/>
              <a:buSzTx/>
              <a:buFontTx/>
              <a:buNone/>
            </a:pPr>
            <a:fld id="{11F0A719-F20B-3B49-80A2-F9B8DC2A01D7}" type="slidenum">
              <a:rPr lang="en-US" altLang="zh-TW" sz="1400" smtClean="0">
                <a:solidFill>
                  <a:schemeClr val="tx1"/>
                </a:solidFill>
                <a:latin typeface="Arial" panose="020B0604020202020204" pitchFamily="34" charset="0"/>
                <a:ea typeface="新細明體" panose="02020500000000000000" pitchFamily="18" charset="-120"/>
              </a:rPr>
              <a:pPr eaLnBrk="1" hangingPunct="1">
                <a:spcBef>
                  <a:spcPct val="0"/>
                </a:spcBef>
                <a:buClrTx/>
                <a:buSzTx/>
                <a:buFontTx/>
                <a:buNone/>
              </a:pPr>
              <a:t>6</a:t>
            </a:fld>
            <a:endParaRPr lang="en-US" altLang="zh-TW" sz="1400">
              <a:solidFill>
                <a:schemeClr val="tx1"/>
              </a:solidFill>
              <a:latin typeface="Arial" panose="020B0604020202020204" pitchFamily="34" charset="0"/>
              <a:ea typeface="新細明體" panose="02020500000000000000" pitchFamily="18" charset="-120"/>
            </a:endParaRPr>
          </a:p>
        </p:txBody>
      </p:sp>
      <p:sp>
        <p:nvSpPr>
          <p:cNvPr id="20484" name="標題 4">
            <a:extLst>
              <a:ext uri="{FF2B5EF4-FFF2-40B4-BE49-F238E27FC236}">
                <a16:creationId xmlns:a16="http://schemas.microsoft.com/office/drawing/2014/main" id="{F56ED6DB-6CB3-ACE0-A503-03B2D17BDB43}"/>
              </a:ext>
            </a:extLst>
          </p:cNvPr>
          <p:cNvSpPr>
            <a:spLocks noGrp="1" noChangeArrowheads="1"/>
          </p:cNvSpPr>
          <p:nvPr>
            <p:ph type="title"/>
          </p:nvPr>
        </p:nvSpPr>
        <p:spPr>
          <a:xfrm>
            <a:off x="301625" y="692150"/>
            <a:ext cx="8461375" cy="1143000"/>
          </a:xfrm>
        </p:spPr>
        <p:txBody>
          <a:bodyPr/>
          <a:lstStyle/>
          <a:p>
            <a:r>
              <a:rPr lang="zh-TW" altLang="en-US" sz="3600"/>
              <a:t>國科會計畫申請</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1">
            <a:extLst>
              <a:ext uri="{FF2B5EF4-FFF2-40B4-BE49-F238E27FC236}">
                <a16:creationId xmlns:a16="http://schemas.microsoft.com/office/drawing/2014/main" id="{C52CD26D-6764-CD20-F856-B30B7C22090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26FFF627-B438-6E46-885B-15D715D4B8CF}" type="slidenum">
              <a:rPr kumimoji="0"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7</a:t>
            </a:fld>
            <a:endParaRPr kumimoji="0" lang="en-US" altLang="zh-TW" sz="1400">
              <a:solidFill>
                <a:srgbClr val="007A77"/>
              </a:solidFill>
              <a:latin typeface="Arial" panose="020B0604020202020204" pitchFamily="34" charset="0"/>
              <a:ea typeface="新細明體" panose="02020500000000000000" pitchFamily="18" charset="-120"/>
            </a:endParaRPr>
          </a:p>
        </p:txBody>
      </p:sp>
      <p:sp>
        <p:nvSpPr>
          <p:cNvPr id="5" name="文字方塊 4">
            <a:extLst>
              <a:ext uri="{FF2B5EF4-FFF2-40B4-BE49-F238E27FC236}">
                <a16:creationId xmlns:a16="http://schemas.microsoft.com/office/drawing/2014/main" id="{9020E0A6-BB7C-61AA-5683-D36DF775E369}"/>
              </a:ext>
            </a:extLst>
          </p:cNvPr>
          <p:cNvSpPr txBox="1"/>
          <p:nvPr/>
        </p:nvSpPr>
        <p:spPr>
          <a:xfrm>
            <a:off x="107950" y="2708275"/>
            <a:ext cx="1403350" cy="457200"/>
          </a:xfrm>
          <a:prstGeom prst="rect">
            <a:avLst/>
          </a:prstGeom>
          <a:noFill/>
        </p:spPr>
        <p:txBody>
          <a:bodyPr wrap="none">
            <a:spAutoFit/>
          </a:bodyPr>
          <a:lstStyle/>
          <a:p>
            <a:pPr>
              <a:defRPr/>
            </a:pPr>
            <a:r>
              <a:rPr lang="zh-TW" altLang="en-US" sz="2400">
                <a:solidFill>
                  <a:srgbClr val="000000"/>
                </a:solidFill>
                <a:latin typeface="+mn-ea"/>
                <a:ea typeface="+mn-ea"/>
                <a:cs typeface="新細明體" charset="0"/>
              </a:rPr>
              <a:t>新進教師</a:t>
            </a:r>
          </a:p>
        </p:txBody>
      </p:sp>
      <p:sp>
        <p:nvSpPr>
          <p:cNvPr id="6" name="文字方塊 5">
            <a:extLst>
              <a:ext uri="{FF2B5EF4-FFF2-40B4-BE49-F238E27FC236}">
                <a16:creationId xmlns:a16="http://schemas.microsoft.com/office/drawing/2014/main" id="{A419CDD6-6439-525D-9A40-C611B7F21A3A}"/>
              </a:ext>
            </a:extLst>
          </p:cNvPr>
          <p:cNvSpPr txBox="1"/>
          <p:nvPr/>
        </p:nvSpPr>
        <p:spPr>
          <a:xfrm>
            <a:off x="0" y="4437063"/>
            <a:ext cx="4356100" cy="1200329"/>
          </a:xfrm>
          <a:prstGeom prst="rect">
            <a:avLst/>
          </a:prstGeom>
          <a:noFill/>
        </p:spPr>
        <p:txBody>
          <a:bodyPr>
            <a:spAutoFit/>
          </a:bodyPr>
          <a:lstStyle/>
          <a:p>
            <a:pPr marL="285750" indent="-285750">
              <a:buFont typeface="Arial"/>
              <a:buChar char="•"/>
              <a:defRPr/>
            </a:pPr>
            <a:r>
              <a:rPr lang="zh-TW" altLang="en-US" dirty="0">
                <a:solidFill>
                  <a:srgbClr val="000000"/>
                </a:solidFill>
                <a:latin typeface="+mn-ea"/>
                <a:ea typeface="+mn-ea"/>
                <a:cs typeface="新細明體" charset="0"/>
              </a:rPr>
              <a:t>若沒有國科會帳號者，必須</a:t>
            </a:r>
            <a:r>
              <a:rPr lang="zh-TW" altLang="en-US" b="1" dirty="0">
                <a:solidFill>
                  <a:srgbClr val="000000"/>
                </a:solidFill>
                <a:latin typeface="+mn-ea"/>
                <a:ea typeface="+mn-ea"/>
                <a:cs typeface="新細明體" charset="0"/>
              </a:rPr>
              <a:t>新人註冊</a:t>
            </a:r>
            <a:endParaRPr lang="en-US" altLang="zh-TW" b="1" dirty="0">
              <a:solidFill>
                <a:srgbClr val="000000"/>
              </a:solidFill>
              <a:latin typeface="+mn-ea"/>
              <a:ea typeface="+mn-ea"/>
              <a:cs typeface="新細明體" charset="0"/>
            </a:endParaRPr>
          </a:p>
          <a:p>
            <a:pPr marL="285750" indent="-285750">
              <a:buFont typeface="Arial"/>
              <a:buChar char="•"/>
              <a:defRPr/>
            </a:pPr>
            <a:r>
              <a:rPr lang="zh-TW" altLang="en-US" b="1" dirty="0">
                <a:solidFill>
                  <a:srgbClr val="000000"/>
                </a:solidFill>
                <a:latin typeface="+mn-ea"/>
                <a:ea typeface="+mn-ea"/>
                <a:cs typeface="新細明體" charset="0"/>
              </a:rPr>
              <a:t>若已經有國科會帳號者，記得登入後修改個人基本資料</a:t>
            </a:r>
            <a:r>
              <a:rPr lang="en-US" altLang="zh-TW" b="1" dirty="0">
                <a:solidFill>
                  <a:srgbClr val="000000"/>
                </a:solidFill>
                <a:latin typeface="+mn-ea"/>
                <a:ea typeface="+mn-ea"/>
                <a:cs typeface="新細明體" charset="0"/>
              </a:rPr>
              <a:t>/</a:t>
            </a:r>
            <a:r>
              <a:rPr lang="zh-TW" altLang="en-US" b="1" u="sng" dirty="0">
                <a:solidFill>
                  <a:srgbClr val="000000"/>
                </a:solidFill>
                <a:latin typeface="+mn-ea"/>
                <a:ea typeface="+mn-ea"/>
                <a:cs typeface="新細明體" charset="0"/>
              </a:rPr>
              <a:t>現職</a:t>
            </a:r>
            <a:r>
              <a:rPr lang="en-US" altLang="zh-TW" b="1" u="sng" dirty="0">
                <a:solidFill>
                  <a:srgbClr val="000000"/>
                </a:solidFill>
                <a:latin typeface="+mn-ea"/>
                <a:ea typeface="+mn-ea"/>
                <a:cs typeface="新細明體" charset="0"/>
              </a:rPr>
              <a:t>(</a:t>
            </a:r>
            <a:r>
              <a:rPr lang="zh-TW" altLang="en-US" b="1" u="sng" dirty="0">
                <a:solidFill>
                  <a:srgbClr val="000000"/>
                </a:solidFill>
                <a:latin typeface="+mn-ea"/>
                <a:ea typeface="+mn-ea"/>
                <a:cs typeface="新細明體" charset="0"/>
              </a:rPr>
              <a:t>就職學校</a:t>
            </a:r>
            <a:r>
              <a:rPr lang="en-US" altLang="zh-TW" b="1" u="sng" dirty="0">
                <a:solidFill>
                  <a:srgbClr val="000000"/>
                </a:solidFill>
                <a:latin typeface="+mn-ea"/>
                <a:ea typeface="+mn-ea"/>
                <a:cs typeface="新細明體" charset="0"/>
              </a:rPr>
              <a:t>)</a:t>
            </a:r>
            <a:r>
              <a:rPr lang="zh-TW" altLang="en-US" b="1" u="sng" dirty="0">
                <a:solidFill>
                  <a:srgbClr val="000000"/>
                </a:solidFill>
                <a:latin typeface="+mn-ea"/>
                <a:ea typeface="+mn-ea"/>
                <a:cs typeface="新細明體" charset="0"/>
              </a:rPr>
              <a:t>及職稱</a:t>
            </a:r>
            <a:endParaRPr lang="en-US" altLang="zh-TW" b="1" u="sng" dirty="0">
              <a:solidFill>
                <a:srgbClr val="000000"/>
              </a:solidFill>
              <a:latin typeface="+mn-ea"/>
              <a:ea typeface="+mn-ea"/>
              <a:cs typeface="新細明體" charset="0"/>
            </a:endParaRPr>
          </a:p>
        </p:txBody>
      </p:sp>
      <p:pic>
        <p:nvPicPr>
          <p:cNvPr id="21509" name="圖片 6">
            <a:extLst>
              <a:ext uri="{FF2B5EF4-FFF2-40B4-BE49-F238E27FC236}">
                <a16:creationId xmlns:a16="http://schemas.microsoft.com/office/drawing/2014/main" id="{BC2C8A8B-FA5A-7090-DA8C-9FA7B3BEC2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1844675"/>
            <a:ext cx="21812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向右箭號 7">
            <a:extLst>
              <a:ext uri="{FF2B5EF4-FFF2-40B4-BE49-F238E27FC236}">
                <a16:creationId xmlns:a16="http://schemas.microsoft.com/office/drawing/2014/main" id="{993FDDD8-1412-EF88-9710-FEDBA1808E0D}"/>
              </a:ext>
            </a:extLst>
          </p:cNvPr>
          <p:cNvSpPr>
            <a:spLocks noChangeArrowheads="1"/>
          </p:cNvSpPr>
          <p:nvPr/>
        </p:nvSpPr>
        <p:spPr bwMode="auto">
          <a:xfrm>
            <a:off x="3765551" y="3165475"/>
            <a:ext cx="431800" cy="358775"/>
          </a:xfrm>
          <a:prstGeom prst="rightArrow">
            <a:avLst>
              <a:gd name="adj1" fmla="val 50000"/>
              <a:gd name="adj2" fmla="val 5014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3"/>
              </a:buBlip>
            </a:pPr>
            <a:endParaRPr lang="zh-TW" altLang="en-US" sz="2000" b="1"/>
          </a:p>
        </p:txBody>
      </p:sp>
      <p:sp>
        <p:nvSpPr>
          <p:cNvPr id="10" name="文字方塊 9">
            <a:extLst>
              <a:ext uri="{FF2B5EF4-FFF2-40B4-BE49-F238E27FC236}">
                <a16:creationId xmlns:a16="http://schemas.microsoft.com/office/drawing/2014/main" id="{0194F76F-8C4A-9863-10A5-D316639B4B99}"/>
              </a:ext>
            </a:extLst>
          </p:cNvPr>
          <p:cNvSpPr txBox="1"/>
          <p:nvPr/>
        </p:nvSpPr>
        <p:spPr>
          <a:xfrm>
            <a:off x="4197351" y="2205038"/>
            <a:ext cx="4905374" cy="3693319"/>
          </a:xfrm>
          <a:prstGeom prst="rect">
            <a:avLst/>
          </a:prstGeom>
          <a:noFill/>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342900" indent="-342900">
              <a:buFont typeface="+mj-lt"/>
              <a:buAutoNum type="arabicPeriod"/>
            </a:pPr>
            <a:r>
              <a:rPr lang="zh-TW" altLang="en-US" dirty="0">
                <a:solidFill>
                  <a:srgbClr val="00070C"/>
                </a:solidFill>
                <a:latin typeface="標楷體" pitchFamily="65" charset="-120"/>
                <a:ea typeface="標楷體" pitchFamily="65" charset="-120"/>
                <a:cs typeface="Times New Roman" panose="02020603050405020304" pitchFamily="18" charset="0"/>
              </a:rPr>
              <a:t>於國內外擔任教學、研究專任職務在五年以內或獲博士學位後五年以內之專任教學、研究人員，且具有計畫主持人資格者，得申請本項計畫，並以提出三年至五年研究計畫為優先。其申請時擔任教學、研究專任職務資歷併計已超過五年之人員，不視為新進人員，需以一般研究計畫類別提出申請</a:t>
            </a:r>
            <a:r>
              <a:rPr lang="zh-TW" altLang="en-US" dirty="0">
                <a:solidFill>
                  <a:srgbClr val="00070C"/>
                </a:solidFill>
                <a:latin typeface="標楷體" pitchFamily="65" charset="-120"/>
                <a:ea typeface="標楷體" pitchFamily="65" charset="-120"/>
              </a:rPr>
              <a:t>。</a:t>
            </a:r>
            <a:endParaRPr lang="en-US" altLang="zh-TW" dirty="0">
              <a:solidFill>
                <a:srgbClr val="00070C"/>
              </a:solidFill>
              <a:latin typeface="標楷體" pitchFamily="65" charset="-120"/>
              <a:ea typeface="標楷體" pitchFamily="65" charset="-120"/>
            </a:endParaRPr>
          </a:p>
          <a:p>
            <a:pPr marL="342900" indent="-342900">
              <a:buFont typeface="+mj-lt"/>
              <a:buAutoNum type="arabicPeriod"/>
            </a:pPr>
            <a:r>
              <a:rPr lang="zh-TW" altLang="en-US" dirty="0">
                <a:solidFill>
                  <a:srgbClr val="00070C"/>
                </a:solidFill>
                <a:latin typeface="Times New Roman" panose="02020603050405020304" pitchFamily="18" charset="0"/>
                <a:ea typeface="標楷體" pitchFamily="65" charset="-120"/>
              </a:rPr>
              <a:t>依國科會專題研究計畫作業要點第十點規定，申請機構新聘任人員或現職人員，其資格符合規定，且從未申請本會研究計畫者，得於起聘之日、獲博士學位之日或符合第三點計畫主持人資格之日起三年內以隨到隨審方式提出申請並以</a:t>
            </a:r>
            <a:r>
              <a:rPr lang="en-US" altLang="zh-TW" dirty="0">
                <a:solidFill>
                  <a:srgbClr val="00070C"/>
                </a:solidFill>
                <a:latin typeface="Times New Roman" panose="02020603050405020304" pitchFamily="18" charset="0"/>
                <a:ea typeface="標楷體" pitchFamily="65" charset="-120"/>
              </a:rPr>
              <a:t>1</a:t>
            </a:r>
            <a:r>
              <a:rPr lang="zh-TW" altLang="en-US" dirty="0">
                <a:solidFill>
                  <a:srgbClr val="00070C"/>
                </a:solidFill>
                <a:latin typeface="Times New Roman" panose="02020603050405020304" pitchFamily="18" charset="0"/>
                <a:ea typeface="標楷體" pitchFamily="65" charset="-120"/>
              </a:rPr>
              <a:t>件為限。</a:t>
            </a:r>
          </a:p>
        </p:txBody>
      </p:sp>
      <p:sp>
        <p:nvSpPr>
          <p:cNvPr id="11" name="文字方塊 10">
            <a:extLst>
              <a:ext uri="{FF2B5EF4-FFF2-40B4-BE49-F238E27FC236}">
                <a16:creationId xmlns:a16="http://schemas.microsoft.com/office/drawing/2014/main" id="{C3B1F1FC-2187-1A4A-F6F2-9C87BBE8FDFA}"/>
              </a:ext>
            </a:extLst>
          </p:cNvPr>
          <p:cNvSpPr txBox="1"/>
          <p:nvPr/>
        </p:nvSpPr>
        <p:spPr>
          <a:xfrm>
            <a:off x="5033963" y="1779701"/>
            <a:ext cx="3232150" cy="396875"/>
          </a:xfrm>
          <a:prstGeom prst="rect">
            <a:avLst/>
          </a:prstGeom>
          <a:noFill/>
        </p:spPr>
        <p:txBody>
          <a:bodyPr wrap="none">
            <a:spAutoFit/>
          </a:bodyPr>
          <a:lstStyle/>
          <a:p>
            <a:pPr>
              <a:defRPr/>
            </a:pPr>
            <a:r>
              <a:rPr lang="zh-TW" altLang="en-US" sz="2000" b="1">
                <a:solidFill>
                  <a:srgbClr val="0000FF"/>
                </a:solidFill>
                <a:latin typeface="+mn-ea"/>
                <a:ea typeface="+mn-ea"/>
                <a:cs typeface="新細明體" charset="0"/>
              </a:rPr>
              <a:t>隨到隨審新進人員研究計畫</a:t>
            </a:r>
          </a:p>
        </p:txBody>
      </p:sp>
      <p:sp>
        <p:nvSpPr>
          <p:cNvPr id="21513" name="向右箭號 12">
            <a:extLst>
              <a:ext uri="{FF2B5EF4-FFF2-40B4-BE49-F238E27FC236}">
                <a16:creationId xmlns:a16="http://schemas.microsoft.com/office/drawing/2014/main" id="{59EEF1CA-D439-FB56-EFF8-075051EADCB4}"/>
              </a:ext>
            </a:extLst>
          </p:cNvPr>
          <p:cNvSpPr>
            <a:spLocks noChangeArrowheads="1"/>
          </p:cNvSpPr>
          <p:nvPr/>
        </p:nvSpPr>
        <p:spPr bwMode="auto">
          <a:xfrm>
            <a:off x="468313" y="5949950"/>
            <a:ext cx="431800" cy="358775"/>
          </a:xfrm>
          <a:prstGeom prst="rightArrow">
            <a:avLst>
              <a:gd name="adj1" fmla="val 50000"/>
              <a:gd name="adj2" fmla="val 5014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3"/>
              </a:buBlip>
            </a:pPr>
            <a:endParaRPr lang="zh-TW" altLang="en-US" sz="2000" b="1"/>
          </a:p>
        </p:txBody>
      </p:sp>
      <p:sp>
        <p:nvSpPr>
          <p:cNvPr id="21514" name="文字方塊 13">
            <a:extLst>
              <a:ext uri="{FF2B5EF4-FFF2-40B4-BE49-F238E27FC236}">
                <a16:creationId xmlns:a16="http://schemas.microsoft.com/office/drawing/2014/main" id="{E283AC9E-F37D-BD21-3DD4-EE08CB6B3446}"/>
              </a:ext>
            </a:extLst>
          </p:cNvPr>
          <p:cNvSpPr txBox="1">
            <a:spLocks noChangeArrowheads="1"/>
          </p:cNvSpPr>
          <p:nvPr/>
        </p:nvSpPr>
        <p:spPr bwMode="auto">
          <a:xfrm>
            <a:off x="1042988" y="5805488"/>
            <a:ext cx="810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1800" dirty="0"/>
              <a:t>寫完計畫，且於線上送出計畫申請後，務必至校務資訊系統</a:t>
            </a:r>
            <a:r>
              <a:rPr lang="en-US" altLang="zh-TW" sz="1800" dirty="0"/>
              <a:t>/</a:t>
            </a:r>
            <a:r>
              <a:rPr lang="zh-TW" altLang="en-US" sz="1800" dirty="0"/>
              <a:t>線上核簽系統進行校內申請。</a:t>
            </a:r>
          </a:p>
        </p:txBody>
      </p:sp>
      <p:sp>
        <p:nvSpPr>
          <p:cNvPr id="21515" name="矩形 14">
            <a:extLst>
              <a:ext uri="{FF2B5EF4-FFF2-40B4-BE49-F238E27FC236}">
                <a16:creationId xmlns:a16="http://schemas.microsoft.com/office/drawing/2014/main" id="{14D7E775-3A6A-3FCE-2C89-DA78D2B5442A}"/>
              </a:ext>
            </a:extLst>
          </p:cNvPr>
          <p:cNvSpPr>
            <a:spLocks noChangeArrowheads="1"/>
          </p:cNvSpPr>
          <p:nvPr/>
        </p:nvSpPr>
        <p:spPr bwMode="auto">
          <a:xfrm>
            <a:off x="4233865" y="1844675"/>
            <a:ext cx="4802186" cy="3960813"/>
          </a:xfrm>
          <a:prstGeom prst="rect">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3"/>
              </a:buBlip>
            </a:pPr>
            <a:endParaRPr lang="zh-TW" altLang="en-US" sz="2000" b="1"/>
          </a:p>
        </p:txBody>
      </p:sp>
      <p:sp>
        <p:nvSpPr>
          <p:cNvPr id="21516" name="標題 4">
            <a:extLst>
              <a:ext uri="{FF2B5EF4-FFF2-40B4-BE49-F238E27FC236}">
                <a16:creationId xmlns:a16="http://schemas.microsoft.com/office/drawing/2014/main" id="{4BB767C1-B205-69B9-B8BA-DB10AD1A7460}"/>
              </a:ext>
            </a:extLst>
          </p:cNvPr>
          <p:cNvSpPr>
            <a:spLocks noGrp="1" noChangeArrowheads="1"/>
          </p:cNvSpPr>
          <p:nvPr>
            <p:ph type="title"/>
          </p:nvPr>
        </p:nvSpPr>
        <p:spPr>
          <a:xfrm>
            <a:off x="301625" y="692150"/>
            <a:ext cx="8461375" cy="1143000"/>
          </a:xfrm>
        </p:spPr>
        <p:txBody>
          <a:bodyPr/>
          <a:lstStyle/>
          <a:p>
            <a:r>
              <a:rPr lang="zh-TW" altLang="en-US" sz="3600"/>
              <a:t>國科會計畫申請流程圖</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投影片編號版面配置區 1">
            <a:extLst>
              <a:ext uri="{FF2B5EF4-FFF2-40B4-BE49-F238E27FC236}">
                <a16:creationId xmlns:a16="http://schemas.microsoft.com/office/drawing/2014/main" id="{22F2AA3F-2AE2-751B-F1FA-05B783E910B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406EACE8-8778-4043-B3B9-344CBA04FD0E}" type="slidenum">
              <a:rPr kumimoji="0"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8</a:t>
            </a:fld>
            <a:endParaRPr kumimoji="0" lang="en-US" altLang="zh-TW" sz="1400" dirty="0">
              <a:solidFill>
                <a:srgbClr val="007A77"/>
              </a:solidFill>
              <a:latin typeface="Arial" panose="020B0604020202020204" pitchFamily="34" charset="0"/>
              <a:ea typeface="新細明體" panose="02020500000000000000" pitchFamily="18" charset="-120"/>
            </a:endParaRPr>
          </a:p>
        </p:txBody>
      </p:sp>
      <p:sp>
        <p:nvSpPr>
          <p:cNvPr id="22532" name="向右箭號 12">
            <a:extLst>
              <a:ext uri="{FF2B5EF4-FFF2-40B4-BE49-F238E27FC236}">
                <a16:creationId xmlns:a16="http://schemas.microsoft.com/office/drawing/2014/main" id="{840037CC-9223-8E80-54FA-F35F9540D45E}"/>
              </a:ext>
            </a:extLst>
          </p:cNvPr>
          <p:cNvSpPr>
            <a:spLocks noChangeArrowheads="1"/>
          </p:cNvSpPr>
          <p:nvPr/>
        </p:nvSpPr>
        <p:spPr bwMode="auto">
          <a:xfrm>
            <a:off x="323850" y="1989138"/>
            <a:ext cx="431800" cy="360362"/>
          </a:xfrm>
          <a:prstGeom prst="rightArrow">
            <a:avLst>
              <a:gd name="adj1" fmla="val 50000"/>
              <a:gd name="adj2" fmla="val 4992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22533" name="文字方塊 13">
            <a:extLst>
              <a:ext uri="{FF2B5EF4-FFF2-40B4-BE49-F238E27FC236}">
                <a16:creationId xmlns:a16="http://schemas.microsoft.com/office/drawing/2014/main" id="{32BC0191-6DF8-820C-6364-8A2FAD428E17}"/>
              </a:ext>
            </a:extLst>
          </p:cNvPr>
          <p:cNvSpPr txBox="1">
            <a:spLocks noChangeArrowheads="1"/>
          </p:cNvSpPr>
          <p:nvPr/>
        </p:nvSpPr>
        <p:spPr bwMode="auto">
          <a:xfrm>
            <a:off x="900113" y="1844675"/>
            <a:ext cx="8099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1800" dirty="0"/>
              <a:t>國科會線上提出送出計畫申請書後，務必至長庚大學</a:t>
            </a:r>
            <a:r>
              <a:rPr lang="en-US" altLang="zh-TW" sz="1800" dirty="0" err="1"/>
              <a:t>iCGU</a:t>
            </a:r>
            <a:r>
              <a:rPr lang="zh-TW" altLang="en-US" sz="1800" dirty="0"/>
              <a:t>系統</a:t>
            </a:r>
            <a:r>
              <a:rPr lang="en-US" altLang="zh-TW" sz="1800" dirty="0"/>
              <a:t>(CGU FLOW/</a:t>
            </a:r>
            <a:r>
              <a:rPr lang="zh-TW" altLang="en-US" sz="1800" dirty="0"/>
              <a:t>線上核簽系統</a:t>
            </a:r>
            <a:r>
              <a:rPr lang="en-US" altLang="zh-TW" sz="1800" dirty="0"/>
              <a:t>)</a:t>
            </a:r>
            <a:r>
              <a:rPr lang="zh-TW" altLang="en-US" sz="1800" dirty="0"/>
              <a:t>進行校內申請。</a:t>
            </a:r>
          </a:p>
        </p:txBody>
      </p:sp>
      <p:sp>
        <p:nvSpPr>
          <p:cNvPr id="22536" name="文字方塊 17">
            <a:extLst>
              <a:ext uri="{FF2B5EF4-FFF2-40B4-BE49-F238E27FC236}">
                <a16:creationId xmlns:a16="http://schemas.microsoft.com/office/drawing/2014/main" id="{A2CC9176-BD2E-B43F-4C3B-5AD243D3394A}"/>
              </a:ext>
            </a:extLst>
          </p:cNvPr>
          <p:cNvSpPr txBox="1">
            <a:spLocks noChangeArrowheads="1"/>
          </p:cNvSpPr>
          <p:nvPr/>
        </p:nvSpPr>
        <p:spPr bwMode="auto">
          <a:xfrm>
            <a:off x="4597400" y="2297113"/>
            <a:ext cx="4500563"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buNone/>
            </a:pPr>
            <a:r>
              <a:rPr lang="zh-TW" altLang="en-US" sz="1800" dirty="0">
                <a:effectLst/>
              </a:rPr>
              <a:t>教職員：員工編號</a:t>
            </a:r>
            <a:r>
              <a:rPr lang="en-US" altLang="zh-TW" sz="1800" dirty="0">
                <a:effectLst/>
              </a:rPr>
              <a:t>@</a:t>
            </a:r>
            <a:r>
              <a:rPr lang="en" altLang="zh-TW" sz="1800" dirty="0" err="1">
                <a:effectLst/>
              </a:rPr>
              <a:t>cgu.edu.tw</a:t>
            </a:r>
            <a:endParaRPr lang="en" altLang="zh-TW" sz="1800" dirty="0">
              <a:effectLst/>
            </a:endParaRPr>
          </a:p>
          <a:p>
            <a:pPr>
              <a:buNone/>
            </a:pPr>
            <a:r>
              <a:rPr lang="zh-TW" altLang="en-US" sz="1800" dirty="0"/>
              <a:t>密碼為單一登入密碼</a:t>
            </a:r>
            <a:endParaRPr lang="en-US" altLang="zh-TW" b="1" dirty="0"/>
          </a:p>
        </p:txBody>
      </p:sp>
      <p:sp>
        <p:nvSpPr>
          <p:cNvPr id="22537" name="向右箭號 18">
            <a:extLst>
              <a:ext uri="{FF2B5EF4-FFF2-40B4-BE49-F238E27FC236}">
                <a16:creationId xmlns:a16="http://schemas.microsoft.com/office/drawing/2014/main" id="{01012D5F-574E-D475-3F34-C2CD25BFF011}"/>
              </a:ext>
            </a:extLst>
          </p:cNvPr>
          <p:cNvSpPr>
            <a:spLocks noChangeArrowheads="1"/>
          </p:cNvSpPr>
          <p:nvPr/>
        </p:nvSpPr>
        <p:spPr bwMode="auto">
          <a:xfrm>
            <a:off x="4787900" y="4797425"/>
            <a:ext cx="431800" cy="360363"/>
          </a:xfrm>
          <a:prstGeom prst="rightArrow">
            <a:avLst>
              <a:gd name="adj1" fmla="val 50000"/>
              <a:gd name="adj2" fmla="val 4992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22540" name="標題 4">
            <a:extLst>
              <a:ext uri="{FF2B5EF4-FFF2-40B4-BE49-F238E27FC236}">
                <a16:creationId xmlns:a16="http://schemas.microsoft.com/office/drawing/2014/main" id="{F7B0BF6B-0A6E-5D8C-DE92-ECEEED574F5F}"/>
              </a:ext>
            </a:extLst>
          </p:cNvPr>
          <p:cNvSpPr>
            <a:spLocks noGrp="1" noChangeArrowheads="1"/>
          </p:cNvSpPr>
          <p:nvPr>
            <p:ph type="title"/>
          </p:nvPr>
        </p:nvSpPr>
        <p:spPr>
          <a:xfrm>
            <a:off x="301625" y="692150"/>
            <a:ext cx="8461375" cy="1143000"/>
          </a:xfrm>
        </p:spPr>
        <p:txBody>
          <a:bodyPr/>
          <a:lstStyle/>
          <a:p>
            <a:r>
              <a:rPr lang="zh-TW" altLang="en-US" sz="3600"/>
              <a:t>國科會計畫申請流程圖</a:t>
            </a:r>
          </a:p>
        </p:txBody>
      </p:sp>
      <p:pic>
        <p:nvPicPr>
          <p:cNvPr id="3" name="圖片 2" descr="一張含有 文字, 螢幕擷取畫面, 字型, 數字 的圖片&#10;&#10;自動產生的描述">
            <a:extLst>
              <a:ext uri="{FF2B5EF4-FFF2-40B4-BE49-F238E27FC236}">
                <a16:creationId xmlns:a16="http://schemas.microsoft.com/office/drawing/2014/main" id="{C49817A6-582E-73F5-20B6-24E1A959AE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94" y="2780269"/>
            <a:ext cx="4394246" cy="2879724"/>
          </a:xfrm>
          <a:prstGeom prst="rect">
            <a:avLst/>
          </a:prstGeom>
        </p:spPr>
      </p:pic>
      <p:sp>
        <p:nvSpPr>
          <p:cNvPr id="22534" name="橢圓 8">
            <a:extLst>
              <a:ext uri="{FF2B5EF4-FFF2-40B4-BE49-F238E27FC236}">
                <a16:creationId xmlns:a16="http://schemas.microsoft.com/office/drawing/2014/main" id="{0BF26514-55AD-DFB5-D041-ECCACDDB29F4}"/>
              </a:ext>
            </a:extLst>
          </p:cNvPr>
          <p:cNvSpPr>
            <a:spLocks noChangeArrowheads="1"/>
          </p:cNvSpPr>
          <p:nvPr/>
        </p:nvSpPr>
        <p:spPr bwMode="auto">
          <a:xfrm>
            <a:off x="1068614" y="4617243"/>
            <a:ext cx="936625" cy="28733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4" name="文字方塊 3">
            <a:extLst>
              <a:ext uri="{FF2B5EF4-FFF2-40B4-BE49-F238E27FC236}">
                <a16:creationId xmlns:a16="http://schemas.microsoft.com/office/drawing/2014/main" id="{1392A46F-7FCF-35E3-E7A4-A462754193AF}"/>
              </a:ext>
            </a:extLst>
          </p:cNvPr>
          <p:cNvSpPr txBox="1"/>
          <p:nvPr/>
        </p:nvSpPr>
        <p:spPr>
          <a:xfrm>
            <a:off x="1384300" y="5796518"/>
            <a:ext cx="2172390" cy="369332"/>
          </a:xfrm>
          <a:prstGeom prst="rect">
            <a:avLst/>
          </a:prstGeom>
          <a:noFill/>
        </p:spPr>
        <p:txBody>
          <a:bodyPr wrap="none" rtlCol="0">
            <a:spAutoFit/>
          </a:bodyPr>
          <a:lstStyle/>
          <a:p>
            <a:r>
              <a:rPr kumimoji="1" lang="en" altLang="zh-TW" dirty="0">
                <a:solidFill>
                  <a:srgbClr val="000000"/>
                </a:solidFill>
              </a:rPr>
              <a:t>https://</a:t>
            </a:r>
            <a:r>
              <a:rPr kumimoji="1" lang="en" altLang="zh-TW" dirty="0" err="1">
                <a:solidFill>
                  <a:srgbClr val="000000"/>
                </a:solidFill>
              </a:rPr>
              <a:t>i.cgu.edu.tw</a:t>
            </a:r>
            <a:r>
              <a:rPr kumimoji="1" lang="en" altLang="zh-TW" dirty="0">
                <a:solidFill>
                  <a:srgbClr val="000000"/>
                </a:solidFill>
              </a:rPr>
              <a:t>/</a:t>
            </a:r>
            <a:endParaRPr kumimoji="1" lang="zh-TW" altLang="en-US" dirty="0">
              <a:solidFill>
                <a:srgbClr val="000000"/>
              </a:solidFill>
            </a:endParaRPr>
          </a:p>
        </p:txBody>
      </p:sp>
      <p:pic>
        <p:nvPicPr>
          <p:cNvPr id="6" name="圖片 5" descr="一張含有 文字, 螢幕擷取畫面, 軟體, 作業系統 的圖片&#10;&#10;自動產生的描述">
            <a:extLst>
              <a:ext uri="{FF2B5EF4-FFF2-40B4-BE49-F238E27FC236}">
                <a16:creationId xmlns:a16="http://schemas.microsoft.com/office/drawing/2014/main" id="{37A658C5-CEB9-1AC5-D0ED-49922B1EFE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2860" y="3295410"/>
            <a:ext cx="2796552" cy="3643992"/>
          </a:xfrm>
          <a:prstGeom prst="rect">
            <a:avLst/>
          </a:prstGeom>
        </p:spPr>
      </p:pic>
      <p:sp>
        <p:nvSpPr>
          <p:cNvPr id="22538" name="橢圓 19">
            <a:extLst>
              <a:ext uri="{FF2B5EF4-FFF2-40B4-BE49-F238E27FC236}">
                <a16:creationId xmlns:a16="http://schemas.microsoft.com/office/drawing/2014/main" id="{DDCC4E38-101B-3139-5158-AC598BF185AA}"/>
              </a:ext>
            </a:extLst>
          </p:cNvPr>
          <p:cNvSpPr>
            <a:spLocks noChangeArrowheads="1"/>
          </p:cNvSpPr>
          <p:nvPr/>
        </p:nvSpPr>
        <p:spPr bwMode="auto">
          <a:xfrm>
            <a:off x="5651500" y="4042441"/>
            <a:ext cx="2423886" cy="136842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編號版面配置區 1">
            <a:extLst>
              <a:ext uri="{FF2B5EF4-FFF2-40B4-BE49-F238E27FC236}">
                <a16:creationId xmlns:a16="http://schemas.microsoft.com/office/drawing/2014/main" id="{CD54582E-57F7-168B-91C0-8C5B8597E5F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fld id="{C3B5F81F-C45D-3942-84CB-FBA67C74ED18}" type="slidenum">
              <a:rPr kumimoji="0" lang="en-US" altLang="zh-TW" sz="1400" smtClean="0">
                <a:solidFill>
                  <a:srgbClr val="007A77"/>
                </a:solidFill>
                <a:latin typeface="Arial" panose="020B0604020202020204" pitchFamily="34" charset="0"/>
                <a:ea typeface="新細明體" panose="02020500000000000000" pitchFamily="18" charset="-120"/>
              </a:rPr>
              <a:pPr>
                <a:spcBef>
                  <a:spcPct val="0"/>
                </a:spcBef>
                <a:buClrTx/>
                <a:buSzTx/>
                <a:buFontTx/>
                <a:buNone/>
              </a:pPr>
              <a:t>9</a:t>
            </a:fld>
            <a:endParaRPr kumimoji="0" lang="en-US" altLang="zh-TW" sz="1400">
              <a:solidFill>
                <a:srgbClr val="007A77"/>
              </a:solidFill>
              <a:latin typeface="Arial" panose="020B0604020202020204" pitchFamily="34" charset="0"/>
              <a:ea typeface="新細明體" panose="02020500000000000000" pitchFamily="18" charset="-120"/>
            </a:endParaRPr>
          </a:p>
        </p:txBody>
      </p:sp>
      <p:sp>
        <p:nvSpPr>
          <p:cNvPr id="23555" name="向右箭號 12">
            <a:extLst>
              <a:ext uri="{FF2B5EF4-FFF2-40B4-BE49-F238E27FC236}">
                <a16:creationId xmlns:a16="http://schemas.microsoft.com/office/drawing/2014/main" id="{0C05357D-C768-7FFD-B011-D3E990E7E0D4}"/>
              </a:ext>
            </a:extLst>
          </p:cNvPr>
          <p:cNvSpPr>
            <a:spLocks noChangeArrowheads="1"/>
          </p:cNvSpPr>
          <p:nvPr/>
        </p:nvSpPr>
        <p:spPr bwMode="auto">
          <a:xfrm>
            <a:off x="323850" y="1989138"/>
            <a:ext cx="431800" cy="360362"/>
          </a:xfrm>
          <a:prstGeom prst="rightArrow">
            <a:avLst>
              <a:gd name="adj1" fmla="val 50000"/>
              <a:gd name="adj2" fmla="val 49927"/>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
        <p:nvSpPr>
          <p:cNvPr id="23556" name="文字方塊 13">
            <a:extLst>
              <a:ext uri="{FF2B5EF4-FFF2-40B4-BE49-F238E27FC236}">
                <a16:creationId xmlns:a16="http://schemas.microsoft.com/office/drawing/2014/main" id="{6A133D58-E58A-D040-36F9-61F4C6261DDE}"/>
              </a:ext>
            </a:extLst>
          </p:cNvPr>
          <p:cNvSpPr txBox="1">
            <a:spLocks noChangeArrowheads="1"/>
          </p:cNvSpPr>
          <p:nvPr/>
        </p:nvSpPr>
        <p:spPr bwMode="auto">
          <a:xfrm>
            <a:off x="900113" y="1844675"/>
            <a:ext cx="8099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1800" dirty="0"/>
              <a:t>研發處</a:t>
            </a:r>
            <a:r>
              <a:rPr lang="en-US" altLang="zh-TW" sz="1800" dirty="0"/>
              <a:t>/</a:t>
            </a:r>
            <a:r>
              <a:rPr lang="zh-TW" altLang="en-US" sz="1800" dirty="0"/>
              <a:t>研究計畫申請</a:t>
            </a:r>
            <a:r>
              <a:rPr lang="en-US" altLang="zh-TW" sz="1800" dirty="0"/>
              <a:t>/</a:t>
            </a:r>
            <a:r>
              <a:rPr lang="zh-TW" altLang="en-US" sz="1800" dirty="0"/>
              <a:t>填單</a:t>
            </a:r>
          </a:p>
        </p:txBody>
      </p:sp>
      <p:sp>
        <p:nvSpPr>
          <p:cNvPr id="23561" name="文字方塊 6">
            <a:extLst>
              <a:ext uri="{FF2B5EF4-FFF2-40B4-BE49-F238E27FC236}">
                <a16:creationId xmlns:a16="http://schemas.microsoft.com/office/drawing/2014/main" id="{AA599DDD-880D-9D9E-BFEC-B8322D8F1C6F}"/>
              </a:ext>
            </a:extLst>
          </p:cNvPr>
          <p:cNvSpPr txBox="1">
            <a:spLocks noChangeArrowheads="1"/>
          </p:cNvSpPr>
          <p:nvPr/>
        </p:nvSpPr>
        <p:spPr bwMode="auto">
          <a:xfrm>
            <a:off x="117782" y="6095612"/>
            <a:ext cx="6804025"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spcBef>
                <a:spcPct val="0"/>
              </a:spcBef>
              <a:buClrTx/>
              <a:buSzTx/>
              <a:buFontTx/>
              <a:buNone/>
            </a:pPr>
            <a:r>
              <a:rPr lang="zh-TW" altLang="en-US" sz="1800" dirty="0"/>
              <a:t>系統操作說明</a:t>
            </a:r>
            <a:endParaRPr lang="en-US" altLang="zh-TW" sz="1800" dirty="0"/>
          </a:p>
          <a:p>
            <a:pPr>
              <a:spcBef>
                <a:spcPct val="0"/>
              </a:spcBef>
              <a:buClrTx/>
              <a:buSzTx/>
              <a:buFontTx/>
              <a:buNone/>
            </a:pPr>
            <a:r>
              <a:rPr lang="en-US" altLang="zh-TW" sz="1050" b="0" i="0" dirty="0">
                <a:solidFill>
                  <a:srgbClr val="212529"/>
                </a:solidFill>
                <a:effectLst/>
                <a:latin typeface="Noto Sans TC" panose="020B0200000000000000" pitchFamily="34" charset="-120"/>
                <a:ea typeface="Noto Sans TC" panose="020B0200000000000000" pitchFamily="34" charset="-120"/>
                <a:hlinkClick r:id="rId3"/>
              </a:rPr>
              <a:t>https://drive.google.com/file/d/1kDcik6_5UXm3j2PZR_mvUck0rqAiqIDl/view?usp=sharing</a:t>
            </a:r>
            <a:endParaRPr lang="en-US" altLang="zh-TW" sz="1050" b="0" i="0" dirty="0">
              <a:solidFill>
                <a:srgbClr val="212529"/>
              </a:solidFill>
              <a:effectLst/>
              <a:latin typeface="Noto Sans TC" panose="020B0200000000000000" pitchFamily="34" charset="-120"/>
              <a:ea typeface="Noto Sans TC" panose="020B0200000000000000" pitchFamily="34" charset="-120"/>
            </a:endParaRPr>
          </a:p>
          <a:p>
            <a:pPr>
              <a:spcBef>
                <a:spcPct val="0"/>
              </a:spcBef>
              <a:buClrTx/>
              <a:buSzTx/>
              <a:buFontTx/>
              <a:buNone/>
            </a:pPr>
            <a:endParaRPr lang="zh-TW" altLang="en-US" sz="1600" dirty="0">
              <a:latin typeface="Arial" panose="020B0604020202020204" pitchFamily="34" charset="0"/>
              <a:ea typeface="新細明體" panose="02020500000000000000" pitchFamily="18" charset="-120"/>
            </a:endParaRPr>
          </a:p>
        </p:txBody>
      </p:sp>
      <p:sp>
        <p:nvSpPr>
          <p:cNvPr id="23562" name="標題 4">
            <a:extLst>
              <a:ext uri="{FF2B5EF4-FFF2-40B4-BE49-F238E27FC236}">
                <a16:creationId xmlns:a16="http://schemas.microsoft.com/office/drawing/2014/main" id="{250A5475-F6D5-BEE7-2CBD-A14A46B88E89}"/>
              </a:ext>
            </a:extLst>
          </p:cNvPr>
          <p:cNvSpPr>
            <a:spLocks noGrp="1" noChangeArrowheads="1"/>
          </p:cNvSpPr>
          <p:nvPr>
            <p:ph type="title"/>
          </p:nvPr>
        </p:nvSpPr>
        <p:spPr>
          <a:xfrm>
            <a:off x="301625" y="692150"/>
            <a:ext cx="8461375" cy="1143000"/>
          </a:xfrm>
        </p:spPr>
        <p:txBody>
          <a:bodyPr/>
          <a:lstStyle/>
          <a:p>
            <a:r>
              <a:rPr lang="zh-TW" altLang="en-US" sz="3600"/>
              <a:t>國科會計畫申請流程圖</a:t>
            </a:r>
          </a:p>
        </p:txBody>
      </p:sp>
      <p:pic>
        <p:nvPicPr>
          <p:cNvPr id="7" name="圖片 6" descr="一張含有 文字, 螢幕擷取畫面, 軟體, 網頁 的圖片&#10;&#10;自動產生的描述">
            <a:extLst>
              <a:ext uri="{FF2B5EF4-FFF2-40B4-BE49-F238E27FC236}">
                <a16:creationId xmlns:a16="http://schemas.microsoft.com/office/drawing/2014/main" id="{6408E093-6585-7B8A-8C18-2996F58A1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976" y="2214007"/>
            <a:ext cx="6629854" cy="4082960"/>
          </a:xfrm>
          <a:prstGeom prst="rect">
            <a:avLst/>
          </a:prstGeom>
        </p:spPr>
      </p:pic>
      <p:sp>
        <p:nvSpPr>
          <p:cNvPr id="23560" name="橢圓 14">
            <a:extLst>
              <a:ext uri="{FF2B5EF4-FFF2-40B4-BE49-F238E27FC236}">
                <a16:creationId xmlns:a16="http://schemas.microsoft.com/office/drawing/2014/main" id="{C8F8851F-E856-6C97-B828-F70FC8342F43}"/>
              </a:ext>
            </a:extLst>
          </p:cNvPr>
          <p:cNvSpPr>
            <a:spLocks noChangeArrowheads="1"/>
          </p:cNvSpPr>
          <p:nvPr/>
        </p:nvSpPr>
        <p:spPr bwMode="auto">
          <a:xfrm>
            <a:off x="1922462" y="4083913"/>
            <a:ext cx="1439863" cy="5048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5000"/>
              <a:buFont typeface="Wingdings" pitchFamily="2" charset="2"/>
              <a:buChar char="v"/>
              <a:defRPr kumimoji="1" sz="3200">
                <a:solidFill>
                  <a:srgbClr val="000000"/>
                </a:solidFill>
                <a:latin typeface="標楷體" pitchFamily="65" charset="-120"/>
                <a:ea typeface="標楷體" pitchFamily="65" charset="-120"/>
              </a:defRPr>
            </a:lvl1pPr>
            <a:lvl2pPr marL="742950" indent="-285750">
              <a:spcBef>
                <a:spcPct val="20000"/>
              </a:spcBef>
              <a:buClr>
                <a:srgbClr val="0000FF"/>
              </a:buClr>
              <a:buSzPct val="75000"/>
              <a:buFont typeface="Wingdings" pitchFamily="2" charset="2"/>
              <a:buChar char="n"/>
              <a:defRPr kumimoji="1" sz="2800">
                <a:solidFill>
                  <a:srgbClr val="000000"/>
                </a:solidFill>
                <a:latin typeface="標楷體" pitchFamily="65" charset="-120"/>
                <a:ea typeface="標楷體" pitchFamily="65" charset="-120"/>
              </a:defRPr>
            </a:lvl2pPr>
            <a:lvl3pPr marL="1143000" indent="-228600">
              <a:spcBef>
                <a:spcPct val="20000"/>
              </a:spcBef>
              <a:buClr>
                <a:srgbClr val="C00000"/>
              </a:buClr>
              <a:buSzPct val="100000"/>
              <a:buFont typeface="Wingdings" pitchFamily="2" charset="2"/>
              <a:buChar char="Ø"/>
              <a:defRPr kumimoji="1" sz="2400">
                <a:solidFill>
                  <a:srgbClr val="000000"/>
                </a:solidFill>
                <a:latin typeface="標楷體" pitchFamily="65" charset="-120"/>
                <a:ea typeface="標楷體" pitchFamily="65" charset="-120"/>
              </a:defRPr>
            </a:lvl3pPr>
            <a:lvl4pPr marL="1600200" indent="-228600">
              <a:spcBef>
                <a:spcPct val="20000"/>
              </a:spcBef>
              <a:buClr>
                <a:srgbClr val="005856"/>
              </a:buClr>
              <a:buSzPct val="95000"/>
              <a:buFont typeface="Wingdings" pitchFamily="2" charset="2"/>
              <a:buChar char="p"/>
              <a:defRPr kumimoji="1" sz="2000">
                <a:solidFill>
                  <a:srgbClr val="000000"/>
                </a:solidFill>
                <a:latin typeface="標楷體" pitchFamily="65" charset="-120"/>
                <a:ea typeface="標楷體" pitchFamily="65" charset="-120"/>
              </a:defRPr>
            </a:lvl4pPr>
            <a:lvl5pPr marL="2057400" indent="-228600">
              <a:spcBef>
                <a:spcPct val="20000"/>
              </a:spcBef>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5pPr>
            <a:lvl6pPr marL="25146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6pPr>
            <a:lvl7pPr marL="29718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7pPr>
            <a:lvl8pPr marL="34290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8pPr>
            <a:lvl9pPr marL="3886200" indent="-228600" eaLnBrk="0" fontAlgn="base" hangingPunct="0">
              <a:spcBef>
                <a:spcPct val="20000"/>
              </a:spcBef>
              <a:spcAft>
                <a:spcPct val="0"/>
              </a:spcAft>
              <a:buClr>
                <a:srgbClr val="000000"/>
              </a:buClr>
              <a:buSzPct val="90000"/>
              <a:buFont typeface="Wingdings" pitchFamily="2" charset="2"/>
              <a:buChar char="ü"/>
              <a:defRPr kumimoji="1" sz="2000">
                <a:solidFill>
                  <a:srgbClr val="000000"/>
                </a:solidFill>
                <a:latin typeface="標楷體" pitchFamily="65" charset="-120"/>
                <a:ea typeface="標楷體" pitchFamily="65" charset="-120"/>
              </a:defRPr>
            </a:lvl9pPr>
          </a:lstStyle>
          <a:p>
            <a:pPr>
              <a:lnSpc>
                <a:spcPct val="80000"/>
              </a:lnSpc>
              <a:buFont typeface="Wingdings" pitchFamily="2" charset="2"/>
              <a:buBlip>
                <a:blip r:embed="rId2"/>
              </a:buBlip>
            </a:pPr>
            <a:endParaRPr lang="zh-TW" altLang="en-US" sz="2000" b="1"/>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3_pp11">
  <a:themeElements>
    <a:clrScheme name="pp11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pp11">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75000"/>
          <a:buFont typeface="Wingdings" panose="05000000000000000000" pitchFamily="2" charset="2"/>
          <a:buBlip>
            <a:blip xmlns:r="http://schemas.openxmlformats.org/officeDocument/2006/relationships" r:embed="rId1"/>
          </a:buBlip>
          <a:tabLst/>
          <a:defRPr kumimoji="1"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80000"/>
          </a:lnSpc>
          <a:spcBef>
            <a:spcPct val="20000"/>
          </a:spcBef>
          <a:spcAft>
            <a:spcPct val="0"/>
          </a:spcAft>
          <a:buClr>
            <a:schemeClr val="hlink"/>
          </a:buClr>
          <a:buSzPct val="75000"/>
          <a:buFont typeface="Wingdings" panose="05000000000000000000" pitchFamily="2" charset="2"/>
          <a:buBlip>
            <a:blip xmlns:r="http://schemas.openxmlformats.org/officeDocument/2006/relationships" r:embed="rId1"/>
          </a:buBlip>
          <a:tabLst/>
          <a:defRPr kumimoji="1" lang="zh-TW" altLang="en-US" sz="2000" b="1" i="0" u="none" strike="noStrike" cap="none" normalizeH="0" baseline="0" smtClean="0">
            <a:ln>
              <a:noFill/>
            </a:ln>
            <a:solidFill>
              <a:srgbClr val="000000"/>
            </a:solidFill>
            <a:effectLst/>
            <a:latin typeface="標楷體" panose="03000509000000000000" pitchFamily="65" charset="-120"/>
            <a:ea typeface="標楷體" panose="03000509000000000000" pitchFamily="65" charset="-120"/>
          </a:defRPr>
        </a:defPPr>
      </a:lstStyle>
    </a:lnDef>
  </a:objectDefaults>
  <a:extraClrSchemeLst>
    <a:extraClrScheme>
      <a:clrScheme name="pp11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pp11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pp11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pp11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pp11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pp11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pp11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pp11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361</TotalTime>
  <Words>4009</Words>
  <Application>Microsoft Office PowerPoint</Application>
  <PresentationFormat>如螢幕大小 (4:3)</PresentationFormat>
  <Paragraphs>347</Paragraphs>
  <Slides>31</Slides>
  <Notes>8</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31</vt:i4>
      </vt:variant>
    </vt:vector>
  </HeadingPairs>
  <TitlesOfParts>
    <vt:vector size="44" baseType="lpstr">
      <vt:lpstr>Noto Sans TC</vt:lpstr>
      <vt:lpstr>微軟正黑體</vt:lpstr>
      <vt:lpstr>新細明體</vt:lpstr>
      <vt:lpstr>新細明體</vt:lpstr>
      <vt:lpstr>標楷體</vt:lpstr>
      <vt:lpstr>標楷體</vt:lpstr>
      <vt:lpstr>Aptos</vt:lpstr>
      <vt:lpstr>Arial</vt:lpstr>
      <vt:lpstr>Calibri</vt:lpstr>
      <vt:lpstr>Times New Roman</vt:lpstr>
      <vt:lpstr>Verdana</vt:lpstr>
      <vt:lpstr>Wingdings</vt:lpstr>
      <vt:lpstr>3_pp11</vt:lpstr>
      <vt:lpstr>長庚大學 研究發展處業務介紹</vt:lpstr>
      <vt:lpstr>研發處組織架構</vt:lpstr>
      <vt:lpstr>研究中心特色領域研究中心之發展</vt:lpstr>
      <vt:lpstr>如何啟動您在長庚大學的學術研究?</vt:lpstr>
      <vt:lpstr>國科會計畫申請</vt:lpstr>
      <vt:lpstr>國科會計畫申請</vt:lpstr>
      <vt:lpstr>國科會計畫申請流程圖</vt:lpstr>
      <vt:lpstr>國科會計畫申請流程圖</vt:lpstr>
      <vt:lpstr>國科會計畫申請流程圖</vt:lpstr>
      <vt:lpstr>國科會計畫申請流程圖(IRB)</vt:lpstr>
      <vt:lpstr>國科會計畫申請流程圖(IRB)</vt:lpstr>
      <vt:lpstr>合聘制度</vt:lpstr>
      <vt:lpstr>長庚醫院合聘研究員權利義務(I)</vt:lpstr>
      <vt:lpstr>長庚醫院合聘研究員權利義務(II)</vt:lpstr>
      <vt:lpstr>合聘教師論文發表注意事項</vt:lpstr>
      <vt:lpstr>長庚醫學研究計畫申請(CMRP)</vt:lpstr>
      <vt:lpstr>長庚醫學研究計畫申請(CMRP)</vt:lpstr>
      <vt:lpstr>長庚醫學研究計畫申請(CMRP)</vt:lpstr>
      <vt:lpstr>計畫相對補助款(BMRP)</vt:lpstr>
      <vt:lpstr>長庚研究獎勵金(I)</vt:lpstr>
      <vt:lpstr>長庚研究獎勵金(II)</vt:lpstr>
      <vt:lpstr>其他研究計畫申請</vt:lpstr>
      <vt:lpstr>申請國科會大專學生研究計畫補助</vt:lpstr>
      <vt:lpstr>教育部補助學生出席國際會議(I)</vt:lpstr>
      <vt:lpstr>教育部補助學生出席國際會議(II)</vt:lpstr>
      <vt:lpstr>研究成果選擇投稿期刊</vt:lpstr>
      <vt:lpstr>PowerPoint 簡報</vt:lpstr>
      <vt:lpstr>其他獎勵補助</vt:lpstr>
      <vt:lpstr>PowerPoint 簡報</vt:lpstr>
      <vt:lpstr>長庚院校研究合作平台 (LINE)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許芬萍</cp:lastModifiedBy>
  <cp:revision>57</cp:revision>
  <cp:lastPrinted>2021-07-21T08:33:38Z</cp:lastPrinted>
  <dcterms:created xsi:type="dcterms:W3CDTF">2017-08-23T08:01:05Z</dcterms:created>
  <dcterms:modified xsi:type="dcterms:W3CDTF">2025-08-27T01:37:07Z</dcterms:modified>
</cp:coreProperties>
</file>