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31" r:id="rId4"/>
    <p:sldMasterId id="2147483766" r:id="rId5"/>
  </p:sldMasterIdLst>
  <p:notesMasterIdLst>
    <p:notesMasterId r:id="rId33"/>
  </p:notesMasterIdLst>
  <p:handoutMasterIdLst>
    <p:handoutMasterId r:id="rId34"/>
  </p:handoutMasterIdLst>
  <p:sldIdLst>
    <p:sldId id="4048" r:id="rId6"/>
    <p:sldId id="4049" r:id="rId7"/>
    <p:sldId id="4058" r:id="rId8"/>
    <p:sldId id="4051" r:id="rId9"/>
    <p:sldId id="4052" r:id="rId10"/>
    <p:sldId id="4053" r:id="rId11"/>
    <p:sldId id="4059" r:id="rId12"/>
    <p:sldId id="4076" r:id="rId13"/>
    <p:sldId id="4077" r:id="rId14"/>
    <p:sldId id="4060" r:id="rId15"/>
    <p:sldId id="4057" r:id="rId16"/>
    <p:sldId id="4061" r:id="rId17"/>
    <p:sldId id="4062" r:id="rId18"/>
    <p:sldId id="4072" r:id="rId19"/>
    <p:sldId id="4063" r:id="rId20"/>
    <p:sldId id="4065" r:id="rId21"/>
    <p:sldId id="4079" r:id="rId22"/>
    <p:sldId id="4066" r:id="rId23"/>
    <p:sldId id="4067" r:id="rId24"/>
    <p:sldId id="4068" r:id="rId25"/>
    <p:sldId id="4071" r:id="rId26"/>
    <p:sldId id="4069" r:id="rId27"/>
    <p:sldId id="4073" r:id="rId28"/>
    <p:sldId id="4074" r:id="rId29"/>
    <p:sldId id="310" r:id="rId30"/>
    <p:sldId id="311" r:id="rId31"/>
    <p:sldId id="4075" r:id="rId32"/>
  </p:sldIdLst>
  <p:sldSz cx="12192000" cy="6858000"/>
  <p:notesSz cx="6797675" cy="9926638"/>
  <p:defaultTextStyle>
    <a:defPPr>
      <a:defRPr lang="zh-TW"/>
    </a:defPPr>
    <a:lvl1pPr algn="l" rtl="0" fontAlgn="base">
      <a:lnSpc>
        <a:spcPct val="80000"/>
      </a:lnSpc>
      <a:spcBef>
        <a:spcPct val="20000"/>
      </a:spcBef>
      <a:spcAft>
        <a:spcPct val="0"/>
      </a:spcAft>
      <a:buClr>
        <a:schemeClr val="hlink"/>
      </a:buClr>
      <a:buSzPct val="75000"/>
      <a:buFont typeface="Wingdings" panose="05000000000000000000" pitchFamily="2" charset="2"/>
      <a:buChar char="u"/>
      <a:defRPr kumimoji="1" sz="2000" b="1" kern="1200">
        <a:solidFill>
          <a:srgbClr val="000000"/>
        </a:solidFill>
        <a:latin typeface="標楷體" panose="03000509000000000000" pitchFamily="65" charset="-120"/>
        <a:ea typeface="標楷體" panose="03000509000000000000" pitchFamily="65" charset="-120"/>
        <a:cs typeface="+mn-cs"/>
      </a:defRPr>
    </a:lvl1pPr>
    <a:lvl2pPr marL="457200" algn="l" rtl="0" fontAlgn="base">
      <a:lnSpc>
        <a:spcPct val="80000"/>
      </a:lnSpc>
      <a:spcBef>
        <a:spcPct val="20000"/>
      </a:spcBef>
      <a:spcAft>
        <a:spcPct val="0"/>
      </a:spcAft>
      <a:buClr>
        <a:schemeClr val="hlink"/>
      </a:buClr>
      <a:buSzPct val="75000"/>
      <a:buFont typeface="Wingdings" panose="05000000000000000000" pitchFamily="2" charset="2"/>
      <a:buChar char="u"/>
      <a:defRPr kumimoji="1" sz="2000" b="1" kern="1200">
        <a:solidFill>
          <a:srgbClr val="000000"/>
        </a:solidFill>
        <a:latin typeface="標楷體" panose="03000509000000000000" pitchFamily="65" charset="-120"/>
        <a:ea typeface="標楷體" panose="03000509000000000000" pitchFamily="65" charset="-120"/>
        <a:cs typeface="+mn-cs"/>
      </a:defRPr>
    </a:lvl2pPr>
    <a:lvl3pPr marL="914400" algn="l" rtl="0" fontAlgn="base">
      <a:lnSpc>
        <a:spcPct val="80000"/>
      </a:lnSpc>
      <a:spcBef>
        <a:spcPct val="20000"/>
      </a:spcBef>
      <a:spcAft>
        <a:spcPct val="0"/>
      </a:spcAft>
      <a:buClr>
        <a:schemeClr val="hlink"/>
      </a:buClr>
      <a:buSzPct val="75000"/>
      <a:buFont typeface="Wingdings" panose="05000000000000000000" pitchFamily="2" charset="2"/>
      <a:buChar char="u"/>
      <a:defRPr kumimoji="1" sz="2000" b="1" kern="1200">
        <a:solidFill>
          <a:srgbClr val="000000"/>
        </a:solidFill>
        <a:latin typeface="標楷體" panose="03000509000000000000" pitchFamily="65" charset="-120"/>
        <a:ea typeface="標楷體" panose="03000509000000000000" pitchFamily="65" charset="-120"/>
        <a:cs typeface="+mn-cs"/>
      </a:defRPr>
    </a:lvl3pPr>
    <a:lvl4pPr marL="1371600" algn="l" rtl="0" fontAlgn="base">
      <a:lnSpc>
        <a:spcPct val="80000"/>
      </a:lnSpc>
      <a:spcBef>
        <a:spcPct val="20000"/>
      </a:spcBef>
      <a:spcAft>
        <a:spcPct val="0"/>
      </a:spcAft>
      <a:buClr>
        <a:schemeClr val="hlink"/>
      </a:buClr>
      <a:buSzPct val="75000"/>
      <a:buFont typeface="Wingdings" panose="05000000000000000000" pitchFamily="2" charset="2"/>
      <a:buChar char="u"/>
      <a:defRPr kumimoji="1" sz="2000" b="1" kern="1200">
        <a:solidFill>
          <a:srgbClr val="000000"/>
        </a:solidFill>
        <a:latin typeface="標楷體" panose="03000509000000000000" pitchFamily="65" charset="-120"/>
        <a:ea typeface="標楷體" panose="03000509000000000000" pitchFamily="65" charset="-120"/>
        <a:cs typeface="+mn-cs"/>
      </a:defRPr>
    </a:lvl4pPr>
    <a:lvl5pPr marL="1828800" algn="l" rtl="0" fontAlgn="base">
      <a:lnSpc>
        <a:spcPct val="80000"/>
      </a:lnSpc>
      <a:spcBef>
        <a:spcPct val="20000"/>
      </a:spcBef>
      <a:spcAft>
        <a:spcPct val="0"/>
      </a:spcAft>
      <a:buClr>
        <a:schemeClr val="hlink"/>
      </a:buClr>
      <a:buSzPct val="75000"/>
      <a:buFont typeface="Wingdings" panose="05000000000000000000" pitchFamily="2" charset="2"/>
      <a:buChar char="u"/>
      <a:defRPr kumimoji="1" sz="2000" b="1" kern="1200">
        <a:solidFill>
          <a:srgbClr val="000000"/>
        </a:solidFill>
        <a:latin typeface="標楷體" panose="03000509000000000000" pitchFamily="65" charset="-120"/>
        <a:ea typeface="標楷體" panose="03000509000000000000" pitchFamily="65" charset="-120"/>
        <a:cs typeface="+mn-cs"/>
      </a:defRPr>
    </a:lvl5pPr>
    <a:lvl6pPr marL="2286000" algn="l" defTabSz="914400" rtl="0" eaLnBrk="1" latinLnBrk="0" hangingPunct="1">
      <a:defRPr kumimoji="1" sz="2000" b="1" kern="1200">
        <a:solidFill>
          <a:srgbClr val="000000"/>
        </a:solidFill>
        <a:latin typeface="標楷體" panose="03000509000000000000" pitchFamily="65" charset="-120"/>
        <a:ea typeface="標楷體" panose="03000509000000000000" pitchFamily="65" charset="-120"/>
        <a:cs typeface="+mn-cs"/>
      </a:defRPr>
    </a:lvl6pPr>
    <a:lvl7pPr marL="2743200" algn="l" defTabSz="914400" rtl="0" eaLnBrk="1" latinLnBrk="0" hangingPunct="1">
      <a:defRPr kumimoji="1" sz="2000" b="1" kern="1200">
        <a:solidFill>
          <a:srgbClr val="000000"/>
        </a:solidFill>
        <a:latin typeface="標楷體" panose="03000509000000000000" pitchFamily="65" charset="-120"/>
        <a:ea typeface="標楷體" panose="03000509000000000000" pitchFamily="65" charset="-120"/>
        <a:cs typeface="+mn-cs"/>
      </a:defRPr>
    </a:lvl7pPr>
    <a:lvl8pPr marL="3200400" algn="l" defTabSz="914400" rtl="0" eaLnBrk="1" latinLnBrk="0" hangingPunct="1">
      <a:defRPr kumimoji="1" sz="2000" b="1" kern="1200">
        <a:solidFill>
          <a:srgbClr val="000000"/>
        </a:solidFill>
        <a:latin typeface="標楷體" panose="03000509000000000000" pitchFamily="65" charset="-120"/>
        <a:ea typeface="標楷體" panose="03000509000000000000" pitchFamily="65" charset="-120"/>
        <a:cs typeface="+mn-cs"/>
      </a:defRPr>
    </a:lvl8pPr>
    <a:lvl9pPr marL="3657600" algn="l" defTabSz="914400" rtl="0" eaLnBrk="1" latinLnBrk="0" hangingPunct="1">
      <a:defRPr kumimoji="1" sz="2000" b="1" kern="1200">
        <a:solidFill>
          <a:srgbClr val="000000"/>
        </a:solidFill>
        <a:latin typeface="標楷體" panose="03000509000000000000" pitchFamily="65" charset="-120"/>
        <a:ea typeface="標楷體" panose="03000509000000000000" pitchFamily="65" charset="-120"/>
        <a:cs typeface="+mn-cs"/>
      </a:defRPr>
    </a:lvl9pPr>
  </p:defaultTextStyle>
  <p:extLst>
    <p:ext uri="{EFAFB233-063F-42B5-8137-9DF3F51BA10A}">
      <p15:sldGuideLst xmlns:p15="http://schemas.microsoft.com/office/powerpoint/2012/main">
        <p15:guide id="1" orient="horz" pos="1071" userDrawn="1">
          <p15:clr>
            <a:srgbClr val="A4A3A4"/>
          </p15:clr>
        </p15:guide>
        <p15:guide id="2" pos="683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66FF"/>
    <a:srgbClr val="000000"/>
    <a:srgbClr val="FF6600"/>
    <a:srgbClr val="FF9900"/>
    <a:srgbClr val="FFCC66"/>
    <a:srgbClr val="000099"/>
    <a:srgbClr val="FFCCCC"/>
    <a:srgbClr val="990000"/>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77" autoAdjust="0"/>
    <p:restoredTop sz="91584" autoAdjust="0"/>
  </p:normalViewPr>
  <p:slideViewPr>
    <p:cSldViewPr>
      <p:cViewPr varScale="1">
        <p:scale>
          <a:sx n="88" d="100"/>
          <a:sy n="88" d="100"/>
        </p:scale>
        <p:origin x="772" y="44"/>
      </p:cViewPr>
      <p:guideLst>
        <p:guide orient="horz" pos="1071"/>
        <p:guide pos="6834"/>
      </p:guideLst>
    </p:cSldViewPr>
  </p:slideViewPr>
  <p:notesTextViewPr>
    <p:cViewPr>
      <p:scale>
        <a:sx n="1" d="1"/>
        <a:sy n="1" d="1"/>
      </p:scale>
      <p:origin x="0" y="0"/>
    </p:cViewPr>
  </p:notesTextViewPr>
  <p:sorterViewPr>
    <p:cViewPr varScale="1">
      <p:scale>
        <a:sx n="1" d="1"/>
        <a:sy n="1" d="1"/>
      </p:scale>
      <p:origin x="0" y="-1308"/>
    </p:cViewPr>
  </p:sorterViewPr>
  <p:notesViewPr>
    <p:cSldViewPr>
      <p:cViewPr varScale="1">
        <p:scale>
          <a:sx n="53" d="100"/>
          <a:sy n="53" d="100"/>
        </p:scale>
        <p:origin x="2850"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12765C-1261-4FC6-BE52-ACBF97921E8D}"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zh-TW" altLang="en-US"/>
        </a:p>
      </dgm:t>
    </dgm:pt>
    <dgm:pt modelId="{6BD57AB6-990C-4B89-B584-4EA50CBFD383}">
      <dgm:prSet phldrT="[文字]" custT="1"/>
      <dgm:spPr>
        <a:solidFill>
          <a:srgbClr val="92D050"/>
        </a:solidFill>
      </dgm:spPr>
      <dgm:t>
        <a:bodyPr/>
        <a:lstStyle/>
        <a:p>
          <a:r>
            <a:rPr lang="zh-TW" altLang="en-US" sz="2400" dirty="0">
              <a:solidFill>
                <a:srgbClr val="000000"/>
              </a:solidFill>
            </a:rPr>
            <a:t>教務長</a:t>
          </a:r>
          <a:endParaRPr lang="en-US" altLang="zh-TW" sz="2400" dirty="0">
            <a:solidFill>
              <a:srgbClr val="000000"/>
            </a:solidFill>
          </a:endParaRPr>
        </a:p>
        <a:p>
          <a:r>
            <a:rPr lang="zh-TW" altLang="en-US" sz="1800" dirty="0">
              <a:solidFill>
                <a:srgbClr val="000000"/>
              </a:solidFill>
            </a:rPr>
            <a:t>陳光武</a:t>
          </a:r>
          <a:r>
            <a:rPr lang="zh-TW" altLang="en-US" sz="1800" b="0" dirty="0">
              <a:solidFill>
                <a:srgbClr val="000000"/>
              </a:solidFill>
            </a:rPr>
            <a:t>教授</a:t>
          </a:r>
          <a:endParaRPr lang="zh-TW" altLang="en-US" sz="1800" dirty="0">
            <a:solidFill>
              <a:srgbClr val="000000"/>
            </a:solidFill>
          </a:endParaRPr>
        </a:p>
      </dgm:t>
    </dgm:pt>
    <dgm:pt modelId="{F2A996D1-A244-41BF-9133-C4954175A826}" type="parTrans" cxnId="{F77A8ABB-1855-40A5-A92C-BB49DC4D7A66}">
      <dgm:prSet/>
      <dgm:spPr/>
      <dgm:t>
        <a:bodyPr/>
        <a:lstStyle/>
        <a:p>
          <a:endParaRPr lang="zh-TW" altLang="en-US">
            <a:solidFill>
              <a:srgbClr val="000000"/>
            </a:solidFill>
          </a:endParaRPr>
        </a:p>
      </dgm:t>
    </dgm:pt>
    <dgm:pt modelId="{F158C1D8-B1D6-48FD-BF5B-C13764865B10}" type="sibTrans" cxnId="{F77A8ABB-1855-40A5-A92C-BB49DC4D7A66}">
      <dgm:prSet/>
      <dgm:spPr/>
      <dgm:t>
        <a:bodyPr/>
        <a:lstStyle/>
        <a:p>
          <a:endParaRPr lang="zh-TW" altLang="en-US">
            <a:solidFill>
              <a:srgbClr val="000000"/>
            </a:solidFill>
          </a:endParaRPr>
        </a:p>
      </dgm:t>
    </dgm:pt>
    <dgm:pt modelId="{74F94D04-F5F7-4B24-8C01-F6F87981C913}">
      <dgm:prSet phldrT="[文字]" custT="1"/>
      <dgm:spPr>
        <a:solidFill>
          <a:srgbClr val="92D050"/>
        </a:solidFill>
      </dgm:spPr>
      <dgm:t>
        <a:bodyPr/>
        <a:lstStyle/>
        <a:p>
          <a:r>
            <a:rPr lang="zh-TW" altLang="en-US" sz="1800" dirty="0">
              <a:solidFill>
                <a:srgbClr val="000000"/>
              </a:solidFill>
            </a:rPr>
            <a:t>註冊組</a:t>
          </a:r>
        </a:p>
      </dgm:t>
    </dgm:pt>
    <dgm:pt modelId="{9065C20E-466E-4E86-BF48-3F0EE3931824}" type="parTrans" cxnId="{43B2F4FD-B222-4FFA-BCDF-2649990B4BC9}">
      <dgm:prSet/>
      <dgm:spPr/>
      <dgm:t>
        <a:bodyPr/>
        <a:lstStyle/>
        <a:p>
          <a:endParaRPr lang="zh-TW" altLang="en-US">
            <a:solidFill>
              <a:srgbClr val="000000"/>
            </a:solidFill>
          </a:endParaRPr>
        </a:p>
      </dgm:t>
    </dgm:pt>
    <dgm:pt modelId="{C776BFB0-2DAD-40CD-B117-E74A7D87AB28}" type="sibTrans" cxnId="{43B2F4FD-B222-4FFA-BCDF-2649990B4BC9}">
      <dgm:prSet/>
      <dgm:spPr/>
      <dgm:t>
        <a:bodyPr/>
        <a:lstStyle/>
        <a:p>
          <a:endParaRPr lang="zh-TW" altLang="en-US">
            <a:solidFill>
              <a:srgbClr val="000000"/>
            </a:solidFill>
          </a:endParaRPr>
        </a:p>
      </dgm:t>
    </dgm:pt>
    <dgm:pt modelId="{676B0BD3-D17D-45BE-BBEE-0F2627E7C77F}">
      <dgm:prSet phldrT="[文字]" custT="1"/>
      <dgm:spPr>
        <a:solidFill>
          <a:srgbClr val="92D050"/>
        </a:solidFill>
      </dgm:spPr>
      <dgm:t>
        <a:bodyPr/>
        <a:lstStyle/>
        <a:p>
          <a:r>
            <a:rPr lang="zh-TW" altLang="en-US" sz="1800" dirty="0">
              <a:solidFill>
                <a:srgbClr val="000000"/>
              </a:solidFill>
            </a:rPr>
            <a:t>課務組</a:t>
          </a:r>
        </a:p>
      </dgm:t>
    </dgm:pt>
    <dgm:pt modelId="{9C40D6FD-1A51-4DFE-8E0F-8D010FD608DB}" type="parTrans" cxnId="{DF0D8712-5854-4F86-985B-DA8EE8BB2D0D}">
      <dgm:prSet/>
      <dgm:spPr/>
      <dgm:t>
        <a:bodyPr/>
        <a:lstStyle/>
        <a:p>
          <a:endParaRPr lang="zh-TW" altLang="en-US">
            <a:solidFill>
              <a:srgbClr val="000000"/>
            </a:solidFill>
          </a:endParaRPr>
        </a:p>
      </dgm:t>
    </dgm:pt>
    <dgm:pt modelId="{9FDF840E-F603-45FB-81E0-1EB98BE7790D}" type="sibTrans" cxnId="{DF0D8712-5854-4F86-985B-DA8EE8BB2D0D}">
      <dgm:prSet/>
      <dgm:spPr/>
      <dgm:t>
        <a:bodyPr/>
        <a:lstStyle/>
        <a:p>
          <a:endParaRPr lang="zh-TW" altLang="en-US">
            <a:solidFill>
              <a:srgbClr val="000000"/>
            </a:solidFill>
          </a:endParaRPr>
        </a:p>
      </dgm:t>
    </dgm:pt>
    <dgm:pt modelId="{370CAD3D-BB4F-4170-AD1D-F8F9F910591F}">
      <dgm:prSet phldrT="[文字]" custT="1"/>
      <dgm:spPr>
        <a:solidFill>
          <a:srgbClr val="92D050"/>
        </a:solidFill>
      </dgm:spPr>
      <dgm:t>
        <a:bodyPr/>
        <a:lstStyle/>
        <a:p>
          <a:r>
            <a:rPr lang="zh-TW" altLang="en-US" sz="1800" dirty="0">
              <a:solidFill>
                <a:srgbClr val="000000"/>
              </a:solidFill>
            </a:rPr>
            <a:t>研究生教務組</a:t>
          </a:r>
        </a:p>
      </dgm:t>
    </dgm:pt>
    <dgm:pt modelId="{77B6F452-3020-44A4-9D2A-3CC67A788ECF}" type="parTrans" cxnId="{0ECE1520-591A-4C48-A183-0BE7DB41F9B4}">
      <dgm:prSet/>
      <dgm:spPr/>
      <dgm:t>
        <a:bodyPr/>
        <a:lstStyle/>
        <a:p>
          <a:endParaRPr lang="zh-TW" altLang="en-US">
            <a:solidFill>
              <a:srgbClr val="000000"/>
            </a:solidFill>
          </a:endParaRPr>
        </a:p>
      </dgm:t>
    </dgm:pt>
    <dgm:pt modelId="{49A27557-9CA0-4363-BA4A-52AB34FF31E3}" type="sibTrans" cxnId="{0ECE1520-591A-4C48-A183-0BE7DB41F9B4}">
      <dgm:prSet/>
      <dgm:spPr/>
      <dgm:t>
        <a:bodyPr/>
        <a:lstStyle/>
        <a:p>
          <a:endParaRPr lang="zh-TW" altLang="en-US">
            <a:solidFill>
              <a:srgbClr val="000000"/>
            </a:solidFill>
          </a:endParaRPr>
        </a:p>
      </dgm:t>
    </dgm:pt>
    <dgm:pt modelId="{0BF1C61A-90E5-4D8D-A39C-CC60BD7E905E}" type="asst">
      <dgm:prSet phldrT="[文字]" custT="1"/>
      <dgm:spPr>
        <a:solidFill>
          <a:srgbClr val="92D050"/>
        </a:solidFill>
      </dgm:spPr>
      <dgm:t>
        <a:bodyPr/>
        <a:lstStyle/>
        <a:p>
          <a:r>
            <a:rPr lang="zh-TW" altLang="en-US" sz="2400" dirty="0">
              <a:solidFill>
                <a:srgbClr val="000000"/>
              </a:solidFill>
            </a:rPr>
            <a:t>副教務長</a:t>
          </a:r>
          <a:r>
            <a:rPr lang="zh-TW" altLang="en-US" sz="1800" dirty="0">
              <a:solidFill>
                <a:srgbClr val="000000"/>
              </a:solidFill>
            </a:rPr>
            <a:t>謝明儒醫師</a:t>
          </a:r>
        </a:p>
      </dgm:t>
    </dgm:pt>
    <dgm:pt modelId="{A2F92B91-73E9-4FCE-ACD3-C32C296390ED}" type="parTrans" cxnId="{73719D37-ECB2-49FB-AB55-F78D09D9BE87}">
      <dgm:prSet/>
      <dgm:spPr/>
      <dgm:t>
        <a:bodyPr/>
        <a:lstStyle/>
        <a:p>
          <a:endParaRPr lang="zh-TW" altLang="en-US"/>
        </a:p>
      </dgm:t>
    </dgm:pt>
    <dgm:pt modelId="{D0A366ED-71EB-4385-9273-A9EF7FE5F5F0}" type="sibTrans" cxnId="{73719D37-ECB2-49FB-AB55-F78D09D9BE87}">
      <dgm:prSet/>
      <dgm:spPr/>
      <dgm:t>
        <a:bodyPr/>
        <a:lstStyle/>
        <a:p>
          <a:endParaRPr lang="zh-TW" altLang="en-US"/>
        </a:p>
      </dgm:t>
    </dgm:pt>
    <dgm:pt modelId="{F4C9900E-DAE2-4161-BCC8-A217B7811DD1}">
      <dgm:prSet phldrT="[文字]" custT="1"/>
      <dgm:spPr>
        <a:solidFill>
          <a:srgbClr val="92D050"/>
        </a:solidFill>
      </dgm:spPr>
      <dgm:t>
        <a:bodyPr/>
        <a:lstStyle/>
        <a:p>
          <a:r>
            <a:rPr lang="zh-TW" altLang="en-US" sz="1800" dirty="0">
              <a:solidFill>
                <a:srgbClr val="000000"/>
              </a:solidFill>
            </a:rPr>
            <a:t>招生組</a:t>
          </a:r>
        </a:p>
      </dgm:t>
    </dgm:pt>
    <dgm:pt modelId="{D51DC77F-EE60-4145-B715-05534CC16CA6}" type="parTrans" cxnId="{1177B21C-A216-48FE-91A7-54891C0786A5}">
      <dgm:prSet/>
      <dgm:spPr/>
      <dgm:t>
        <a:bodyPr/>
        <a:lstStyle/>
        <a:p>
          <a:endParaRPr lang="zh-TW" altLang="en-US"/>
        </a:p>
      </dgm:t>
    </dgm:pt>
    <dgm:pt modelId="{E5EEE72D-8BBB-4A0F-B12A-4E0508DB762C}" type="sibTrans" cxnId="{1177B21C-A216-48FE-91A7-54891C0786A5}">
      <dgm:prSet/>
      <dgm:spPr/>
      <dgm:t>
        <a:bodyPr/>
        <a:lstStyle/>
        <a:p>
          <a:endParaRPr lang="zh-TW" altLang="en-US"/>
        </a:p>
      </dgm:t>
    </dgm:pt>
    <dgm:pt modelId="{1520740D-6504-4135-85A1-CD7B407583E9}">
      <dgm:prSet phldrT="[文字]" custT="1"/>
      <dgm:spPr>
        <a:solidFill>
          <a:srgbClr val="92D050"/>
        </a:solidFill>
      </dgm:spPr>
      <dgm:t>
        <a:bodyPr/>
        <a:lstStyle/>
        <a:p>
          <a:r>
            <a:rPr lang="zh-TW" altLang="en-US" sz="1800" dirty="0">
              <a:solidFill>
                <a:srgbClr val="000000"/>
              </a:solidFill>
            </a:rPr>
            <a:t>教學品保組</a:t>
          </a:r>
        </a:p>
      </dgm:t>
    </dgm:pt>
    <dgm:pt modelId="{A5E339B5-CDAB-4778-A151-252E07FE848A}" type="parTrans" cxnId="{3DDF0E51-D086-4367-9ED1-F5446227D376}">
      <dgm:prSet/>
      <dgm:spPr/>
      <dgm:t>
        <a:bodyPr/>
        <a:lstStyle/>
        <a:p>
          <a:endParaRPr lang="zh-TW" altLang="en-US"/>
        </a:p>
      </dgm:t>
    </dgm:pt>
    <dgm:pt modelId="{CD417EC4-360B-48F7-9CF8-BF2A49651446}" type="sibTrans" cxnId="{3DDF0E51-D086-4367-9ED1-F5446227D376}">
      <dgm:prSet/>
      <dgm:spPr/>
      <dgm:t>
        <a:bodyPr/>
        <a:lstStyle/>
        <a:p>
          <a:endParaRPr lang="zh-TW" altLang="en-US"/>
        </a:p>
      </dgm:t>
    </dgm:pt>
    <dgm:pt modelId="{EAE3D27D-EC88-4EAB-87C3-FD5A32784E5D}">
      <dgm:prSet phldrT="[文字]" custT="1"/>
      <dgm:spPr>
        <a:solidFill>
          <a:srgbClr val="92D050"/>
        </a:solidFill>
      </dgm:spPr>
      <dgm:t>
        <a:bodyPr/>
        <a:lstStyle/>
        <a:p>
          <a:r>
            <a:rPr lang="zh-TW" altLang="en-US" sz="1800" dirty="0">
              <a:solidFill>
                <a:srgbClr val="000000"/>
              </a:solidFill>
            </a:rPr>
            <a:t>推廣教育組</a:t>
          </a:r>
        </a:p>
      </dgm:t>
    </dgm:pt>
    <dgm:pt modelId="{8813305A-A15D-43F2-B6D2-8B8A8EC3E5B7}" type="parTrans" cxnId="{4D65A1C9-5458-4F5E-BD9B-787318A0429B}">
      <dgm:prSet/>
      <dgm:spPr/>
      <dgm:t>
        <a:bodyPr/>
        <a:lstStyle/>
        <a:p>
          <a:endParaRPr lang="zh-TW" altLang="en-US"/>
        </a:p>
      </dgm:t>
    </dgm:pt>
    <dgm:pt modelId="{7867EE47-16B2-49B0-9CF7-47175D75574F}" type="sibTrans" cxnId="{4D65A1C9-5458-4F5E-BD9B-787318A0429B}">
      <dgm:prSet/>
      <dgm:spPr/>
      <dgm:t>
        <a:bodyPr/>
        <a:lstStyle/>
        <a:p>
          <a:endParaRPr lang="zh-TW" altLang="en-US"/>
        </a:p>
      </dgm:t>
    </dgm:pt>
    <dgm:pt modelId="{076CD722-4DB0-4792-809B-C8D35044EFCC}">
      <dgm:prSet phldrT="[文字]" custT="1"/>
      <dgm:spPr>
        <a:solidFill>
          <a:srgbClr val="92D050"/>
        </a:solidFill>
      </dgm:spPr>
      <dgm:t>
        <a:bodyPr/>
        <a:lstStyle/>
        <a:p>
          <a:r>
            <a:rPr lang="zh-TW" altLang="en-US" sz="1800" dirty="0">
              <a:solidFill>
                <a:srgbClr val="000000"/>
              </a:solidFill>
            </a:rPr>
            <a:t>語文中心</a:t>
          </a:r>
        </a:p>
      </dgm:t>
    </dgm:pt>
    <dgm:pt modelId="{449C0C7D-4931-4FB9-A4B5-75508710D320}" type="parTrans" cxnId="{365D39BD-7F18-4C91-9210-53CD6698C1CC}">
      <dgm:prSet/>
      <dgm:spPr/>
      <dgm:t>
        <a:bodyPr/>
        <a:lstStyle/>
        <a:p>
          <a:endParaRPr lang="zh-TW" altLang="en-US"/>
        </a:p>
      </dgm:t>
    </dgm:pt>
    <dgm:pt modelId="{4DB31A40-A7B8-4381-9A4A-71795DDABAB8}" type="sibTrans" cxnId="{365D39BD-7F18-4C91-9210-53CD6698C1CC}">
      <dgm:prSet/>
      <dgm:spPr/>
      <dgm:t>
        <a:bodyPr/>
        <a:lstStyle/>
        <a:p>
          <a:endParaRPr lang="zh-TW" altLang="en-US"/>
        </a:p>
      </dgm:t>
    </dgm:pt>
    <dgm:pt modelId="{DEADFB71-9150-4928-9A76-2BB837411116}">
      <dgm:prSet phldrT="[文字]" custT="1"/>
      <dgm:spPr>
        <a:solidFill>
          <a:srgbClr val="92D050"/>
        </a:solidFill>
      </dgm:spPr>
      <dgm:t>
        <a:bodyPr/>
        <a:lstStyle/>
        <a:p>
          <a:r>
            <a:rPr lang="zh-TW" altLang="en-US" sz="1800" dirty="0">
              <a:solidFill>
                <a:srgbClr val="000000"/>
              </a:solidFill>
            </a:rPr>
            <a:t>教學資源中心</a:t>
          </a:r>
        </a:p>
      </dgm:t>
    </dgm:pt>
    <dgm:pt modelId="{B802A3B2-2E90-4D07-8DC6-3EA80753DFB0}" type="parTrans" cxnId="{51433260-15BD-41DD-BDE5-1E8AA7020991}">
      <dgm:prSet/>
      <dgm:spPr/>
      <dgm:t>
        <a:bodyPr/>
        <a:lstStyle/>
        <a:p>
          <a:endParaRPr lang="zh-TW" altLang="en-US"/>
        </a:p>
      </dgm:t>
    </dgm:pt>
    <dgm:pt modelId="{46AF485C-EEF0-4CF2-B9D8-FD3AE8379F01}" type="sibTrans" cxnId="{51433260-15BD-41DD-BDE5-1E8AA7020991}">
      <dgm:prSet/>
      <dgm:spPr/>
      <dgm:t>
        <a:bodyPr/>
        <a:lstStyle/>
        <a:p>
          <a:endParaRPr lang="zh-TW" altLang="en-US"/>
        </a:p>
      </dgm:t>
    </dgm:pt>
    <dgm:pt modelId="{DC03B846-8761-4474-A833-F036DFF67D3C}">
      <dgm:prSet phldrT="[文字]" custT="1"/>
      <dgm:spPr>
        <a:solidFill>
          <a:srgbClr val="92D050"/>
        </a:solidFill>
      </dgm:spPr>
      <dgm:t>
        <a:bodyPr/>
        <a:lstStyle/>
        <a:p>
          <a:r>
            <a:rPr lang="zh-TW" altLang="en-US" sz="1800" dirty="0">
              <a:solidFill>
                <a:srgbClr val="000000"/>
              </a:solidFill>
            </a:rPr>
            <a:t>雙語教學資源中心</a:t>
          </a:r>
        </a:p>
      </dgm:t>
    </dgm:pt>
    <dgm:pt modelId="{D361280B-9408-4B29-9494-00C37170EB93}" type="parTrans" cxnId="{AE39C4A8-9DC1-4785-AE38-7779782B3412}">
      <dgm:prSet/>
      <dgm:spPr/>
      <dgm:t>
        <a:bodyPr/>
        <a:lstStyle/>
        <a:p>
          <a:endParaRPr lang="zh-TW" altLang="en-US"/>
        </a:p>
      </dgm:t>
    </dgm:pt>
    <dgm:pt modelId="{4CBE6DD3-5883-46E9-BC34-97F44C4FDDD3}" type="sibTrans" cxnId="{AE39C4A8-9DC1-4785-AE38-7779782B3412}">
      <dgm:prSet/>
      <dgm:spPr/>
      <dgm:t>
        <a:bodyPr/>
        <a:lstStyle/>
        <a:p>
          <a:endParaRPr lang="zh-TW" altLang="en-US"/>
        </a:p>
      </dgm:t>
    </dgm:pt>
    <dgm:pt modelId="{50123A13-6255-48A7-A57C-74A09341118F}">
      <dgm:prSet phldrT="[文字]" custT="1"/>
      <dgm:spPr>
        <a:solidFill>
          <a:srgbClr val="92D050"/>
        </a:solidFill>
      </dgm:spPr>
      <dgm:t>
        <a:bodyPr/>
        <a:lstStyle/>
        <a:p>
          <a:r>
            <a:rPr lang="zh-TW" altLang="en-US" sz="1800" dirty="0">
              <a:solidFill>
                <a:srgbClr val="000000"/>
              </a:solidFill>
            </a:rPr>
            <a:t>學習規劃辦公室</a:t>
          </a:r>
        </a:p>
      </dgm:t>
    </dgm:pt>
    <dgm:pt modelId="{6CD554B1-93BB-416F-B6FD-0391CAE41CA1}" type="parTrans" cxnId="{D4081FEF-1135-4443-8391-7F968F4B826C}">
      <dgm:prSet/>
      <dgm:spPr/>
      <dgm:t>
        <a:bodyPr/>
        <a:lstStyle/>
        <a:p>
          <a:endParaRPr lang="zh-TW" altLang="en-US"/>
        </a:p>
      </dgm:t>
    </dgm:pt>
    <dgm:pt modelId="{5AB8E911-0ABA-4F0E-87EC-E9A2F0A2BD8E}" type="sibTrans" cxnId="{D4081FEF-1135-4443-8391-7F968F4B826C}">
      <dgm:prSet/>
      <dgm:spPr/>
      <dgm:t>
        <a:bodyPr/>
        <a:lstStyle/>
        <a:p>
          <a:endParaRPr lang="zh-TW" altLang="en-US"/>
        </a:p>
      </dgm:t>
    </dgm:pt>
    <dgm:pt modelId="{87F9717F-E206-4B9D-9FAD-CBD3B6D0574F}" type="asst">
      <dgm:prSet phldrT="[文字]" custT="1"/>
      <dgm:spPr>
        <a:solidFill>
          <a:srgbClr val="92D050"/>
        </a:solidFill>
      </dgm:spPr>
      <dgm:t>
        <a:bodyPr/>
        <a:lstStyle/>
        <a:p>
          <a:pPr marL="0" lvl="0" indent="0" algn="ctr" defTabSz="1066800">
            <a:lnSpc>
              <a:spcPct val="90000"/>
            </a:lnSpc>
            <a:spcBef>
              <a:spcPct val="0"/>
            </a:spcBef>
            <a:spcAft>
              <a:spcPts val="0"/>
            </a:spcAft>
            <a:buNone/>
          </a:pPr>
          <a:r>
            <a:rPr lang="zh-TW" altLang="en-US" sz="2400" kern="1200" dirty="0">
              <a:solidFill>
                <a:srgbClr val="000000"/>
              </a:solidFill>
              <a:latin typeface="Calibri"/>
              <a:ea typeface="標楷體"/>
              <a:cs typeface="+mn-cs"/>
            </a:rPr>
            <a:t>副教務長</a:t>
          </a:r>
          <a:endParaRPr lang="en-US" altLang="zh-TW" sz="2400" kern="1200" dirty="0">
            <a:solidFill>
              <a:srgbClr val="000000"/>
            </a:solidFill>
            <a:latin typeface="Calibri"/>
            <a:ea typeface="標楷體"/>
            <a:cs typeface="+mn-cs"/>
          </a:endParaRPr>
        </a:p>
        <a:p>
          <a:pPr marL="0" lvl="0" indent="0" algn="ctr" defTabSz="1066800">
            <a:lnSpc>
              <a:spcPct val="90000"/>
            </a:lnSpc>
            <a:spcBef>
              <a:spcPct val="0"/>
            </a:spcBef>
            <a:spcAft>
              <a:spcPts val="0"/>
            </a:spcAft>
            <a:buNone/>
          </a:pPr>
          <a:r>
            <a:rPr lang="zh-TW" altLang="en-US" sz="1800" kern="1200" dirty="0">
              <a:solidFill>
                <a:srgbClr val="000000"/>
              </a:solidFill>
              <a:latin typeface="Calibri"/>
              <a:ea typeface="標楷體"/>
              <a:cs typeface="+mn-cs"/>
            </a:rPr>
            <a:t>沈家瑞教授</a:t>
          </a:r>
        </a:p>
      </dgm:t>
    </dgm:pt>
    <dgm:pt modelId="{0E6E4C53-451B-4160-BEF5-FC9F0F7C3598}" type="sibTrans" cxnId="{8F1BD7E2-2801-4564-86E3-91ADA6C7DDCA}">
      <dgm:prSet/>
      <dgm:spPr/>
      <dgm:t>
        <a:bodyPr/>
        <a:lstStyle/>
        <a:p>
          <a:endParaRPr lang="zh-TW" altLang="en-US">
            <a:solidFill>
              <a:srgbClr val="000000"/>
            </a:solidFill>
          </a:endParaRPr>
        </a:p>
      </dgm:t>
    </dgm:pt>
    <dgm:pt modelId="{E237D172-5140-4584-B86D-EFC9F25FA613}" type="parTrans" cxnId="{8F1BD7E2-2801-4564-86E3-91ADA6C7DDCA}">
      <dgm:prSet/>
      <dgm:spPr/>
      <dgm:t>
        <a:bodyPr/>
        <a:lstStyle/>
        <a:p>
          <a:endParaRPr lang="zh-TW" altLang="en-US">
            <a:solidFill>
              <a:srgbClr val="000000"/>
            </a:solidFill>
          </a:endParaRPr>
        </a:p>
      </dgm:t>
    </dgm:pt>
    <dgm:pt modelId="{47B38057-0C8B-4D6A-BB70-C0CF724FC91C}">
      <dgm:prSet phldrT="[文字]" custT="1"/>
      <dgm:spPr>
        <a:solidFill>
          <a:srgbClr val="92D050"/>
        </a:solidFill>
      </dgm:spPr>
      <dgm:t>
        <a:bodyPr/>
        <a:lstStyle/>
        <a:p>
          <a:r>
            <a:rPr lang="zh-TW" altLang="en-US" sz="1800" dirty="0">
              <a:solidFill>
                <a:srgbClr val="000000"/>
              </a:solidFill>
            </a:rPr>
            <a:t>青年人才發展組</a:t>
          </a:r>
        </a:p>
      </dgm:t>
    </dgm:pt>
    <dgm:pt modelId="{EF16D9FC-2FB2-439E-8F96-BAF48144514A}" type="parTrans" cxnId="{FCA8AFCB-C9D6-414E-A729-3BE0F54C4FCC}">
      <dgm:prSet/>
      <dgm:spPr/>
      <dgm:t>
        <a:bodyPr/>
        <a:lstStyle/>
        <a:p>
          <a:endParaRPr lang="zh-TW" altLang="en-US"/>
        </a:p>
      </dgm:t>
    </dgm:pt>
    <dgm:pt modelId="{56721626-84AB-44CD-9048-039444F9DDAC}" type="sibTrans" cxnId="{FCA8AFCB-C9D6-414E-A729-3BE0F54C4FCC}">
      <dgm:prSet/>
      <dgm:spPr/>
      <dgm:t>
        <a:bodyPr/>
        <a:lstStyle/>
        <a:p>
          <a:endParaRPr lang="zh-TW" altLang="en-US"/>
        </a:p>
      </dgm:t>
    </dgm:pt>
    <dgm:pt modelId="{2A65D5C6-98D1-419F-8D90-F8577DA3AFDA}" type="pres">
      <dgm:prSet presAssocID="{3912765C-1261-4FC6-BE52-ACBF97921E8D}" presName="hierChild1" presStyleCnt="0">
        <dgm:presLayoutVars>
          <dgm:orgChart val="1"/>
          <dgm:chPref val="1"/>
          <dgm:dir/>
          <dgm:animOne val="branch"/>
          <dgm:animLvl val="lvl"/>
          <dgm:resizeHandles/>
        </dgm:presLayoutVars>
      </dgm:prSet>
      <dgm:spPr/>
    </dgm:pt>
    <dgm:pt modelId="{11BBB1AB-27C4-49FC-B68D-86992F639D28}" type="pres">
      <dgm:prSet presAssocID="{6BD57AB6-990C-4B89-B584-4EA50CBFD383}" presName="hierRoot1" presStyleCnt="0">
        <dgm:presLayoutVars>
          <dgm:hierBranch val="init"/>
        </dgm:presLayoutVars>
      </dgm:prSet>
      <dgm:spPr/>
    </dgm:pt>
    <dgm:pt modelId="{B2164CAB-D5FB-4BE1-8814-AA8ABE5D98FF}" type="pres">
      <dgm:prSet presAssocID="{6BD57AB6-990C-4B89-B584-4EA50CBFD383}" presName="rootComposite1" presStyleCnt="0"/>
      <dgm:spPr/>
    </dgm:pt>
    <dgm:pt modelId="{0D433B05-6D16-4939-BE22-32800D5647BD}" type="pres">
      <dgm:prSet presAssocID="{6BD57AB6-990C-4B89-B584-4EA50CBFD383}" presName="rootText1" presStyleLbl="node0" presStyleIdx="0" presStyleCnt="1" custScaleX="169391" custScaleY="319183">
        <dgm:presLayoutVars>
          <dgm:chPref val="3"/>
        </dgm:presLayoutVars>
      </dgm:prSet>
      <dgm:spPr/>
    </dgm:pt>
    <dgm:pt modelId="{DB417B2E-2244-47C0-BD5D-EEE4425CD096}" type="pres">
      <dgm:prSet presAssocID="{6BD57AB6-990C-4B89-B584-4EA50CBFD383}" presName="rootConnector1" presStyleLbl="node1" presStyleIdx="0" presStyleCnt="0"/>
      <dgm:spPr/>
    </dgm:pt>
    <dgm:pt modelId="{04F8F3F0-D05B-42B7-A521-00AEE6547E3B}" type="pres">
      <dgm:prSet presAssocID="{6BD57AB6-990C-4B89-B584-4EA50CBFD383}" presName="hierChild2" presStyleCnt="0"/>
      <dgm:spPr/>
    </dgm:pt>
    <dgm:pt modelId="{6851ABC6-E008-4DFC-BF2D-D1F21D53499B}" type="pres">
      <dgm:prSet presAssocID="{9065C20E-466E-4E86-BF48-3F0EE3931824}" presName="Name64" presStyleLbl="parChTrans1D2" presStyleIdx="0" presStyleCnt="13"/>
      <dgm:spPr/>
    </dgm:pt>
    <dgm:pt modelId="{4FC3DBB9-63D0-406A-9045-E6562AE0150D}" type="pres">
      <dgm:prSet presAssocID="{74F94D04-F5F7-4B24-8C01-F6F87981C913}" presName="hierRoot2" presStyleCnt="0">
        <dgm:presLayoutVars>
          <dgm:hierBranch val="init"/>
        </dgm:presLayoutVars>
      </dgm:prSet>
      <dgm:spPr/>
    </dgm:pt>
    <dgm:pt modelId="{EF221F2E-FB29-4319-A57D-94C6C82F94D0}" type="pres">
      <dgm:prSet presAssocID="{74F94D04-F5F7-4B24-8C01-F6F87981C913}" presName="rootComposite" presStyleCnt="0"/>
      <dgm:spPr/>
    </dgm:pt>
    <dgm:pt modelId="{203B5A42-7C73-43A6-B1AC-1BA2811A7136}" type="pres">
      <dgm:prSet presAssocID="{74F94D04-F5F7-4B24-8C01-F6F87981C913}" presName="rootText" presStyleLbl="node2" presStyleIdx="0" presStyleCnt="11" custScaleX="185705">
        <dgm:presLayoutVars>
          <dgm:chPref val="3"/>
        </dgm:presLayoutVars>
      </dgm:prSet>
      <dgm:spPr/>
    </dgm:pt>
    <dgm:pt modelId="{8310A2C1-0139-4D7A-BC16-FBF7B0881A5A}" type="pres">
      <dgm:prSet presAssocID="{74F94D04-F5F7-4B24-8C01-F6F87981C913}" presName="rootConnector" presStyleLbl="node2" presStyleIdx="0" presStyleCnt="11"/>
      <dgm:spPr/>
    </dgm:pt>
    <dgm:pt modelId="{40D0D002-F84D-47B3-8B5B-1CB22980D8AF}" type="pres">
      <dgm:prSet presAssocID="{74F94D04-F5F7-4B24-8C01-F6F87981C913}" presName="hierChild4" presStyleCnt="0"/>
      <dgm:spPr/>
    </dgm:pt>
    <dgm:pt modelId="{3EDCE7D8-D4DC-4316-99DF-A5A250955C8D}" type="pres">
      <dgm:prSet presAssocID="{74F94D04-F5F7-4B24-8C01-F6F87981C913}" presName="hierChild5" presStyleCnt="0"/>
      <dgm:spPr/>
    </dgm:pt>
    <dgm:pt modelId="{1236B0E5-755E-4630-AE13-EE8FCE81544E}" type="pres">
      <dgm:prSet presAssocID="{9C40D6FD-1A51-4DFE-8E0F-8D010FD608DB}" presName="Name64" presStyleLbl="parChTrans1D2" presStyleIdx="1" presStyleCnt="13"/>
      <dgm:spPr/>
    </dgm:pt>
    <dgm:pt modelId="{55247D85-2389-4B03-9467-EDF2DC7224DA}" type="pres">
      <dgm:prSet presAssocID="{676B0BD3-D17D-45BE-BBEE-0F2627E7C77F}" presName="hierRoot2" presStyleCnt="0">
        <dgm:presLayoutVars>
          <dgm:hierBranch val="init"/>
        </dgm:presLayoutVars>
      </dgm:prSet>
      <dgm:spPr/>
    </dgm:pt>
    <dgm:pt modelId="{9AEC755F-F0F0-4A60-8F5C-D89A786ABF99}" type="pres">
      <dgm:prSet presAssocID="{676B0BD3-D17D-45BE-BBEE-0F2627E7C77F}" presName="rootComposite" presStyleCnt="0"/>
      <dgm:spPr/>
    </dgm:pt>
    <dgm:pt modelId="{60F836EB-5729-4470-A591-B4558F0389FB}" type="pres">
      <dgm:prSet presAssocID="{676B0BD3-D17D-45BE-BBEE-0F2627E7C77F}" presName="rootText" presStyleLbl="node2" presStyleIdx="1" presStyleCnt="11" custScaleX="184869">
        <dgm:presLayoutVars>
          <dgm:chPref val="3"/>
        </dgm:presLayoutVars>
      </dgm:prSet>
      <dgm:spPr/>
    </dgm:pt>
    <dgm:pt modelId="{876D014E-CEE8-4223-8C86-D8F256D7DD1C}" type="pres">
      <dgm:prSet presAssocID="{676B0BD3-D17D-45BE-BBEE-0F2627E7C77F}" presName="rootConnector" presStyleLbl="node2" presStyleIdx="1" presStyleCnt="11"/>
      <dgm:spPr/>
    </dgm:pt>
    <dgm:pt modelId="{3334927B-5FAF-4EE3-8CD9-CA1F06284E46}" type="pres">
      <dgm:prSet presAssocID="{676B0BD3-D17D-45BE-BBEE-0F2627E7C77F}" presName="hierChild4" presStyleCnt="0"/>
      <dgm:spPr/>
    </dgm:pt>
    <dgm:pt modelId="{844B7A66-1B47-42C5-A72A-0DD6BF8758F9}" type="pres">
      <dgm:prSet presAssocID="{676B0BD3-D17D-45BE-BBEE-0F2627E7C77F}" presName="hierChild5" presStyleCnt="0"/>
      <dgm:spPr/>
    </dgm:pt>
    <dgm:pt modelId="{C24DB703-2216-4DA9-8A1A-6C649A1A264D}" type="pres">
      <dgm:prSet presAssocID="{77B6F452-3020-44A4-9D2A-3CC67A788ECF}" presName="Name64" presStyleLbl="parChTrans1D2" presStyleIdx="2" presStyleCnt="13"/>
      <dgm:spPr/>
    </dgm:pt>
    <dgm:pt modelId="{4BDB7AC5-D8AC-4AB8-BAF5-94AFE791D808}" type="pres">
      <dgm:prSet presAssocID="{370CAD3D-BB4F-4170-AD1D-F8F9F910591F}" presName="hierRoot2" presStyleCnt="0">
        <dgm:presLayoutVars>
          <dgm:hierBranch val="init"/>
        </dgm:presLayoutVars>
      </dgm:prSet>
      <dgm:spPr/>
    </dgm:pt>
    <dgm:pt modelId="{63F2FF0D-8A2F-48BB-BA00-1CC37F871736}" type="pres">
      <dgm:prSet presAssocID="{370CAD3D-BB4F-4170-AD1D-F8F9F910591F}" presName="rootComposite" presStyleCnt="0"/>
      <dgm:spPr/>
    </dgm:pt>
    <dgm:pt modelId="{C370160B-459B-433B-B744-40771A197F81}" type="pres">
      <dgm:prSet presAssocID="{370CAD3D-BB4F-4170-AD1D-F8F9F910591F}" presName="rootText" presStyleLbl="node2" presStyleIdx="2" presStyleCnt="11" custScaleX="183119">
        <dgm:presLayoutVars>
          <dgm:chPref val="3"/>
        </dgm:presLayoutVars>
      </dgm:prSet>
      <dgm:spPr/>
    </dgm:pt>
    <dgm:pt modelId="{09604704-D3DC-403D-86D0-C89EBB79A8FE}" type="pres">
      <dgm:prSet presAssocID="{370CAD3D-BB4F-4170-AD1D-F8F9F910591F}" presName="rootConnector" presStyleLbl="node2" presStyleIdx="2" presStyleCnt="11"/>
      <dgm:spPr/>
    </dgm:pt>
    <dgm:pt modelId="{C85A21D9-AECB-4F76-A2BE-BE195519713C}" type="pres">
      <dgm:prSet presAssocID="{370CAD3D-BB4F-4170-AD1D-F8F9F910591F}" presName="hierChild4" presStyleCnt="0"/>
      <dgm:spPr/>
    </dgm:pt>
    <dgm:pt modelId="{21B008D7-1F5E-4E82-B649-C63DF5C93357}" type="pres">
      <dgm:prSet presAssocID="{370CAD3D-BB4F-4170-AD1D-F8F9F910591F}" presName="hierChild5" presStyleCnt="0"/>
      <dgm:spPr/>
    </dgm:pt>
    <dgm:pt modelId="{07DF8101-8BD3-4247-AFCA-82CF5BC8EA80}" type="pres">
      <dgm:prSet presAssocID="{D51DC77F-EE60-4145-B715-05534CC16CA6}" presName="Name64" presStyleLbl="parChTrans1D2" presStyleIdx="3" presStyleCnt="13"/>
      <dgm:spPr/>
    </dgm:pt>
    <dgm:pt modelId="{5F8627D2-E458-480D-A027-900C9CBA22FB}" type="pres">
      <dgm:prSet presAssocID="{F4C9900E-DAE2-4161-BCC8-A217B7811DD1}" presName="hierRoot2" presStyleCnt="0">
        <dgm:presLayoutVars>
          <dgm:hierBranch val="init"/>
        </dgm:presLayoutVars>
      </dgm:prSet>
      <dgm:spPr/>
    </dgm:pt>
    <dgm:pt modelId="{E8E2F8FC-4D39-495C-8D9A-987E7B76F297}" type="pres">
      <dgm:prSet presAssocID="{F4C9900E-DAE2-4161-BCC8-A217B7811DD1}" presName="rootComposite" presStyleCnt="0"/>
      <dgm:spPr/>
    </dgm:pt>
    <dgm:pt modelId="{FDABCCE2-8D78-446F-8FAF-074EF1B046B3}" type="pres">
      <dgm:prSet presAssocID="{F4C9900E-DAE2-4161-BCC8-A217B7811DD1}" presName="rootText" presStyleLbl="node2" presStyleIdx="3" presStyleCnt="11" custScaleX="184169">
        <dgm:presLayoutVars>
          <dgm:chPref val="3"/>
        </dgm:presLayoutVars>
      </dgm:prSet>
      <dgm:spPr/>
    </dgm:pt>
    <dgm:pt modelId="{84BB2606-97C6-4FB1-AB70-3633148E2A04}" type="pres">
      <dgm:prSet presAssocID="{F4C9900E-DAE2-4161-BCC8-A217B7811DD1}" presName="rootConnector" presStyleLbl="node2" presStyleIdx="3" presStyleCnt="11"/>
      <dgm:spPr/>
    </dgm:pt>
    <dgm:pt modelId="{B48F10D5-5F61-4645-80AD-7553C166EEC7}" type="pres">
      <dgm:prSet presAssocID="{F4C9900E-DAE2-4161-BCC8-A217B7811DD1}" presName="hierChild4" presStyleCnt="0"/>
      <dgm:spPr/>
    </dgm:pt>
    <dgm:pt modelId="{D9027CA7-9348-48CA-807C-CD526B408D6A}" type="pres">
      <dgm:prSet presAssocID="{F4C9900E-DAE2-4161-BCC8-A217B7811DD1}" presName="hierChild5" presStyleCnt="0"/>
      <dgm:spPr/>
    </dgm:pt>
    <dgm:pt modelId="{DA969A8C-AFEB-4100-BD9D-7669D7D52A8A}" type="pres">
      <dgm:prSet presAssocID="{A5E339B5-CDAB-4778-A151-252E07FE848A}" presName="Name64" presStyleLbl="parChTrans1D2" presStyleIdx="4" presStyleCnt="13"/>
      <dgm:spPr/>
    </dgm:pt>
    <dgm:pt modelId="{57DF9909-E064-45A7-8F53-C32567195F04}" type="pres">
      <dgm:prSet presAssocID="{1520740D-6504-4135-85A1-CD7B407583E9}" presName="hierRoot2" presStyleCnt="0">
        <dgm:presLayoutVars>
          <dgm:hierBranch val="init"/>
        </dgm:presLayoutVars>
      </dgm:prSet>
      <dgm:spPr/>
    </dgm:pt>
    <dgm:pt modelId="{CD274351-AA14-48B2-9F95-3FFCF4EAC42E}" type="pres">
      <dgm:prSet presAssocID="{1520740D-6504-4135-85A1-CD7B407583E9}" presName="rootComposite" presStyleCnt="0"/>
      <dgm:spPr/>
    </dgm:pt>
    <dgm:pt modelId="{A56E0F55-5463-4DA5-9F45-F12C76DBEF47}" type="pres">
      <dgm:prSet presAssocID="{1520740D-6504-4135-85A1-CD7B407583E9}" presName="rootText" presStyleLbl="node2" presStyleIdx="4" presStyleCnt="11" custScaleX="184169">
        <dgm:presLayoutVars>
          <dgm:chPref val="3"/>
        </dgm:presLayoutVars>
      </dgm:prSet>
      <dgm:spPr/>
    </dgm:pt>
    <dgm:pt modelId="{0A3E620B-7C12-4D4C-B9AF-E094E432E56D}" type="pres">
      <dgm:prSet presAssocID="{1520740D-6504-4135-85A1-CD7B407583E9}" presName="rootConnector" presStyleLbl="node2" presStyleIdx="4" presStyleCnt="11"/>
      <dgm:spPr/>
    </dgm:pt>
    <dgm:pt modelId="{99E3D00C-09DE-4B58-85DE-2C12769C3B4A}" type="pres">
      <dgm:prSet presAssocID="{1520740D-6504-4135-85A1-CD7B407583E9}" presName="hierChild4" presStyleCnt="0"/>
      <dgm:spPr/>
    </dgm:pt>
    <dgm:pt modelId="{31D4CFB2-0A8B-49C4-8D6B-CDC018F4C8CD}" type="pres">
      <dgm:prSet presAssocID="{1520740D-6504-4135-85A1-CD7B407583E9}" presName="hierChild5" presStyleCnt="0"/>
      <dgm:spPr/>
    </dgm:pt>
    <dgm:pt modelId="{F8D555A2-CD84-45F2-89DC-7654F8DDBDD3}" type="pres">
      <dgm:prSet presAssocID="{8813305A-A15D-43F2-B6D2-8B8A8EC3E5B7}" presName="Name64" presStyleLbl="parChTrans1D2" presStyleIdx="5" presStyleCnt="13"/>
      <dgm:spPr/>
    </dgm:pt>
    <dgm:pt modelId="{231C3308-15B6-4505-B34C-0699C560FCD0}" type="pres">
      <dgm:prSet presAssocID="{EAE3D27D-EC88-4EAB-87C3-FD5A32784E5D}" presName="hierRoot2" presStyleCnt="0">
        <dgm:presLayoutVars>
          <dgm:hierBranch val="init"/>
        </dgm:presLayoutVars>
      </dgm:prSet>
      <dgm:spPr/>
    </dgm:pt>
    <dgm:pt modelId="{E19DEA62-6A00-4148-AFFB-8F89E6B3828B}" type="pres">
      <dgm:prSet presAssocID="{EAE3D27D-EC88-4EAB-87C3-FD5A32784E5D}" presName="rootComposite" presStyleCnt="0"/>
      <dgm:spPr/>
    </dgm:pt>
    <dgm:pt modelId="{AB62F708-1535-4C38-9127-96665C97F00F}" type="pres">
      <dgm:prSet presAssocID="{EAE3D27D-EC88-4EAB-87C3-FD5A32784E5D}" presName="rootText" presStyleLbl="node2" presStyleIdx="5" presStyleCnt="11" custScaleX="184169">
        <dgm:presLayoutVars>
          <dgm:chPref val="3"/>
        </dgm:presLayoutVars>
      </dgm:prSet>
      <dgm:spPr/>
    </dgm:pt>
    <dgm:pt modelId="{011F0110-EEA3-4438-A9B2-5C9552CE5167}" type="pres">
      <dgm:prSet presAssocID="{EAE3D27D-EC88-4EAB-87C3-FD5A32784E5D}" presName="rootConnector" presStyleLbl="node2" presStyleIdx="5" presStyleCnt="11"/>
      <dgm:spPr/>
    </dgm:pt>
    <dgm:pt modelId="{C3828F62-C621-44C1-9D65-52A84CAC18E8}" type="pres">
      <dgm:prSet presAssocID="{EAE3D27D-EC88-4EAB-87C3-FD5A32784E5D}" presName="hierChild4" presStyleCnt="0"/>
      <dgm:spPr/>
    </dgm:pt>
    <dgm:pt modelId="{17343D9D-9ABF-41C3-A202-DD708CFE6E9D}" type="pres">
      <dgm:prSet presAssocID="{EAE3D27D-EC88-4EAB-87C3-FD5A32784E5D}" presName="hierChild5" presStyleCnt="0"/>
      <dgm:spPr/>
    </dgm:pt>
    <dgm:pt modelId="{CAC01485-EC14-43FE-8F65-A6AEFAB24732}" type="pres">
      <dgm:prSet presAssocID="{449C0C7D-4931-4FB9-A4B5-75508710D320}" presName="Name64" presStyleLbl="parChTrans1D2" presStyleIdx="6" presStyleCnt="13"/>
      <dgm:spPr/>
    </dgm:pt>
    <dgm:pt modelId="{C28E9F53-FB10-4C94-9D9E-38F32BED0B4E}" type="pres">
      <dgm:prSet presAssocID="{076CD722-4DB0-4792-809B-C8D35044EFCC}" presName="hierRoot2" presStyleCnt="0">
        <dgm:presLayoutVars>
          <dgm:hierBranch val="init"/>
        </dgm:presLayoutVars>
      </dgm:prSet>
      <dgm:spPr/>
    </dgm:pt>
    <dgm:pt modelId="{33DA6BA6-DBF8-46C2-BCBC-2C90D252BDFF}" type="pres">
      <dgm:prSet presAssocID="{076CD722-4DB0-4792-809B-C8D35044EFCC}" presName="rootComposite" presStyleCnt="0"/>
      <dgm:spPr/>
    </dgm:pt>
    <dgm:pt modelId="{1E6331DC-D812-4ABD-B199-36C4A5B79590}" type="pres">
      <dgm:prSet presAssocID="{076CD722-4DB0-4792-809B-C8D35044EFCC}" presName="rootText" presStyleLbl="node2" presStyleIdx="6" presStyleCnt="11" custScaleX="184169">
        <dgm:presLayoutVars>
          <dgm:chPref val="3"/>
        </dgm:presLayoutVars>
      </dgm:prSet>
      <dgm:spPr/>
    </dgm:pt>
    <dgm:pt modelId="{E9170B79-E93D-482D-88F1-B32375EE8EE0}" type="pres">
      <dgm:prSet presAssocID="{076CD722-4DB0-4792-809B-C8D35044EFCC}" presName="rootConnector" presStyleLbl="node2" presStyleIdx="6" presStyleCnt="11"/>
      <dgm:spPr/>
    </dgm:pt>
    <dgm:pt modelId="{129CA61A-3506-4A60-A67A-99CDDE51ECC6}" type="pres">
      <dgm:prSet presAssocID="{076CD722-4DB0-4792-809B-C8D35044EFCC}" presName="hierChild4" presStyleCnt="0"/>
      <dgm:spPr/>
    </dgm:pt>
    <dgm:pt modelId="{6EA1C6D2-8336-4EE6-A6F6-D599C7304CF6}" type="pres">
      <dgm:prSet presAssocID="{076CD722-4DB0-4792-809B-C8D35044EFCC}" presName="hierChild5" presStyleCnt="0"/>
      <dgm:spPr/>
    </dgm:pt>
    <dgm:pt modelId="{3371306C-77EB-4489-ABAF-48A93EE9BBA5}" type="pres">
      <dgm:prSet presAssocID="{B802A3B2-2E90-4D07-8DC6-3EA80753DFB0}" presName="Name64" presStyleLbl="parChTrans1D2" presStyleIdx="7" presStyleCnt="13"/>
      <dgm:spPr/>
    </dgm:pt>
    <dgm:pt modelId="{73C26182-2417-43CF-B177-7E6DE321E8A6}" type="pres">
      <dgm:prSet presAssocID="{DEADFB71-9150-4928-9A76-2BB837411116}" presName="hierRoot2" presStyleCnt="0">
        <dgm:presLayoutVars>
          <dgm:hierBranch val="init"/>
        </dgm:presLayoutVars>
      </dgm:prSet>
      <dgm:spPr/>
    </dgm:pt>
    <dgm:pt modelId="{07A757DB-4E40-4B9D-8772-5EACE4ED2015}" type="pres">
      <dgm:prSet presAssocID="{DEADFB71-9150-4928-9A76-2BB837411116}" presName="rootComposite" presStyleCnt="0"/>
      <dgm:spPr/>
    </dgm:pt>
    <dgm:pt modelId="{7C82F76F-F843-4AB2-AC37-3774128C12D4}" type="pres">
      <dgm:prSet presAssocID="{DEADFB71-9150-4928-9A76-2BB837411116}" presName="rootText" presStyleLbl="node2" presStyleIdx="7" presStyleCnt="11" custScaleX="184169">
        <dgm:presLayoutVars>
          <dgm:chPref val="3"/>
        </dgm:presLayoutVars>
      </dgm:prSet>
      <dgm:spPr/>
    </dgm:pt>
    <dgm:pt modelId="{39DE7B6C-37FD-48BB-812A-334339170332}" type="pres">
      <dgm:prSet presAssocID="{DEADFB71-9150-4928-9A76-2BB837411116}" presName="rootConnector" presStyleLbl="node2" presStyleIdx="7" presStyleCnt="11"/>
      <dgm:spPr/>
    </dgm:pt>
    <dgm:pt modelId="{E7B9C214-4F3A-444B-A32D-625227F0208B}" type="pres">
      <dgm:prSet presAssocID="{DEADFB71-9150-4928-9A76-2BB837411116}" presName="hierChild4" presStyleCnt="0"/>
      <dgm:spPr/>
    </dgm:pt>
    <dgm:pt modelId="{65CA42CC-385E-4D9A-87BB-751DFF7DD88B}" type="pres">
      <dgm:prSet presAssocID="{DEADFB71-9150-4928-9A76-2BB837411116}" presName="hierChild5" presStyleCnt="0"/>
      <dgm:spPr/>
    </dgm:pt>
    <dgm:pt modelId="{BA80D5C3-1312-4DE0-83CA-6D4C4C413278}" type="pres">
      <dgm:prSet presAssocID="{D361280B-9408-4B29-9494-00C37170EB93}" presName="Name64" presStyleLbl="parChTrans1D2" presStyleIdx="8" presStyleCnt="13"/>
      <dgm:spPr/>
    </dgm:pt>
    <dgm:pt modelId="{EAD974B9-7FAF-4DC5-B350-A4138DAED93A}" type="pres">
      <dgm:prSet presAssocID="{DC03B846-8761-4474-A833-F036DFF67D3C}" presName="hierRoot2" presStyleCnt="0">
        <dgm:presLayoutVars>
          <dgm:hierBranch val="init"/>
        </dgm:presLayoutVars>
      </dgm:prSet>
      <dgm:spPr/>
    </dgm:pt>
    <dgm:pt modelId="{574FCD30-9CBB-46DE-9A3A-DEB86F2520B7}" type="pres">
      <dgm:prSet presAssocID="{DC03B846-8761-4474-A833-F036DFF67D3C}" presName="rootComposite" presStyleCnt="0"/>
      <dgm:spPr/>
    </dgm:pt>
    <dgm:pt modelId="{805039CA-366F-497C-A24E-56CED5D95569}" type="pres">
      <dgm:prSet presAssocID="{DC03B846-8761-4474-A833-F036DFF67D3C}" presName="rootText" presStyleLbl="node2" presStyleIdx="8" presStyleCnt="11" custScaleX="184169">
        <dgm:presLayoutVars>
          <dgm:chPref val="3"/>
        </dgm:presLayoutVars>
      </dgm:prSet>
      <dgm:spPr/>
    </dgm:pt>
    <dgm:pt modelId="{E04AE3E6-6C3C-4D68-BC8A-55A1EA68570D}" type="pres">
      <dgm:prSet presAssocID="{DC03B846-8761-4474-A833-F036DFF67D3C}" presName="rootConnector" presStyleLbl="node2" presStyleIdx="8" presStyleCnt="11"/>
      <dgm:spPr/>
    </dgm:pt>
    <dgm:pt modelId="{0A73DC02-F9C3-4CBC-8CF8-7BF5D0D8CFFB}" type="pres">
      <dgm:prSet presAssocID="{DC03B846-8761-4474-A833-F036DFF67D3C}" presName="hierChild4" presStyleCnt="0"/>
      <dgm:spPr/>
    </dgm:pt>
    <dgm:pt modelId="{60100DA7-41E1-4800-B304-D5243AC1B754}" type="pres">
      <dgm:prSet presAssocID="{DC03B846-8761-4474-A833-F036DFF67D3C}" presName="hierChild5" presStyleCnt="0"/>
      <dgm:spPr/>
    </dgm:pt>
    <dgm:pt modelId="{7C92D621-A18E-49CF-8389-ECAD9044DDCE}" type="pres">
      <dgm:prSet presAssocID="{6CD554B1-93BB-416F-B6FD-0391CAE41CA1}" presName="Name64" presStyleLbl="parChTrans1D2" presStyleIdx="9" presStyleCnt="13"/>
      <dgm:spPr/>
    </dgm:pt>
    <dgm:pt modelId="{BF5FDA42-A226-40BD-9F19-3E1CFD7EEEC3}" type="pres">
      <dgm:prSet presAssocID="{50123A13-6255-48A7-A57C-74A09341118F}" presName="hierRoot2" presStyleCnt="0">
        <dgm:presLayoutVars>
          <dgm:hierBranch val="init"/>
        </dgm:presLayoutVars>
      </dgm:prSet>
      <dgm:spPr/>
    </dgm:pt>
    <dgm:pt modelId="{845094DB-1DC2-47BF-84C2-9B260549B85B}" type="pres">
      <dgm:prSet presAssocID="{50123A13-6255-48A7-A57C-74A09341118F}" presName="rootComposite" presStyleCnt="0"/>
      <dgm:spPr/>
    </dgm:pt>
    <dgm:pt modelId="{243100FB-5798-4B53-A5F8-0757BD2DB4BD}" type="pres">
      <dgm:prSet presAssocID="{50123A13-6255-48A7-A57C-74A09341118F}" presName="rootText" presStyleLbl="node2" presStyleIdx="9" presStyleCnt="11" custScaleX="182698">
        <dgm:presLayoutVars>
          <dgm:chPref val="3"/>
        </dgm:presLayoutVars>
      </dgm:prSet>
      <dgm:spPr/>
    </dgm:pt>
    <dgm:pt modelId="{F536D3FC-10E5-414F-AD9C-A1D94F78AD41}" type="pres">
      <dgm:prSet presAssocID="{50123A13-6255-48A7-A57C-74A09341118F}" presName="rootConnector" presStyleLbl="node2" presStyleIdx="9" presStyleCnt="11"/>
      <dgm:spPr/>
    </dgm:pt>
    <dgm:pt modelId="{02E2A0D4-428E-47C2-A17A-68F9A63F4052}" type="pres">
      <dgm:prSet presAssocID="{50123A13-6255-48A7-A57C-74A09341118F}" presName="hierChild4" presStyleCnt="0"/>
      <dgm:spPr/>
    </dgm:pt>
    <dgm:pt modelId="{5A0B9FEC-122E-4481-BB15-13BD2271CFA2}" type="pres">
      <dgm:prSet presAssocID="{50123A13-6255-48A7-A57C-74A09341118F}" presName="hierChild5" presStyleCnt="0"/>
      <dgm:spPr/>
    </dgm:pt>
    <dgm:pt modelId="{F0572B77-424F-436F-95ED-11B603EA8F52}" type="pres">
      <dgm:prSet presAssocID="{EF16D9FC-2FB2-439E-8F96-BAF48144514A}" presName="Name64" presStyleLbl="parChTrans1D2" presStyleIdx="10" presStyleCnt="13"/>
      <dgm:spPr/>
    </dgm:pt>
    <dgm:pt modelId="{E1687081-0A72-4173-9699-EF6200BC18C0}" type="pres">
      <dgm:prSet presAssocID="{47B38057-0C8B-4D6A-BB70-C0CF724FC91C}" presName="hierRoot2" presStyleCnt="0">
        <dgm:presLayoutVars>
          <dgm:hierBranch val="init"/>
        </dgm:presLayoutVars>
      </dgm:prSet>
      <dgm:spPr/>
    </dgm:pt>
    <dgm:pt modelId="{40FD5D1D-D31D-4754-A8A6-7FD572ABEE59}" type="pres">
      <dgm:prSet presAssocID="{47B38057-0C8B-4D6A-BB70-C0CF724FC91C}" presName="rootComposite" presStyleCnt="0"/>
      <dgm:spPr/>
    </dgm:pt>
    <dgm:pt modelId="{05103E94-B416-4FAF-9519-AD4967DC24FC}" type="pres">
      <dgm:prSet presAssocID="{47B38057-0C8B-4D6A-BB70-C0CF724FC91C}" presName="rootText" presStyleLbl="node2" presStyleIdx="10" presStyleCnt="11" custScaleX="182698">
        <dgm:presLayoutVars>
          <dgm:chPref val="3"/>
        </dgm:presLayoutVars>
      </dgm:prSet>
      <dgm:spPr/>
    </dgm:pt>
    <dgm:pt modelId="{55DEB1E0-E204-4FFE-B4D3-ECBCCCDF5775}" type="pres">
      <dgm:prSet presAssocID="{47B38057-0C8B-4D6A-BB70-C0CF724FC91C}" presName="rootConnector" presStyleLbl="node2" presStyleIdx="10" presStyleCnt="11"/>
      <dgm:spPr/>
    </dgm:pt>
    <dgm:pt modelId="{2C9C7750-D202-4A78-BE16-85B0F9509C83}" type="pres">
      <dgm:prSet presAssocID="{47B38057-0C8B-4D6A-BB70-C0CF724FC91C}" presName="hierChild4" presStyleCnt="0"/>
      <dgm:spPr/>
    </dgm:pt>
    <dgm:pt modelId="{DD38B540-7063-4090-9351-614A04240ABC}" type="pres">
      <dgm:prSet presAssocID="{47B38057-0C8B-4D6A-BB70-C0CF724FC91C}" presName="hierChild5" presStyleCnt="0"/>
      <dgm:spPr/>
    </dgm:pt>
    <dgm:pt modelId="{B3F481C5-A1BA-44C0-B83B-8349BC1B05DC}" type="pres">
      <dgm:prSet presAssocID="{6BD57AB6-990C-4B89-B584-4EA50CBFD383}" presName="hierChild3" presStyleCnt="0"/>
      <dgm:spPr/>
    </dgm:pt>
    <dgm:pt modelId="{06486357-6103-4066-AFA0-193E9E1D86BC}" type="pres">
      <dgm:prSet presAssocID="{E237D172-5140-4584-B86D-EFC9F25FA613}" presName="Name115" presStyleLbl="parChTrans1D2" presStyleIdx="11" presStyleCnt="13"/>
      <dgm:spPr/>
    </dgm:pt>
    <dgm:pt modelId="{4135B809-8A17-4571-9608-8C86C472F2EF}" type="pres">
      <dgm:prSet presAssocID="{87F9717F-E206-4B9D-9FAD-CBD3B6D0574F}" presName="hierRoot3" presStyleCnt="0">
        <dgm:presLayoutVars>
          <dgm:hierBranch val="init"/>
        </dgm:presLayoutVars>
      </dgm:prSet>
      <dgm:spPr/>
    </dgm:pt>
    <dgm:pt modelId="{03BE5F3F-6B5D-4E1C-8599-7707BB418FB2}" type="pres">
      <dgm:prSet presAssocID="{87F9717F-E206-4B9D-9FAD-CBD3B6D0574F}" presName="rootComposite3" presStyleCnt="0"/>
      <dgm:spPr/>
    </dgm:pt>
    <dgm:pt modelId="{B2652004-F13C-4832-BB2A-90FA4A66C630}" type="pres">
      <dgm:prSet presAssocID="{87F9717F-E206-4B9D-9FAD-CBD3B6D0574F}" presName="rootText3" presStyleLbl="asst1" presStyleIdx="0" presStyleCnt="2" custScaleX="124056" custScaleY="196093">
        <dgm:presLayoutVars>
          <dgm:chPref val="3"/>
        </dgm:presLayoutVars>
      </dgm:prSet>
      <dgm:spPr/>
    </dgm:pt>
    <dgm:pt modelId="{78BFAEAB-FD62-4E96-9B67-B9B6CFD7EE3D}" type="pres">
      <dgm:prSet presAssocID="{87F9717F-E206-4B9D-9FAD-CBD3B6D0574F}" presName="rootConnector3" presStyleLbl="asst1" presStyleIdx="0" presStyleCnt="2"/>
      <dgm:spPr/>
    </dgm:pt>
    <dgm:pt modelId="{DF0B8021-1031-42A0-A7E0-C2B770C67DA9}" type="pres">
      <dgm:prSet presAssocID="{87F9717F-E206-4B9D-9FAD-CBD3B6D0574F}" presName="hierChild6" presStyleCnt="0"/>
      <dgm:spPr/>
    </dgm:pt>
    <dgm:pt modelId="{2A021267-F566-4477-8975-A0EB5175BCC8}" type="pres">
      <dgm:prSet presAssocID="{87F9717F-E206-4B9D-9FAD-CBD3B6D0574F}" presName="hierChild7" presStyleCnt="0"/>
      <dgm:spPr/>
    </dgm:pt>
    <dgm:pt modelId="{0F01EEC9-3A25-472A-94CE-5E2E5BAEBB36}" type="pres">
      <dgm:prSet presAssocID="{A2F92B91-73E9-4FCE-ACD3-C32C296390ED}" presName="Name115" presStyleLbl="parChTrans1D2" presStyleIdx="12" presStyleCnt="13"/>
      <dgm:spPr/>
    </dgm:pt>
    <dgm:pt modelId="{EC47C6C6-879E-4BB8-A361-61B00CFDA255}" type="pres">
      <dgm:prSet presAssocID="{0BF1C61A-90E5-4D8D-A39C-CC60BD7E905E}" presName="hierRoot3" presStyleCnt="0">
        <dgm:presLayoutVars>
          <dgm:hierBranch val="init"/>
        </dgm:presLayoutVars>
      </dgm:prSet>
      <dgm:spPr/>
    </dgm:pt>
    <dgm:pt modelId="{923217A5-78B4-48F4-8C15-3144F4D242CE}" type="pres">
      <dgm:prSet presAssocID="{0BF1C61A-90E5-4D8D-A39C-CC60BD7E905E}" presName="rootComposite3" presStyleCnt="0"/>
      <dgm:spPr/>
    </dgm:pt>
    <dgm:pt modelId="{DF2E7B4E-A063-4DD5-9F24-76FA6D1FD21E}" type="pres">
      <dgm:prSet presAssocID="{0BF1C61A-90E5-4D8D-A39C-CC60BD7E905E}" presName="rootText3" presStyleLbl="asst1" presStyleIdx="1" presStyleCnt="2" custScaleX="124056" custScaleY="216043">
        <dgm:presLayoutVars>
          <dgm:chPref val="3"/>
        </dgm:presLayoutVars>
      </dgm:prSet>
      <dgm:spPr/>
    </dgm:pt>
    <dgm:pt modelId="{3402845A-C95C-41B8-A7DD-3990FF34A452}" type="pres">
      <dgm:prSet presAssocID="{0BF1C61A-90E5-4D8D-A39C-CC60BD7E905E}" presName="rootConnector3" presStyleLbl="asst1" presStyleIdx="1" presStyleCnt="2"/>
      <dgm:spPr/>
    </dgm:pt>
    <dgm:pt modelId="{426D1A49-634B-492F-B76E-3E13A1A80130}" type="pres">
      <dgm:prSet presAssocID="{0BF1C61A-90E5-4D8D-A39C-CC60BD7E905E}" presName="hierChild6" presStyleCnt="0"/>
      <dgm:spPr/>
    </dgm:pt>
    <dgm:pt modelId="{35860A21-7F14-497A-88D3-51A39EC623B2}" type="pres">
      <dgm:prSet presAssocID="{0BF1C61A-90E5-4D8D-A39C-CC60BD7E905E}" presName="hierChild7" presStyleCnt="0"/>
      <dgm:spPr/>
    </dgm:pt>
  </dgm:ptLst>
  <dgm:cxnLst>
    <dgm:cxn modelId="{AC5F4505-BA0E-4390-A778-A90F55AFCDDB}" type="presOf" srcId="{DEADFB71-9150-4928-9A76-2BB837411116}" destId="{7C82F76F-F843-4AB2-AC37-3774128C12D4}" srcOrd="0" destOrd="0" presId="urn:microsoft.com/office/officeart/2009/3/layout/HorizontalOrganizationChart"/>
    <dgm:cxn modelId="{9181BA10-24C5-46E6-B03F-DAB8A9B29493}" type="presOf" srcId="{47B38057-0C8B-4D6A-BB70-C0CF724FC91C}" destId="{55DEB1E0-E204-4FFE-B4D3-ECBCCCDF5775}" srcOrd="1" destOrd="0" presId="urn:microsoft.com/office/officeart/2009/3/layout/HorizontalOrganizationChart"/>
    <dgm:cxn modelId="{DF0D8712-5854-4F86-985B-DA8EE8BB2D0D}" srcId="{6BD57AB6-990C-4B89-B584-4EA50CBFD383}" destId="{676B0BD3-D17D-45BE-BBEE-0F2627E7C77F}" srcOrd="3" destOrd="0" parTransId="{9C40D6FD-1A51-4DFE-8E0F-8D010FD608DB}" sibTransId="{9FDF840E-F603-45FB-81E0-1EB98BE7790D}"/>
    <dgm:cxn modelId="{96522D18-4D5A-4A1C-BD53-3BFC5A146203}" type="presOf" srcId="{0BF1C61A-90E5-4D8D-A39C-CC60BD7E905E}" destId="{DF2E7B4E-A063-4DD5-9F24-76FA6D1FD21E}" srcOrd="0" destOrd="0" presId="urn:microsoft.com/office/officeart/2009/3/layout/HorizontalOrganizationChart"/>
    <dgm:cxn modelId="{ED3EEB1B-F982-4682-9DA8-5F421B9C8313}" type="presOf" srcId="{8813305A-A15D-43F2-B6D2-8B8A8EC3E5B7}" destId="{F8D555A2-CD84-45F2-89DC-7654F8DDBDD3}" srcOrd="0" destOrd="0" presId="urn:microsoft.com/office/officeart/2009/3/layout/HorizontalOrganizationChart"/>
    <dgm:cxn modelId="{52281D1C-8103-40EF-A7FE-C5476DDF3C81}" type="presOf" srcId="{EAE3D27D-EC88-4EAB-87C3-FD5A32784E5D}" destId="{011F0110-EEA3-4438-A9B2-5C9552CE5167}" srcOrd="1" destOrd="0" presId="urn:microsoft.com/office/officeart/2009/3/layout/HorizontalOrganizationChart"/>
    <dgm:cxn modelId="{1177B21C-A216-48FE-91A7-54891C0786A5}" srcId="{6BD57AB6-990C-4B89-B584-4EA50CBFD383}" destId="{F4C9900E-DAE2-4161-BCC8-A217B7811DD1}" srcOrd="5" destOrd="0" parTransId="{D51DC77F-EE60-4145-B715-05534CC16CA6}" sibTransId="{E5EEE72D-8BBB-4A0F-B12A-4E0508DB762C}"/>
    <dgm:cxn modelId="{0ECE1520-591A-4C48-A183-0BE7DB41F9B4}" srcId="{6BD57AB6-990C-4B89-B584-4EA50CBFD383}" destId="{370CAD3D-BB4F-4170-AD1D-F8F9F910591F}" srcOrd="4" destOrd="0" parTransId="{77B6F452-3020-44A4-9D2A-3CC67A788ECF}" sibTransId="{49A27557-9CA0-4363-BA4A-52AB34FF31E3}"/>
    <dgm:cxn modelId="{ED413023-EB82-4081-BD86-1C9BFA7F5D6A}" type="presOf" srcId="{076CD722-4DB0-4792-809B-C8D35044EFCC}" destId="{E9170B79-E93D-482D-88F1-B32375EE8EE0}" srcOrd="1" destOrd="0" presId="urn:microsoft.com/office/officeart/2009/3/layout/HorizontalOrganizationChart"/>
    <dgm:cxn modelId="{A036BA27-7740-4BFE-832D-EDBCCF6E5A95}" type="presOf" srcId="{A2F92B91-73E9-4FCE-ACD3-C32C296390ED}" destId="{0F01EEC9-3A25-472A-94CE-5E2E5BAEBB36}" srcOrd="0" destOrd="0" presId="urn:microsoft.com/office/officeart/2009/3/layout/HorizontalOrganizationChart"/>
    <dgm:cxn modelId="{80BFE62D-16F4-48CC-B088-4387EDBDA1F1}" type="presOf" srcId="{F4C9900E-DAE2-4161-BCC8-A217B7811DD1}" destId="{FDABCCE2-8D78-446F-8FAF-074EF1B046B3}" srcOrd="0" destOrd="0" presId="urn:microsoft.com/office/officeart/2009/3/layout/HorizontalOrganizationChart"/>
    <dgm:cxn modelId="{737A6437-D488-4949-BE21-603039E80496}" type="presOf" srcId="{E237D172-5140-4584-B86D-EFC9F25FA613}" destId="{06486357-6103-4066-AFA0-193E9E1D86BC}" srcOrd="0" destOrd="0" presId="urn:microsoft.com/office/officeart/2009/3/layout/HorizontalOrganizationChart"/>
    <dgm:cxn modelId="{73719D37-ECB2-49FB-AB55-F78D09D9BE87}" srcId="{6BD57AB6-990C-4B89-B584-4EA50CBFD383}" destId="{0BF1C61A-90E5-4D8D-A39C-CC60BD7E905E}" srcOrd="1" destOrd="0" parTransId="{A2F92B91-73E9-4FCE-ACD3-C32C296390ED}" sibTransId="{D0A366ED-71EB-4385-9273-A9EF7FE5F5F0}"/>
    <dgm:cxn modelId="{D328A337-EA82-41DF-86B4-E388206437FC}" type="presOf" srcId="{87F9717F-E206-4B9D-9FAD-CBD3B6D0574F}" destId="{78BFAEAB-FD62-4E96-9B67-B9B6CFD7EE3D}" srcOrd="1" destOrd="0" presId="urn:microsoft.com/office/officeart/2009/3/layout/HorizontalOrganizationChart"/>
    <dgm:cxn modelId="{BE0FB23C-717B-4EB4-B2B0-F34B1F3D1C8C}" type="presOf" srcId="{370CAD3D-BB4F-4170-AD1D-F8F9F910591F}" destId="{09604704-D3DC-403D-86D0-C89EBB79A8FE}" srcOrd="1" destOrd="0" presId="urn:microsoft.com/office/officeart/2009/3/layout/HorizontalOrganizationChart"/>
    <dgm:cxn modelId="{3B40D15D-DDEA-4127-868F-4692CBD75CD8}" type="presOf" srcId="{74F94D04-F5F7-4B24-8C01-F6F87981C913}" destId="{8310A2C1-0139-4D7A-BC16-FBF7B0881A5A}" srcOrd="1" destOrd="0" presId="urn:microsoft.com/office/officeart/2009/3/layout/HorizontalOrganizationChart"/>
    <dgm:cxn modelId="{51433260-15BD-41DD-BDE5-1E8AA7020991}" srcId="{6BD57AB6-990C-4B89-B584-4EA50CBFD383}" destId="{DEADFB71-9150-4928-9A76-2BB837411116}" srcOrd="9" destOrd="0" parTransId="{B802A3B2-2E90-4D07-8DC6-3EA80753DFB0}" sibTransId="{46AF485C-EEF0-4CF2-B9D8-FD3AE8379F01}"/>
    <dgm:cxn modelId="{DB458660-82D9-4EF9-B3CD-2F34BA2CEED8}" type="presOf" srcId="{EAE3D27D-EC88-4EAB-87C3-FD5A32784E5D}" destId="{AB62F708-1535-4C38-9127-96665C97F00F}" srcOrd="0" destOrd="0" presId="urn:microsoft.com/office/officeart/2009/3/layout/HorizontalOrganizationChart"/>
    <dgm:cxn modelId="{19186361-AF48-4512-97F4-5BC0EDDFB70D}" type="presOf" srcId="{D51DC77F-EE60-4145-B715-05534CC16CA6}" destId="{07DF8101-8BD3-4247-AFCA-82CF5BC8EA80}" srcOrd="0" destOrd="0" presId="urn:microsoft.com/office/officeart/2009/3/layout/HorizontalOrganizationChart"/>
    <dgm:cxn modelId="{E86C6866-CE45-4C1C-9038-C67ECB25C00F}" type="presOf" srcId="{87F9717F-E206-4B9D-9FAD-CBD3B6D0574F}" destId="{B2652004-F13C-4832-BB2A-90FA4A66C630}" srcOrd="0" destOrd="0" presId="urn:microsoft.com/office/officeart/2009/3/layout/HorizontalOrganizationChart"/>
    <dgm:cxn modelId="{CA724D67-A548-430B-933C-2D575D8D17EC}" type="presOf" srcId="{6BD57AB6-990C-4B89-B584-4EA50CBFD383}" destId="{DB417B2E-2244-47C0-BD5D-EEE4425CD096}" srcOrd="1" destOrd="0" presId="urn:microsoft.com/office/officeart/2009/3/layout/HorizontalOrganizationChart"/>
    <dgm:cxn modelId="{6E999D4C-7E2F-4FEC-8046-10AF447A4DA7}" type="presOf" srcId="{1520740D-6504-4135-85A1-CD7B407583E9}" destId="{0A3E620B-7C12-4D4C-B9AF-E094E432E56D}" srcOrd="1" destOrd="0" presId="urn:microsoft.com/office/officeart/2009/3/layout/HorizontalOrganizationChart"/>
    <dgm:cxn modelId="{B3CC1F4D-4CCB-4861-BFD3-D56F5935AF5D}" type="presOf" srcId="{77B6F452-3020-44A4-9D2A-3CC67A788ECF}" destId="{C24DB703-2216-4DA9-8A1A-6C649A1A264D}" srcOrd="0" destOrd="0" presId="urn:microsoft.com/office/officeart/2009/3/layout/HorizontalOrganizationChart"/>
    <dgm:cxn modelId="{9F30CF50-BF16-4115-9CAE-D29FE05D8F41}" type="presOf" srcId="{9065C20E-466E-4E86-BF48-3F0EE3931824}" destId="{6851ABC6-E008-4DFC-BF2D-D1F21D53499B}" srcOrd="0" destOrd="0" presId="urn:microsoft.com/office/officeart/2009/3/layout/HorizontalOrganizationChart"/>
    <dgm:cxn modelId="{3DDF0E51-D086-4367-9ED1-F5446227D376}" srcId="{6BD57AB6-990C-4B89-B584-4EA50CBFD383}" destId="{1520740D-6504-4135-85A1-CD7B407583E9}" srcOrd="6" destOrd="0" parTransId="{A5E339B5-CDAB-4778-A151-252E07FE848A}" sibTransId="{CD417EC4-360B-48F7-9CF8-BF2A49651446}"/>
    <dgm:cxn modelId="{05E17372-7D14-4EE3-A0F0-D3796C904433}" type="presOf" srcId="{1520740D-6504-4135-85A1-CD7B407583E9}" destId="{A56E0F55-5463-4DA5-9F45-F12C76DBEF47}" srcOrd="0" destOrd="0" presId="urn:microsoft.com/office/officeart/2009/3/layout/HorizontalOrganizationChart"/>
    <dgm:cxn modelId="{79310756-57B7-41CC-A66E-30759A4BACBC}" type="presOf" srcId="{DC03B846-8761-4474-A833-F036DFF67D3C}" destId="{E04AE3E6-6C3C-4D68-BC8A-55A1EA68570D}" srcOrd="1" destOrd="0" presId="urn:microsoft.com/office/officeart/2009/3/layout/HorizontalOrganizationChart"/>
    <dgm:cxn modelId="{CACDA77C-F67F-4348-AA8A-60036BAF336A}" type="presOf" srcId="{D361280B-9408-4B29-9494-00C37170EB93}" destId="{BA80D5C3-1312-4DE0-83CA-6D4C4C413278}" srcOrd="0" destOrd="0" presId="urn:microsoft.com/office/officeart/2009/3/layout/HorizontalOrganizationChart"/>
    <dgm:cxn modelId="{5F0B5382-A9E7-4A9D-87FB-0B7CB6DA6993}" type="presOf" srcId="{076CD722-4DB0-4792-809B-C8D35044EFCC}" destId="{1E6331DC-D812-4ABD-B199-36C4A5B79590}" srcOrd="0" destOrd="0" presId="urn:microsoft.com/office/officeart/2009/3/layout/HorizontalOrganizationChart"/>
    <dgm:cxn modelId="{16EE4489-FC6F-4CB3-BAA6-EF7438A74A26}" type="presOf" srcId="{0BF1C61A-90E5-4D8D-A39C-CC60BD7E905E}" destId="{3402845A-C95C-41B8-A7DD-3990FF34A452}" srcOrd="1" destOrd="0" presId="urn:microsoft.com/office/officeart/2009/3/layout/HorizontalOrganizationChart"/>
    <dgm:cxn modelId="{4C6F8CA3-07BA-42F8-BCA2-925429840B7F}" type="presOf" srcId="{6CD554B1-93BB-416F-B6FD-0391CAE41CA1}" destId="{7C92D621-A18E-49CF-8389-ECAD9044DDCE}" srcOrd="0" destOrd="0" presId="urn:microsoft.com/office/officeart/2009/3/layout/HorizontalOrganizationChart"/>
    <dgm:cxn modelId="{D6858BA8-91D5-42A4-9DE0-0055EE9A7192}" type="presOf" srcId="{DEADFB71-9150-4928-9A76-2BB837411116}" destId="{39DE7B6C-37FD-48BB-812A-334339170332}" srcOrd="1" destOrd="0" presId="urn:microsoft.com/office/officeart/2009/3/layout/HorizontalOrganizationChart"/>
    <dgm:cxn modelId="{1F7C97A8-1EB9-4A50-B757-0BAE9E197E5B}" type="presOf" srcId="{A5E339B5-CDAB-4778-A151-252E07FE848A}" destId="{DA969A8C-AFEB-4100-BD9D-7669D7D52A8A}" srcOrd="0" destOrd="0" presId="urn:microsoft.com/office/officeart/2009/3/layout/HorizontalOrganizationChart"/>
    <dgm:cxn modelId="{AE39C4A8-9DC1-4785-AE38-7779782B3412}" srcId="{6BD57AB6-990C-4B89-B584-4EA50CBFD383}" destId="{DC03B846-8761-4474-A833-F036DFF67D3C}" srcOrd="10" destOrd="0" parTransId="{D361280B-9408-4B29-9494-00C37170EB93}" sibTransId="{4CBE6DD3-5883-46E9-BC34-97F44C4FDDD3}"/>
    <dgm:cxn modelId="{C796E4B0-BD52-4252-AF71-A7573E343E50}" type="presOf" srcId="{3912765C-1261-4FC6-BE52-ACBF97921E8D}" destId="{2A65D5C6-98D1-419F-8D90-F8577DA3AFDA}" srcOrd="0" destOrd="0" presId="urn:microsoft.com/office/officeart/2009/3/layout/HorizontalOrganizationChart"/>
    <dgm:cxn modelId="{FC8913B1-3775-4D60-AB63-360B11A700A7}" type="presOf" srcId="{EF16D9FC-2FB2-439E-8F96-BAF48144514A}" destId="{F0572B77-424F-436F-95ED-11B603EA8F52}" srcOrd="0" destOrd="0" presId="urn:microsoft.com/office/officeart/2009/3/layout/HorizontalOrganizationChart"/>
    <dgm:cxn modelId="{9C9828B9-20A4-4B54-8B9D-6C4706D667B4}" type="presOf" srcId="{370CAD3D-BB4F-4170-AD1D-F8F9F910591F}" destId="{C370160B-459B-433B-B744-40771A197F81}" srcOrd="0" destOrd="0" presId="urn:microsoft.com/office/officeart/2009/3/layout/HorizontalOrganizationChart"/>
    <dgm:cxn modelId="{645DCCB9-DE35-4DD4-9C30-6134E0920FAA}" type="presOf" srcId="{47B38057-0C8B-4D6A-BB70-C0CF724FC91C}" destId="{05103E94-B416-4FAF-9519-AD4967DC24FC}" srcOrd="0" destOrd="0" presId="urn:microsoft.com/office/officeart/2009/3/layout/HorizontalOrganizationChart"/>
    <dgm:cxn modelId="{FE2F8ABB-02C9-48F6-861F-D11338ED982E}" type="presOf" srcId="{74F94D04-F5F7-4B24-8C01-F6F87981C913}" destId="{203B5A42-7C73-43A6-B1AC-1BA2811A7136}" srcOrd="0" destOrd="0" presId="urn:microsoft.com/office/officeart/2009/3/layout/HorizontalOrganizationChart"/>
    <dgm:cxn modelId="{F77A8ABB-1855-40A5-A92C-BB49DC4D7A66}" srcId="{3912765C-1261-4FC6-BE52-ACBF97921E8D}" destId="{6BD57AB6-990C-4B89-B584-4EA50CBFD383}" srcOrd="0" destOrd="0" parTransId="{F2A996D1-A244-41BF-9133-C4954175A826}" sibTransId="{F158C1D8-B1D6-48FD-BF5B-C13764865B10}"/>
    <dgm:cxn modelId="{365D39BD-7F18-4C91-9210-53CD6698C1CC}" srcId="{6BD57AB6-990C-4B89-B584-4EA50CBFD383}" destId="{076CD722-4DB0-4792-809B-C8D35044EFCC}" srcOrd="8" destOrd="0" parTransId="{449C0C7D-4931-4FB9-A4B5-75508710D320}" sibTransId="{4DB31A40-A7B8-4381-9A4A-71795DDABAB8}"/>
    <dgm:cxn modelId="{5FD911C6-A44B-481C-B95D-CD09110075EA}" type="presOf" srcId="{F4C9900E-DAE2-4161-BCC8-A217B7811DD1}" destId="{84BB2606-97C6-4FB1-AB70-3633148E2A04}" srcOrd="1" destOrd="0" presId="urn:microsoft.com/office/officeart/2009/3/layout/HorizontalOrganizationChart"/>
    <dgm:cxn modelId="{4D65A1C9-5458-4F5E-BD9B-787318A0429B}" srcId="{6BD57AB6-990C-4B89-B584-4EA50CBFD383}" destId="{EAE3D27D-EC88-4EAB-87C3-FD5A32784E5D}" srcOrd="7" destOrd="0" parTransId="{8813305A-A15D-43F2-B6D2-8B8A8EC3E5B7}" sibTransId="{7867EE47-16B2-49B0-9CF7-47175D75574F}"/>
    <dgm:cxn modelId="{FCA8AFCB-C9D6-414E-A729-3BE0F54C4FCC}" srcId="{6BD57AB6-990C-4B89-B584-4EA50CBFD383}" destId="{47B38057-0C8B-4D6A-BB70-C0CF724FC91C}" srcOrd="12" destOrd="0" parTransId="{EF16D9FC-2FB2-439E-8F96-BAF48144514A}" sibTransId="{56721626-84AB-44CD-9048-039444F9DDAC}"/>
    <dgm:cxn modelId="{D2DC82D5-7879-44F1-832F-5F52E3DA2DA1}" type="presOf" srcId="{DC03B846-8761-4474-A833-F036DFF67D3C}" destId="{805039CA-366F-497C-A24E-56CED5D95569}" srcOrd="0" destOrd="0" presId="urn:microsoft.com/office/officeart/2009/3/layout/HorizontalOrganizationChart"/>
    <dgm:cxn modelId="{954729DA-C16A-4464-81A9-E2298109F4C8}" type="presOf" srcId="{B802A3B2-2E90-4D07-8DC6-3EA80753DFB0}" destId="{3371306C-77EB-4489-ABAF-48A93EE9BBA5}" srcOrd="0" destOrd="0" presId="urn:microsoft.com/office/officeart/2009/3/layout/HorizontalOrganizationChart"/>
    <dgm:cxn modelId="{B6F0B2E1-9A4B-415A-94F3-D1371A817A69}" type="presOf" srcId="{676B0BD3-D17D-45BE-BBEE-0F2627E7C77F}" destId="{876D014E-CEE8-4223-8C86-D8F256D7DD1C}" srcOrd="1" destOrd="0" presId="urn:microsoft.com/office/officeart/2009/3/layout/HorizontalOrganizationChart"/>
    <dgm:cxn modelId="{8F1BD7E2-2801-4564-86E3-91ADA6C7DDCA}" srcId="{6BD57AB6-990C-4B89-B584-4EA50CBFD383}" destId="{87F9717F-E206-4B9D-9FAD-CBD3B6D0574F}" srcOrd="0" destOrd="0" parTransId="{E237D172-5140-4584-B86D-EFC9F25FA613}" sibTransId="{0E6E4C53-451B-4160-BEF5-FC9F0F7C3598}"/>
    <dgm:cxn modelId="{284BB5EA-F059-40A0-886E-967392C7CC57}" type="presOf" srcId="{50123A13-6255-48A7-A57C-74A09341118F}" destId="{243100FB-5798-4B53-A5F8-0757BD2DB4BD}" srcOrd="0" destOrd="0" presId="urn:microsoft.com/office/officeart/2009/3/layout/HorizontalOrganizationChart"/>
    <dgm:cxn modelId="{0E3762EB-45F1-4A75-9ACC-70BD7F29A5A3}" type="presOf" srcId="{6BD57AB6-990C-4B89-B584-4EA50CBFD383}" destId="{0D433B05-6D16-4939-BE22-32800D5647BD}" srcOrd="0" destOrd="0" presId="urn:microsoft.com/office/officeart/2009/3/layout/HorizontalOrganizationChart"/>
    <dgm:cxn modelId="{2F82FCEB-4EF4-4A7A-9F0F-D9ED6F8D8061}" type="presOf" srcId="{449C0C7D-4931-4FB9-A4B5-75508710D320}" destId="{CAC01485-EC14-43FE-8F65-A6AEFAB24732}" srcOrd="0" destOrd="0" presId="urn:microsoft.com/office/officeart/2009/3/layout/HorizontalOrganizationChart"/>
    <dgm:cxn modelId="{D4081FEF-1135-4443-8391-7F968F4B826C}" srcId="{6BD57AB6-990C-4B89-B584-4EA50CBFD383}" destId="{50123A13-6255-48A7-A57C-74A09341118F}" srcOrd="11" destOrd="0" parTransId="{6CD554B1-93BB-416F-B6FD-0391CAE41CA1}" sibTransId="{5AB8E911-0ABA-4F0E-87EC-E9A2F0A2BD8E}"/>
    <dgm:cxn modelId="{078A21F3-769D-441E-86DF-EEACDD82143E}" type="presOf" srcId="{50123A13-6255-48A7-A57C-74A09341118F}" destId="{F536D3FC-10E5-414F-AD9C-A1D94F78AD41}" srcOrd="1" destOrd="0" presId="urn:microsoft.com/office/officeart/2009/3/layout/HorizontalOrganizationChart"/>
    <dgm:cxn modelId="{61E387F3-046C-449F-81A4-A7D91A4FDEB6}" type="presOf" srcId="{9C40D6FD-1A51-4DFE-8E0F-8D010FD608DB}" destId="{1236B0E5-755E-4630-AE13-EE8FCE81544E}" srcOrd="0" destOrd="0" presId="urn:microsoft.com/office/officeart/2009/3/layout/HorizontalOrganizationChart"/>
    <dgm:cxn modelId="{25D1CFF6-01F2-4895-94CA-34C787A1E812}" type="presOf" srcId="{676B0BD3-D17D-45BE-BBEE-0F2627E7C77F}" destId="{60F836EB-5729-4470-A591-B4558F0389FB}" srcOrd="0" destOrd="0" presId="urn:microsoft.com/office/officeart/2009/3/layout/HorizontalOrganizationChart"/>
    <dgm:cxn modelId="{43B2F4FD-B222-4FFA-BCDF-2649990B4BC9}" srcId="{6BD57AB6-990C-4B89-B584-4EA50CBFD383}" destId="{74F94D04-F5F7-4B24-8C01-F6F87981C913}" srcOrd="2" destOrd="0" parTransId="{9065C20E-466E-4E86-BF48-3F0EE3931824}" sibTransId="{C776BFB0-2DAD-40CD-B117-E74A7D87AB28}"/>
    <dgm:cxn modelId="{0534058E-B9A4-49A2-99EA-03387F28DC2D}" type="presParOf" srcId="{2A65D5C6-98D1-419F-8D90-F8577DA3AFDA}" destId="{11BBB1AB-27C4-49FC-B68D-86992F639D28}" srcOrd="0" destOrd="0" presId="urn:microsoft.com/office/officeart/2009/3/layout/HorizontalOrganizationChart"/>
    <dgm:cxn modelId="{3A933A05-EAD0-46F2-96F8-8DBEAF8BDC3A}" type="presParOf" srcId="{11BBB1AB-27C4-49FC-B68D-86992F639D28}" destId="{B2164CAB-D5FB-4BE1-8814-AA8ABE5D98FF}" srcOrd="0" destOrd="0" presId="urn:microsoft.com/office/officeart/2009/3/layout/HorizontalOrganizationChart"/>
    <dgm:cxn modelId="{3CFF7A01-79D6-4827-BA15-DFCB44D3E990}" type="presParOf" srcId="{B2164CAB-D5FB-4BE1-8814-AA8ABE5D98FF}" destId="{0D433B05-6D16-4939-BE22-32800D5647BD}" srcOrd="0" destOrd="0" presId="urn:microsoft.com/office/officeart/2009/3/layout/HorizontalOrganizationChart"/>
    <dgm:cxn modelId="{8B754B4C-AF8C-4E50-8EA3-D73FE32D3271}" type="presParOf" srcId="{B2164CAB-D5FB-4BE1-8814-AA8ABE5D98FF}" destId="{DB417B2E-2244-47C0-BD5D-EEE4425CD096}" srcOrd="1" destOrd="0" presId="urn:microsoft.com/office/officeart/2009/3/layout/HorizontalOrganizationChart"/>
    <dgm:cxn modelId="{BD7A675B-478D-4CE4-8F36-890FE837B39C}" type="presParOf" srcId="{11BBB1AB-27C4-49FC-B68D-86992F639D28}" destId="{04F8F3F0-D05B-42B7-A521-00AEE6547E3B}" srcOrd="1" destOrd="0" presId="urn:microsoft.com/office/officeart/2009/3/layout/HorizontalOrganizationChart"/>
    <dgm:cxn modelId="{C41521E0-DCF2-4EC7-B534-AC52E2496E53}" type="presParOf" srcId="{04F8F3F0-D05B-42B7-A521-00AEE6547E3B}" destId="{6851ABC6-E008-4DFC-BF2D-D1F21D53499B}" srcOrd="0" destOrd="0" presId="urn:microsoft.com/office/officeart/2009/3/layout/HorizontalOrganizationChart"/>
    <dgm:cxn modelId="{0286B03B-F5BC-471D-9E85-566C36B34B2C}" type="presParOf" srcId="{04F8F3F0-D05B-42B7-A521-00AEE6547E3B}" destId="{4FC3DBB9-63D0-406A-9045-E6562AE0150D}" srcOrd="1" destOrd="0" presId="urn:microsoft.com/office/officeart/2009/3/layout/HorizontalOrganizationChart"/>
    <dgm:cxn modelId="{D6CC075D-EBE3-4DF3-ADDE-4825E8BB37A2}" type="presParOf" srcId="{4FC3DBB9-63D0-406A-9045-E6562AE0150D}" destId="{EF221F2E-FB29-4319-A57D-94C6C82F94D0}" srcOrd="0" destOrd="0" presId="urn:microsoft.com/office/officeart/2009/3/layout/HorizontalOrganizationChart"/>
    <dgm:cxn modelId="{23505674-EA7B-41EC-94D0-57FDF4609B47}" type="presParOf" srcId="{EF221F2E-FB29-4319-A57D-94C6C82F94D0}" destId="{203B5A42-7C73-43A6-B1AC-1BA2811A7136}" srcOrd="0" destOrd="0" presId="urn:microsoft.com/office/officeart/2009/3/layout/HorizontalOrganizationChart"/>
    <dgm:cxn modelId="{AB0FB9C0-76BD-46AA-B465-D2E06981B2B0}" type="presParOf" srcId="{EF221F2E-FB29-4319-A57D-94C6C82F94D0}" destId="{8310A2C1-0139-4D7A-BC16-FBF7B0881A5A}" srcOrd="1" destOrd="0" presId="urn:microsoft.com/office/officeart/2009/3/layout/HorizontalOrganizationChart"/>
    <dgm:cxn modelId="{F3042186-B69C-42C4-9C43-CCCBE64ECB4D}" type="presParOf" srcId="{4FC3DBB9-63D0-406A-9045-E6562AE0150D}" destId="{40D0D002-F84D-47B3-8B5B-1CB22980D8AF}" srcOrd="1" destOrd="0" presId="urn:microsoft.com/office/officeart/2009/3/layout/HorizontalOrganizationChart"/>
    <dgm:cxn modelId="{42190A5A-87A6-4BBE-B2BD-968CAE85DD39}" type="presParOf" srcId="{4FC3DBB9-63D0-406A-9045-E6562AE0150D}" destId="{3EDCE7D8-D4DC-4316-99DF-A5A250955C8D}" srcOrd="2" destOrd="0" presId="urn:microsoft.com/office/officeart/2009/3/layout/HorizontalOrganizationChart"/>
    <dgm:cxn modelId="{09CB291F-75C8-4CFF-96D5-58257134BF5B}" type="presParOf" srcId="{04F8F3F0-D05B-42B7-A521-00AEE6547E3B}" destId="{1236B0E5-755E-4630-AE13-EE8FCE81544E}" srcOrd="2" destOrd="0" presId="urn:microsoft.com/office/officeart/2009/3/layout/HorizontalOrganizationChart"/>
    <dgm:cxn modelId="{A8A09CCF-90A0-4862-80F2-762535A98E66}" type="presParOf" srcId="{04F8F3F0-D05B-42B7-A521-00AEE6547E3B}" destId="{55247D85-2389-4B03-9467-EDF2DC7224DA}" srcOrd="3" destOrd="0" presId="urn:microsoft.com/office/officeart/2009/3/layout/HorizontalOrganizationChart"/>
    <dgm:cxn modelId="{6D68D784-2E89-424A-80E9-A51C3EC0CA8A}" type="presParOf" srcId="{55247D85-2389-4B03-9467-EDF2DC7224DA}" destId="{9AEC755F-F0F0-4A60-8F5C-D89A786ABF99}" srcOrd="0" destOrd="0" presId="urn:microsoft.com/office/officeart/2009/3/layout/HorizontalOrganizationChart"/>
    <dgm:cxn modelId="{D8379B7F-9E53-4D24-9464-1411E3A7E11C}" type="presParOf" srcId="{9AEC755F-F0F0-4A60-8F5C-D89A786ABF99}" destId="{60F836EB-5729-4470-A591-B4558F0389FB}" srcOrd="0" destOrd="0" presId="urn:microsoft.com/office/officeart/2009/3/layout/HorizontalOrganizationChart"/>
    <dgm:cxn modelId="{5A8F7F5F-4989-4FB1-8A50-31E2A83BC021}" type="presParOf" srcId="{9AEC755F-F0F0-4A60-8F5C-D89A786ABF99}" destId="{876D014E-CEE8-4223-8C86-D8F256D7DD1C}" srcOrd="1" destOrd="0" presId="urn:microsoft.com/office/officeart/2009/3/layout/HorizontalOrganizationChart"/>
    <dgm:cxn modelId="{6731CD2D-F5B1-4C7D-82BC-BA2718E9FEB2}" type="presParOf" srcId="{55247D85-2389-4B03-9467-EDF2DC7224DA}" destId="{3334927B-5FAF-4EE3-8CD9-CA1F06284E46}" srcOrd="1" destOrd="0" presId="urn:microsoft.com/office/officeart/2009/3/layout/HorizontalOrganizationChart"/>
    <dgm:cxn modelId="{1C95523D-B0D1-47E5-94AE-CED5D0F14153}" type="presParOf" srcId="{55247D85-2389-4B03-9467-EDF2DC7224DA}" destId="{844B7A66-1B47-42C5-A72A-0DD6BF8758F9}" srcOrd="2" destOrd="0" presId="urn:microsoft.com/office/officeart/2009/3/layout/HorizontalOrganizationChart"/>
    <dgm:cxn modelId="{ADF6EF2E-2F9E-4AA7-91D5-3821DDA02D60}" type="presParOf" srcId="{04F8F3F0-D05B-42B7-A521-00AEE6547E3B}" destId="{C24DB703-2216-4DA9-8A1A-6C649A1A264D}" srcOrd="4" destOrd="0" presId="urn:microsoft.com/office/officeart/2009/3/layout/HorizontalOrganizationChart"/>
    <dgm:cxn modelId="{A8E507C9-3DB9-4540-8ADB-410E7917220C}" type="presParOf" srcId="{04F8F3F0-D05B-42B7-A521-00AEE6547E3B}" destId="{4BDB7AC5-D8AC-4AB8-BAF5-94AFE791D808}" srcOrd="5" destOrd="0" presId="urn:microsoft.com/office/officeart/2009/3/layout/HorizontalOrganizationChart"/>
    <dgm:cxn modelId="{03900E75-5F2F-405D-8B4B-1C62FABAB4C6}" type="presParOf" srcId="{4BDB7AC5-D8AC-4AB8-BAF5-94AFE791D808}" destId="{63F2FF0D-8A2F-48BB-BA00-1CC37F871736}" srcOrd="0" destOrd="0" presId="urn:microsoft.com/office/officeart/2009/3/layout/HorizontalOrganizationChart"/>
    <dgm:cxn modelId="{BA4FB1DB-98AD-4AB2-AE7F-C8C0A3B39507}" type="presParOf" srcId="{63F2FF0D-8A2F-48BB-BA00-1CC37F871736}" destId="{C370160B-459B-433B-B744-40771A197F81}" srcOrd="0" destOrd="0" presId="urn:microsoft.com/office/officeart/2009/3/layout/HorizontalOrganizationChart"/>
    <dgm:cxn modelId="{CF25205F-D157-4DF6-9439-95FFBCD00E0D}" type="presParOf" srcId="{63F2FF0D-8A2F-48BB-BA00-1CC37F871736}" destId="{09604704-D3DC-403D-86D0-C89EBB79A8FE}" srcOrd="1" destOrd="0" presId="urn:microsoft.com/office/officeart/2009/3/layout/HorizontalOrganizationChart"/>
    <dgm:cxn modelId="{0C0EF6BF-55FF-4507-B2DC-51741E5EF964}" type="presParOf" srcId="{4BDB7AC5-D8AC-4AB8-BAF5-94AFE791D808}" destId="{C85A21D9-AECB-4F76-A2BE-BE195519713C}" srcOrd="1" destOrd="0" presId="urn:microsoft.com/office/officeart/2009/3/layout/HorizontalOrganizationChart"/>
    <dgm:cxn modelId="{8026997A-B5F7-4D43-A1E4-43BB86FA2271}" type="presParOf" srcId="{4BDB7AC5-D8AC-4AB8-BAF5-94AFE791D808}" destId="{21B008D7-1F5E-4E82-B649-C63DF5C93357}" srcOrd="2" destOrd="0" presId="urn:microsoft.com/office/officeart/2009/3/layout/HorizontalOrganizationChart"/>
    <dgm:cxn modelId="{34C35861-1B14-4F0E-BF00-5714CD42FCBD}" type="presParOf" srcId="{04F8F3F0-D05B-42B7-A521-00AEE6547E3B}" destId="{07DF8101-8BD3-4247-AFCA-82CF5BC8EA80}" srcOrd="6" destOrd="0" presId="urn:microsoft.com/office/officeart/2009/3/layout/HorizontalOrganizationChart"/>
    <dgm:cxn modelId="{D3DCE7E7-849E-48BE-B38A-D0F184DF9877}" type="presParOf" srcId="{04F8F3F0-D05B-42B7-A521-00AEE6547E3B}" destId="{5F8627D2-E458-480D-A027-900C9CBA22FB}" srcOrd="7" destOrd="0" presId="urn:microsoft.com/office/officeart/2009/3/layout/HorizontalOrganizationChart"/>
    <dgm:cxn modelId="{E4979461-9B98-4117-9305-BFD03D85F066}" type="presParOf" srcId="{5F8627D2-E458-480D-A027-900C9CBA22FB}" destId="{E8E2F8FC-4D39-495C-8D9A-987E7B76F297}" srcOrd="0" destOrd="0" presId="urn:microsoft.com/office/officeart/2009/3/layout/HorizontalOrganizationChart"/>
    <dgm:cxn modelId="{FBC75D5A-B07D-4AC7-AAC3-936A079CB9E3}" type="presParOf" srcId="{E8E2F8FC-4D39-495C-8D9A-987E7B76F297}" destId="{FDABCCE2-8D78-446F-8FAF-074EF1B046B3}" srcOrd="0" destOrd="0" presId="urn:microsoft.com/office/officeart/2009/3/layout/HorizontalOrganizationChart"/>
    <dgm:cxn modelId="{359F4FEB-116C-45A3-9834-4840729922E5}" type="presParOf" srcId="{E8E2F8FC-4D39-495C-8D9A-987E7B76F297}" destId="{84BB2606-97C6-4FB1-AB70-3633148E2A04}" srcOrd="1" destOrd="0" presId="urn:microsoft.com/office/officeart/2009/3/layout/HorizontalOrganizationChart"/>
    <dgm:cxn modelId="{D3FC0BC2-2141-423D-B0F7-A9DA5E9E5596}" type="presParOf" srcId="{5F8627D2-E458-480D-A027-900C9CBA22FB}" destId="{B48F10D5-5F61-4645-80AD-7553C166EEC7}" srcOrd="1" destOrd="0" presId="urn:microsoft.com/office/officeart/2009/3/layout/HorizontalOrganizationChart"/>
    <dgm:cxn modelId="{7E954A0E-D2D4-4274-AD17-645AFD1433BB}" type="presParOf" srcId="{5F8627D2-E458-480D-A027-900C9CBA22FB}" destId="{D9027CA7-9348-48CA-807C-CD526B408D6A}" srcOrd="2" destOrd="0" presId="urn:microsoft.com/office/officeart/2009/3/layout/HorizontalOrganizationChart"/>
    <dgm:cxn modelId="{85FBA0E1-06A2-49E0-875D-FDCADCE475B0}" type="presParOf" srcId="{04F8F3F0-D05B-42B7-A521-00AEE6547E3B}" destId="{DA969A8C-AFEB-4100-BD9D-7669D7D52A8A}" srcOrd="8" destOrd="0" presId="urn:microsoft.com/office/officeart/2009/3/layout/HorizontalOrganizationChart"/>
    <dgm:cxn modelId="{CD7E5398-C1B1-45A4-9EA4-2497B9532604}" type="presParOf" srcId="{04F8F3F0-D05B-42B7-A521-00AEE6547E3B}" destId="{57DF9909-E064-45A7-8F53-C32567195F04}" srcOrd="9" destOrd="0" presId="urn:microsoft.com/office/officeart/2009/3/layout/HorizontalOrganizationChart"/>
    <dgm:cxn modelId="{0D4C0EA3-C8D6-45FD-9FAE-C4FBD3543F72}" type="presParOf" srcId="{57DF9909-E064-45A7-8F53-C32567195F04}" destId="{CD274351-AA14-48B2-9F95-3FFCF4EAC42E}" srcOrd="0" destOrd="0" presId="urn:microsoft.com/office/officeart/2009/3/layout/HorizontalOrganizationChart"/>
    <dgm:cxn modelId="{A5E6AEA7-7F40-4FFB-BE8A-6D4498E254EF}" type="presParOf" srcId="{CD274351-AA14-48B2-9F95-3FFCF4EAC42E}" destId="{A56E0F55-5463-4DA5-9F45-F12C76DBEF47}" srcOrd="0" destOrd="0" presId="urn:microsoft.com/office/officeart/2009/3/layout/HorizontalOrganizationChart"/>
    <dgm:cxn modelId="{74E3FEF3-4CD0-4323-895B-13347B2A5F0E}" type="presParOf" srcId="{CD274351-AA14-48B2-9F95-3FFCF4EAC42E}" destId="{0A3E620B-7C12-4D4C-B9AF-E094E432E56D}" srcOrd="1" destOrd="0" presId="urn:microsoft.com/office/officeart/2009/3/layout/HorizontalOrganizationChart"/>
    <dgm:cxn modelId="{E2548FCF-04C8-4480-9E42-68C38339C8EE}" type="presParOf" srcId="{57DF9909-E064-45A7-8F53-C32567195F04}" destId="{99E3D00C-09DE-4B58-85DE-2C12769C3B4A}" srcOrd="1" destOrd="0" presId="urn:microsoft.com/office/officeart/2009/3/layout/HorizontalOrganizationChart"/>
    <dgm:cxn modelId="{108AFA6C-6D07-47BF-90BB-79B8CF994295}" type="presParOf" srcId="{57DF9909-E064-45A7-8F53-C32567195F04}" destId="{31D4CFB2-0A8B-49C4-8D6B-CDC018F4C8CD}" srcOrd="2" destOrd="0" presId="urn:microsoft.com/office/officeart/2009/3/layout/HorizontalOrganizationChart"/>
    <dgm:cxn modelId="{FEA2F471-63C2-489C-A3EF-8956B7099042}" type="presParOf" srcId="{04F8F3F0-D05B-42B7-A521-00AEE6547E3B}" destId="{F8D555A2-CD84-45F2-89DC-7654F8DDBDD3}" srcOrd="10" destOrd="0" presId="urn:microsoft.com/office/officeart/2009/3/layout/HorizontalOrganizationChart"/>
    <dgm:cxn modelId="{727602A1-6F30-467A-AF86-4A9F156506E2}" type="presParOf" srcId="{04F8F3F0-D05B-42B7-A521-00AEE6547E3B}" destId="{231C3308-15B6-4505-B34C-0699C560FCD0}" srcOrd="11" destOrd="0" presId="urn:microsoft.com/office/officeart/2009/3/layout/HorizontalOrganizationChart"/>
    <dgm:cxn modelId="{E0648734-2FDB-446E-91FF-6C5A360FD067}" type="presParOf" srcId="{231C3308-15B6-4505-B34C-0699C560FCD0}" destId="{E19DEA62-6A00-4148-AFFB-8F89E6B3828B}" srcOrd="0" destOrd="0" presId="urn:microsoft.com/office/officeart/2009/3/layout/HorizontalOrganizationChart"/>
    <dgm:cxn modelId="{89FA2EC0-BAB1-4701-AF09-BFEB6C67C832}" type="presParOf" srcId="{E19DEA62-6A00-4148-AFFB-8F89E6B3828B}" destId="{AB62F708-1535-4C38-9127-96665C97F00F}" srcOrd="0" destOrd="0" presId="urn:microsoft.com/office/officeart/2009/3/layout/HorizontalOrganizationChart"/>
    <dgm:cxn modelId="{7315373C-5AE9-47E9-A3BF-AC640176462B}" type="presParOf" srcId="{E19DEA62-6A00-4148-AFFB-8F89E6B3828B}" destId="{011F0110-EEA3-4438-A9B2-5C9552CE5167}" srcOrd="1" destOrd="0" presId="urn:microsoft.com/office/officeart/2009/3/layout/HorizontalOrganizationChart"/>
    <dgm:cxn modelId="{529B1BAC-DEA1-4EFC-9137-99D43D993262}" type="presParOf" srcId="{231C3308-15B6-4505-B34C-0699C560FCD0}" destId="{C3828F62-C621-44C1-9D65-52A84CAC18E8}" srcOrd="1" destOrd="0" presId="urn:microsoft.com/office/officeart/2009/3/layout/HorizontalOrganizationChart"/>
    <dgm:cxn modelId="{08247CC3-E699-4FE5-B79E-806C80A08E80}" type="presParOf" srcId="{231C3308-15B6-4505-B34C-0699C560FCD0}" destId="{17343D9D-9ABF-41C3-A202-DD708CFE6E9D}" srcOrd="2" destOrd="0" presId="urn:microsoft.com/office/officeart/2009/3/layout/HorizontalOrganizationChart"/>
    <dgm:cxn modelId="{E3C161E7-398C-444D-A3BC-2A90C8FD71B9}" type="presParOf" srcId="{04F8F3F0-D05B-42B7-A521-00AEE6547E3B}" destId="{CAC01485-EC14-43FE-8F65-A6AEFAB24732}" srcOrd="12" destOrd="0" presId="urn:microsoft.com/office/officeart/2009/3/layout/HorizontalOrganizationChart"/>
    <dgm:cxn modelId="{A1DB3819-318F-459B-9D6F-ECD7DEE4E725}" type="presParOf" srcId="{04F8F3F0-D05B-42B7-A521-00AEE6547E3B}" destId="{C28E9F53-FB10-4C94-9D9E-38F32BED0B4E}" srcOrd="13" destOrd="0" presId="urn:microsoft.com/office/officeart/2009/3/layout/HorizontalOrganizationChart"/>
    <dgm:cxn modelId="{CD411D6F-E6AB-4C44-86A1-C7C8823587A4}" type="presParOf" srcId="{C28E9F53-FB10-4C94-9D9E-38F32BED0B4E}" destId="{33DA6BA6-DBF8-46C2-BCBC-2C90D252BDFF}" srcOrd="0" destOrd="0" presId="urn:microsoft.com/office/officeart/2009/3/layout/HorizontalOrganizationChart"/>
    <dgm:cxn modelId="{69EB9BB4-3B26-4AD9-819E-CDD3ABC529F3}" type="presParOf" srcId="{33DA6BA6-DBF8-46C2-BCBC-2C90D252BDFF}" destId="{1E6331DC-D812-4ABD-B199-36C4A5B79590}" srcOrd="0" destOrd="0" presId="urn:microsoft.com/office/officeart/2009/3/layout/HorizontalOrganizationChart"/>
    <dgm:cxn modelId="{124FD099-9865-49F8-A524-5D91D4CD233C}" type="presParOf" srcId="{33DA6BA6-DBF8-46C2-BCBC-2C90D252BDFF}" destId="{E9170B79-E93D-482D-88F1-B32375EE8EE0}" srcOrd="1" destOrd="0" presId="urn:microsoft.com/office/officeart/2009/3/layout/HorizontalOrganizationChart"/>
    <dgm:cxn modelId="{4E885C25-3D36-42A8-AC13-0C1A82A8427F}" type="presParOf" srcId="{C28E9F53-FB10-4C94-9D9E-38F32BED0B4E}" destId="{129CA61A-3506-4A60-A67A-99CDDE51ECC6}" srcOrd="1" destOrd="0" presId="urn:microsoft.com/office/officeart/2009/3/layout/HorizontalOrganizationChart"/>
    <dgm:cxn modelId="{3073CD7A-1D48-4CF0-A872-27E0ECE27EDD}" type="presParOf" srcId="{C28E9F53-FB10-4C94-9D9E-38F32BED0B4E}" destId="{6EA1C6D2-8336-4EE6-A6F6-D599C7304CF6}" srcOrd="2" destOrd="0" presId="urn:microsoft.com/office/officeart/2009/3/layout/HorizontalOrganizationChart"/>
    <dgm:cxn modelId="{2940FC8C-C61C-41FF-830F-76988E9B9A99}" type="presParOf" srcId="{04F8F3F0-D05B-42B7-A521-00AEE6547E3B}" destId="{3371306C-77EB-4489-ABAF-48A93EE9BBA5}" srcOrd="14" destOrd="0" presId="urn:microsoft.com/office/officeart/2009/3/layout/HorizontalOrganizationChart"/>
    <dgm:cxn modelId="{27AC199D-7288-4BE3-AE10-F18CB86B41D6}" type="presParOf" srcId="{04F8F3F0-D05B-42B7-A521-00AEE6547E3B}" destId="{73C26182-2417-43CF-B177-7E6DE321E8A6}" srcOrd="15" destOrd="0" presId="urn:microsoft.com/office/officeart/2009/3/layout/HorizontalOrganizationChart"/>
    <dgm:cxn modelId="{410CFE37-9396-4BD9-9035-FE5745E18654}" type="presParOf" srcId="{73C26182-2417-43CF-B177-7E6DE321E8A6}" destId="{07A757DB-4E40-4B9D-8772-5EACE4ED2015}" srcOrd="0" destOrd="0" presId="urn:microsoft.com/office/officeart/2009/3/layout/HorizontalOrganizationChart"/>
    <dgm:cxn modelId="{A769A1DB-9E93-4BB5-8789-EB830EB4FEB6}" type="presParOf" srcId="{07A757DB-4E40-4B9D-8772-5EACE4ED2015}" destId="{7C82F76F-F843-4AB2-AC37-3774128C12D4}" srcOrd="0" destOrd="0" presId="urn:microsoft.com/office/officeart/2009/3/layout/HorizontalOrganizationChart"/>
    <dgm:cxn modelId="{DEC38D92-1894-44CD-8663-F87936364CE4}" type="presParOf" srcId="{07A757DB-4E40-4B9D-8772-5EACE4ED2015}" destId="{39DE7B6C-37FD-48BB-812A-334339170332}" srcOrd="1" destOrd="0" presId="urn:microsoft.com/office/officeart/2009/3/layout/HorizontalOrganizationChart"/>
    <dgm:cxn modelId="{4DC8C33D-6AEB-4A1B-8126-9F467B117081}" type="presParOf" srcId="{73C26182-2417-43CF-B177-7E6DE321E8A6}" destId="{E7B9C214-4F3A-444B-A32D-625227F0208B}" srcOrd="1" destOrd="0" presId="urn:microsoft.com/office/officeart/2009/3/layout/HorizontalOrganizationChart"/>
    <dgm:cxn modelId="{7D315B4C-F67E-4945-97EE-B97A1024A55A}" type="presParOf" srcId="{73C26182-2417-43CF-B177-7E6DE321E8A6}" destId="{65CA42CC-385E-4D9A-87BB-751DFF7DD88B}" srcOrd="2" destOrd="0" presId="urn:microsoft.com/office/officeart/2009/3/layout/HorizontalOrganizationChart"/>
    <dgm:cxn modelId="{BBB3CF13-D453-4D79-A907-BAD3521AA14F}" type="presParOf" srcId="{04F8F3F0-D05B-42B7-A521-00AEE6547E3B}" destId="{BA80D5C3-1312-4DE0-83CA-6D4C4C413278}" srcOrd="16" destOrd="0" presId="urn:microsoft.com/office/officeart/2009/3/layout/HorizontalOrganizationChart"/>
    <dgm:cxn modelId="{DCB61ADD-C929-4B07-8734-318C26A5EF3A}" type="presParOf" srcId="{04F8F3F0-D05B-42B7-A521-00AEE6547E3B}" destId="{EAD974B9-7FAF-4DC5-B350-A4138DAED93A}" srcOrd="17" destOrd="0" presId="urn:microsoft.com/office/officeart/2009/3/layout/HorizontalOrganizationChart"/>
    <dgm:cxn modelId="{F141705F-1AED-4CFC-82DB-2F51A1484CE8}" type="presParOf" srcId="{EAD974B9-7FAF-4DC5-B350-A4138DAED93A}" destId="{574FCD30-9CBB-46DE-9A3A-DEB86F2520B7}" srcOrd="0" destOrd="0" presId="urn:microsoft.com/office/officeart/2009/3/layout/HorizontalOrganizationChart"/>
    <dgm:cxn modelId="{117E5578-22DE-459A-8625-97C556F8F2D2}" type="presParOf" srcId="{574FCD30-9CBB-46DE-9A3A-DEB86F2520B7}" destId="{805039CA-366F-497C-A24E-56CED5D95569}" srcOrd="0" destOrd="0" presId="urn:microsoft.com/office/officeart/2009/3/layout/HorizontalOrganizationChart"/>
    <dgm:cxn modelId="{2AE90A62-8098-4DAF-9FEB-7229EE627571}" type="presParOf" srcId="{574FCD30-9CBB-46DE-9A3A-DEB86F2520B7}" destId="{E04AE3E6-6C3C-4D68-BC8A-55A1EA68570D}" srcOrd="1" destOrd="0" presId="urn:microsoft.com/office/officeart/2009/3/layout/HorizontalOrganizationChart"/>
    <dgm:cxn modelId="{14DA68A0-DAE4-4788-B11F-43BA26254D04}" type="presParOf" srcId="{EAD974B9-7FAF-4DC5-B350-A4138DAED93A}" destId="{0A73DC02-F9C3-4CBC-8CF8-7BF5D0D8CFFB}" srcOrd="1" destOrd="0" presId="urn:microsoft.com/office/officeart/2009/3/layout/HorizontalOrganizationChart"/>
    <dgm:cxn modelId="{EC4F99CB-1ABE-40CA-BD28-7927E7115E23}" type="presParOf" srcId="{EAD974B9-7FAF-4DC5-B350-A4138DAED93A}" destId="{60100DA7-41E1-4800-B304-D5243AC1B754}" srcOrd="2" destOrd="0" presId="urn:microsoft.com/office/officeart/2009/3/layout/HorizontalOrganizationChart"/>
    <dgm:cxn modelId="{ADBC64A3-30DC-4C8D-A748-364F90577152}" type="presParOf" srcId="{04F8F3F0-D05B-42B7-A521-00AEE6547E3B}" destId="{7C92D621-A18E-49CF-8389-ECAD9044DDCE}" srcOrd="18" destOrd="0" presId="urn:microsoft.com/office/officeart/2009/3/layout/HorizontalOrganizationChart"/>
    <dgm:cxn modelId="{AF05853B-9F0F-4651-9333-9206B54A05FE}" type="presParOf" srcId="{04F8F3F0-D05B-42B7-A521-00AEE6547E3B}" destId="{BF5FDA42-A226-40BD-9F19-3E1CFD7EEEC3}" srcOrd="19" destOrd="0" presId="urn:microsoft.com/office/officeart/2009/3/layout/HorizontalOrganizationChart"/>
    <dgm:cxn modelId="{D8531429-AC33-4BDF-ABC5-6F5D078D34B2}" type="presParOf" srcId="{BF5FDA42-A226-40BD-9F19-3E1CFD7EEEC3}" destId="{845094DB-1DC2-47BF-84C2-9B260549B85B}" srcOrd="0" destOrd="0" presId="urn:microsoft.com/office/officeart/2009/3/layout/HorizontalOrganizationChart"/>
    <dgm:cxn modelId="{52ECDF4A-923A-4A84-B41B-750B319159FB}" type="presParOf" srcId="{845094DB-1DC2-47BF-84C2-9B260549B85B}" destId="{243100FB-5798-4B53-A5F8-0757BD2DB4BD}" srcOrd="0" destOrd="0" presId="urn:microsoft.com/office/officeart/2009/3/layout/HorizontalOrganizationChart"/>
    <dgm:cxn modelId="{579CDA9A-F50C-44AE-839C-E15C2B7F977A}" type="presParOf" srcId="{845094DB-1DC2-47BF-84C2-9B260549B85B}" destId="{F536D3FC-10E5-414F-AD9C-A1D94F78AD41}" srcOrd="1" destOrd="0" presId="urn:microsoft.com/office/officeart/2009/3/layout/HorizontalOrganizationChart"/>
    <dgm:cxn modelId="{E88555B2-AB33-4975-B552-75B96E251D4E}" type="presParOf" srcId="{BF5FDA42-A226-40BD-9F19-3E1CFD7EEEC3}" destId="{02E2A0D4-428E-47C2-A17A-68F9A63F4052}" srcOrd="1" destOrd="0" presId="urn:microsoft.com/office/officeart/2009/3/layout/HorizontalOrganizationChart"/>
    <dgm:cxn modelId="{CA784B6C-E971-4711-BBE5-93841741C461}" type="presParOf" srcId="{BF5FDA42-A226-40BD-9F19-3E1CFD7EEEC3}" destId="{5A0B9FEC-122E-4481-BB15-13BD2271CFA2}" srcOrd="2" destOrd="0" presId="urn:microsoft.com/office/officeart/2009/3/layout/HorizontalOrganizationChart"/>
    <dgm:cxn modelId="{E5D56566-5774-48AC-BF50-142EADA69D82}" type="presParOf" srcId="{04F8F3F0-D05B-42B7-A521-00AEE6547E3B}" destId="{F0572B77-424F-436F-95ED-11B603EA8F52}" srcOrd="20" destOrd="0" presId="urn:microsoft.com/office/officeart/2009/3/layout/HorizontalOrganizationChart"/>
    <dgm:cxn modelId="{24E35021-EAEB-497E-8A33-7F9962AAAFF0}" type="presParOf" srcId="{04F8F3F0-D05B-42B7-A521-00AEE6547E3B}" destId="{E1687081-0A72-4173-9699-EF6200BC18C0}" srcOrd="21" destOrd="0" presId="urn:microsoft.com/office/officeart/2009/3/layout/HorizontalOrganizationChart"/>
    <dgm:cxn modelId="{21AC89B5-A2C8-42BC-83BA-05EC11856A87}" type="presParOf" srcId="{E1687081-0A72-4173-9699-EF6200BC18C0}" destId="{40FD5D1D-D31D-4754-A8A6-7FD572ABEE59}" srcOrd="0" destOrd="0" presId="urn:microsoft.com/office/officeart/2009/3/layout/HorizontalOrganizationChart"/>
    <dgm:cxn modelId="{F60B4AC8-FE3E-48AB-8FEC-916687B90B18}" type="presParOf" srcId="{40FD5D1D-D31D-4754-A8A6-7FD572ABEE59}" destId="{05103E94-B416-4FAF-9519-AD4967DC24FC}" srcOrd="0" destOrd="0" presId="urn:microsoft.com/office/officeart/2009/3/layout/HorizontalOrganizationChart"/>
    <dgm:cxn modelId="{EEB998A0-FB11-4FCB-9643-4FED6F63A871}" type="presParOf" srcId="{40FD5D1D-D31D-4754-A8A6-7FD572ABEE59}" destId="{55DEB1E0-E204-4FFE-B4D3-ECBCCCDF5775}" srcOrd="1" destOrd="0" presId="urn:microsoft.com/office/officeart/2009/3/layout/HorizontalOrganizationChart"/>
    <dgm:cxn modelId="{B9B19646-D345-4658-924C-AFEEED7A950E}" type="presParOf" srcId="{E1687081-0A72-4173-9699-EF6200BC18C0}" destId="{2C9C7750-D202-4A78-BE16-85B0F9509C83}" srcOrd="1" destOrd="0" presId="urn:microsoft.com/office/officeart/2009/3/layout/HorizontalOrganizationChart"/>
    <dgm:cxn modelId="{DF793E9E-F132-445D-8CDD-A74A8B5CF4FA}" type="presParOf" srcId="{E1687081-0A72-4173-9699-EF6200BC18C0}" destId="{DD38B540-7063-4090-9351-614A04240ABC}" srcOrd="2" destOrd="0" presId="urn:microsoft.com/office/officeart/2009/3/layout/HorizontalOrganizationChart"/>
    <dgm:cxn modelId="{51696762-4B71-480E-B6D0-EC45D8A8EBBE}" type="presParOf" srcId="{11BBB1AB-27C4-49FC-B68D-86992F639D28}" destId="{B3F481C5-A1BA-44C0-B83B-8349BC1B05DC}" srcOrd="2" destOrd="0" presId="urn:microsoft.com/office/officeart/2009/3/layout/HorizontalOrganizationChart"/>
    <dgm:cxn modelId="{793EA827-021A-4679-B8B2-F769745FEED4}" type="presParOf" srcId="{B3F481C5-A1BA-44C0-B83B-8349BC1B05DC}" destId="{06486357-6103-4066-AFA0-193E9E1D86BC}" srcOrd="0" destOrd="0" presId="urn:microsoft.com/office/officeart/2009/3/layout/HorizontalOrganizationChart"/>
    <dgm:cxn modelId="{D022FCD0-DCF8-437F-909F-FA4421291359}" type="presParOf" srcId="{B3F481C5-A1BA-44C0-B83B-8349BC1B05DC}" destId="{4135B809-8A17-4571-9608-8C86C472F2EF}" srcOrd="1" destOrd="0" presId="urn:microsoft.com/office/officeart/2009/3/layout/HorizontalOrganizationChart"/>
    <dgm:cxn modelId="{2495BD86-83EA-4C2C-B0B0-CA2843F06BBE}" type="presParOf" srcId="{4135B809-8A17-4571-9608-8C86C472F2EF}" destId="{03BE5F3F-6B5D-4E1C-8599-7707BB418FB2}" srcOrd="0" destOrd="0" presId="urn:microsoft.com/office/officeart/2009/3/layout/HorizontalOrganizationChart"/>
    <dgm:cxn modelId="{4064208E-D182-4259-AE24-E7EC35BF2CC7}" type="presParOf" srcId="{03BE5F3F-6B5D-4E1C-8599-7707BB418FB2}" destId="{B2652004-F13C-4832-BB2A-90FA4A66C630}" srcOrd="0" destOrd="0" presId="urn:microsoft.com/office/officeart/2009/3/layout/HorizontalOrganizationChart"/>
    <dgm:cxn modelId="{7202AF0C-821F-421A-8E14-FAD29C1993E4}" type="presParOf" srcId="{03BE5F3F-6B5D-4E1C-8599-7707BB418FB2}" destId="{78BFAEAB-FD62-4E96-9B67-B9B6CFD7EE3D}" srcOrd="1" destOrd="0" presId="urn:microsoft.com/office/officeart/2009/3/layout/HorizontalOrganizationChart"/>
    <dgm:cxn modelId="{3E7C33A5-F5AD-438D-82EB-598DF42D5947}" type="presParOf" srcId="{4135B809-8A17-4571-9608-8C86C472F2EF}" destId="{DF0B8021-1031-42A0-A7E0-C2B770C67DA9}" srcOrd="1" destOrd="0" presId="urn:microsoft.com/office/officeart/2009/3/layout/HorizontalOrganizationChart"/>
    <dgm:cxn modelId="{8FA0B3F2-C92E-4AA5-BF1F-5ED38B37DB7D}" type="presParOf" srcId="{4135B809-8A17-4571-9608-8C86C472F2EF}" destId="{2A021267-F566-4477-8975-A0EB5175BCC8}" srcOrd="2" destOrd="0" presId="urn:microsoft.com/office/officeart/2009/3/layout/HorizontalOrganizationChart"/>
    <dgm:cxn modelId="{D1F37B88-F259-461D-AE97-ED16B2D653F7}" type="presParOf" srcId="{B3F481C5-A1BA-44C0-B83B-8349BC1B05DC}" destId="{0F01EEC9-3A25-472A-94CE-5E2E5BAEBB36}" srcOrd="2" destOrd="0" presId="urn:microsoft.com/office/officeart/2009/3/layout/HorizontalOrganizationChart"/>
    <dgm:cxn modelId="{1F0FB86F-D762-4189-B345-6E86105911CE}" type="presParOf" srcId="{B3F481C5-A1BA-44C0-B83B-8349BC1B05DC}" destId="{EC47C6C6-879E-4BB8-A361-61B00CFDA255}" srcOrd="3" destOrd="0" presId="urn:microsoft.com/office/officeart/2009/3/layout/HorizontalOrganizationChart"/>
    <dgm:cxn modelId="{EAB2E9BF-7829-4384-8BD4-663E65618616}" type="presParOf" srcId="{EC47C6C6-879E-4BB8-A361-61B00CFDA255}" destId="{923217A5-78B4-48F4-8C15-3144F4D242CE}" srcOrd="0" destOrd="0" presId="urn:microsoft.com/office/officeart/2009/3/layout/HorizontalOrganizationChart"/>
    <dgm:cxn modelId="{80815FA2-095A-4C3B-8D95-9A3BCA0EE6EB}" type="presParOf" srcId="{923217A5-78B4-48F4-8C15-3144F4D242CE}" destId="{DF2E7B4E-A063-4DD5-9F24-76FA6D1FD21E}" srcOrd="0" destOrd="0" presId="urn:microsoft.com/office/officeart/2009/3/layout/HorizontalOrganizationChart"/>
    <dgm:cxn modelId="{3C68844B-8A0F-4619-AA12-D751DEAA96B5}" type="presParOf" srcId="{923217A5-78B4-48F4-8C15-3144F4D242CE}" destId="{3402845A-C95C-41B8-A7DD-3990FF34A452}" srcOrd="1" destOrd="0" presId="urn:microsoft.com/office/officeart/2009/3/layout/HorizontalOrganizationChart"/>
    <dgm:cxn modelId="{275C6BE2-D4D7-4737-BAE4-3C2B31E20A57}" type="presParOf" srcId="{EC47C6C6-879E-4BB8-A361-61B00CFDA255}" destId="{426D1A49-634B-492F-B76E-3E13A1A80130}" srcOrd="1" destOrd="0" presId="urn:microsoft.com/office/officeart/2009/3/layout/HorizontalOrganizationChart"/>
    <dgm:cxn modelId="{76F8D054-3689-46C8-B455-092E5B4CC346}" type="presParOf" srcId="{EC47C6C6-879E-4BB8-A361-61B00CFDA255}" destId="{35860A21-7F14-497A-88D3-51A39EC623B2}"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E80E34-B399-451E-A512-6B94CD0A04ED}" type="doc">
      <dgm:prSet loTypeId="urn:microsoft.com/office/officeart/2005/8/layout/vList2" loCatId="list" qsTypeId="urn:microsoft.com/office/officeart/2005/8/quickstyle/simple1" qsCatId="simple" csTypeId="urn:microsoft.com/office/officeart/2005/8/colors/accent0_1" csCatId="mainScheme" phldr="1"/>
      <dgm:spPr/>
    </dgm:pt>
    <dgm:pt modelId="{AC0C5BF1-0B97-4272-8C40-A0936FAE3651}">
      <dgm:prSet phldrT="[文字]"/>
      <dgm:spPr/>
      <dgm:t>
        <a:bodyPr/>
        <a:lstStyle/>
        <a:p>
          <a:r>
            <a:rPr lang="zh-TW" altLang="en-US" b="0" dirty="0">
              <a:solidFill>
                <a:srgbClr val="FF0000"/>
              </a:solidFill>
              <a:latin typeface="標楷體" panose="03000509000000000000" pitchFamily="65" charset="-120"/>
              <a:ea typeface="標楷體" panose="03000509000000000000" pitchFamily="65" charset="-120"/>
            </a:rPr>
            <a:t>不</a:t>
          </a:r>
          <a:r>
            <a:rPr lang="zh-TW" altLang="en-US" b="0" dirty="0">
              <a:latin typeface="標楷體" panose="03000509000000000000" pitchFamily="65" charset="-120"/>
              <a:ea typeface="標楷體" panose="03000509000000000000" pitchFamily="65" charset="-120"/>
            </a:rPr>
            <a:t>無故缺課</a:t>
          </a:r>
          <a:endParaRPr lang="zh-TW" altLang="en-US" dirty="0"/>
        </a:p>
      </dgm:t>
    </dgm:pt>
    <dgm:pt modelId="{8FA8565F-0F82-4E65-AE95-ED400F9E7B10}" type="parTrans" cxnId="{BE241C6E-F4C9-4C3E-8A0F-23AC9CF237FF}">
      <dgm:prSet/>
      <dgm:spPr/>
      <dgm:t>
        <a:bodyPr/>
        <a:lstStyle/>
        <a:p>
          <a:endParaRPr lang="zh-TW" altLang="en-US"/>
        </a:p>
      </dgm:t>
    </dgm:pt>
    <dgm:pt modelId="{18F70ADD-D1AD-4A3D-96A7-6B78D3C73B07}" type="sibTrans" cxnId="{BE241C6E-F4C9-4C3E-8A0F-23AC9CF237FF}">
      <dgm:prSet/>
      <dgm:spPr/>
      <dgm:t>
        <a:bodyPr/>
        <a:lstStyle/>
        <a:p>
          <a:endParaRPr lang="zh-TW" altLang="en-US"/>
        </a:p>
      </dgm:t>
    </dgm:pt>
    <dgm:pt modelId="{BDB0419F-0B06-4B6F-8EBF-28240E6CDA12}">
      <dgm:prSet phldrT="[文字]"/>
      <dgm:spPr/>
      <dgm:t>
        <a:bodyPr/>
        <a:lstStyle/>
        <a:p>
          <a:r>
            <a:rPr lang="zh-TW" altLang="en-US" b="0" dirty="0">
              <a:solidFill>
                <a:srgbClr val="FF0000"/>
              </a:solidFill>
              <a:latin typeface="標楷體" panose="03000509000000000000" pitchFamily="65" charset="-120"/>
              <a:ea typeface="標楷體" panose="03000509000000000000" pitchFamily="65" charset="-120"/>
            </a:rPr>
            <a:t>不</a:t>
          </a:r>
          <a:r>
            <a:rPr lang="zh-TW" altLang="en-US" b="0" dirty="0">
              <a:latin typeface="標楷體" panose="03000509000000000000" pitchFamily="65" charset="-120"/>
              <a:ea typeface="標楷體" panose="03000509000000000000" pitchFamily="65" charset="-120"/>
            </a:rPr>
            <a:t>常調課</a:t>
          </a:r>
          <a:endParaRPr lang="zh-TW" altLang="en-US" dirty="0"/>
        </a:p>
      </dgm:t>
    </dgm:pt>
    <dgm:pt modelId="{AC2ACE4A-968D-4D2E-AB1A-6779BA9D7B09}" type="parTrans" cxnId="{6DF1A68C-0C0E-440F-86D4-5F30CCF661CA}">
      <dgm:prSet/>
      <dgm:spPr/>
      <dgm:t>
        <a:bodyPr/>
        <a:lstStyle/>
        <a:p>
          <a:endParaRPr lang="zh-TW" altLang="en-US"/>
        </a:p>
      </dgm:t>
    </dgm:pt>
    <dgm:pt modelId="{6EA91496-56F0-41F1-8943-76F7DF4D421C}" type="sibTrans" cxnId="{6DF1A68C-0C0E-440F-86D4-5F30CCF661CA}">
      <dgm:prSet/>
      <dgm:spPr/>
      <dgm:t>
        <a:bodyPr/>
        <a:lstStyle/>
        <a:p>
          <a:endParaRPr lang="zh-TW" altLang="en-US"/>
        </a:p>
      </dgm:t>
    </dgm:pt>
    <dgm:pt modelId="{EB9204AE-6097-481E-9C3D-917458DB8FEA}">
      <dgm:prSet phldrT="[文字]"/>
      <dgm:spPr/>
      <dgm:t>
        <a:bodyPr/>
        <a:lstStyle/>
        <a:p>
          <a:r>
            <a:rPr lang="zh-TW" altLang="en-US" b="0" dirty="0">
              <a:solidFill>
                <a:srgbClr val="FF0000"/>
              </a:solidFill>
              <a:latin typeface="標楷體" panose="03000509000000000000" pitchFamily="65" charset="-120"/>
              <a:ea typeface="標楷體" panose="03000509000000000000" pitchFamily="65" charset="-120"/>
            </a:rPr>
            <a:t>不</a:t>
          </a:r>
          <a:r>
            <a:rPr lang="zh-TW" altLang="en-US" b="0" dirty="0">
              <a:latin typeface="標楷體" panose="03000509000000000000" pitchFamily="65" charset="-120"/>
              <a:ea typeface="標楷體" panose="03000509000000000000" pitchFamily="65" charset="-120"/>
            </a:rPr>
            <a:t>遲交成績</a:t>
          </a:r>
          <a:endParaRPr lang="zh-TW" altLang="en-US" dirty="0"/>
        </a:p>
      </dgm:t>
    </dgm:pt>
    <dgm:pt modelId="{D9EDF3C4-FD13-4682-AE6A-C72E08520135}" type="parTrans" cxnId="{8EAF2BAE-EFD9-42A8-BA77-4EB418C2ADFF}">
      <dgm:prSet/>
      <dgm:spPr/>
      <dgm:t>
        <a:bodyPr/>
        <a:lstStyle/>
        <a:p>
          <a:endParaRPr lang="zh-TW" altLang="en-US"/>
        </a:p>
      </dgm:t>
    </dgm:pt>
    <dgm:pt modelId="{4AF0F5F1-59B4-426F-B491-1AE7B056FC16}" type="sibTrans" cxnId="{8EAF2BAE-EFD9-42A8-BA77-4EB418C2ADFF}">
      <dgm:prSet/>
      <dgm:spPr/>
      <dgm:t>
        <a:bodyPr/>
        <a:lstStyle/>
        <a:p>
          <a:endParaRPr lang="zh-TW" altLang="en-US"/>
        </a:p>
      </dgm:t>
    </dgm:pt>
    <dgm:pt modelId="{8F10E7FB-077D-4122-AE73-D7CA0AE66793}" type="pres">
      <dgm:prSet presAssocID="{16E80E34-B399-451E-A512-6B94CD0A04ED}" presName="linear" presStyleCnt="0">
        <dgm:presLayoutVars>
          <dgm:animLvl val="lvl"/>
          <dgm:resizeHandles val="exact"/>
        </dgm:presLayoutVars>
      </dgm:prSet>
      <dgm:spPr/>
    </dgm:pt>
    <dgm:pt modelId="{3A8C375D-FCB9-4148-BC64-D24B0B9FD994}" type="pres">
      <dgm:prSet presAssocID="{AC0C5BF1-0B97-4272-8C40-A0936FAE3651}" presName="parentText" presStyleLbl="node1" presStyleIdx="0" presStyleCnt="3">
        <dgm:presLayoutVars>
          <dgm:chMax val="0"/>
          <dgm:bulletEnabled val="1"/>
        </dgm:presLayoutVars>
      </dgm:prSet>
      <dgm:spPr/>
    </dgm:pt>
    <dgm:pt modelId="{A2960250-9B92-4801-8551-736F83612A88}" type="pres">
      <dgm:prSet presAssocID="{18F70ADD-D1AD-4A3D-96A7-6B78D3C73B07}" presName="spacer" presStyleCnt="0"/>
      <dgm:spPr/>
    </dgm:pt>
    <dgm:pt modelId="{79536207-DD86-4DAD-8A96-E45500A3B160}" type="pres">
      <dgm:prSet presAssocID="{BDB0419F-0B06-4B6F-8EBF-28240E6CDA12}" presName="parentText" presStyleLbl="node1" presStyleIdx="1" presStyleCnt="3" custLinFactNeighborY="5590">
        <dgm:presLayoutVars>
          <dgm:chMax val="0"/>
          <dgm:bulletEnabled val="1"/>
        </dgm:presLayoutVars>
      </dgm:prSet>
      <dgm:spPr/>
    </dgm:pt>
    <dgm:pt modelId="{AD6C6B5A-FDCA-4E37-8567-402542EC0F89}" type="pres">
      <dgm:prSet presAssocID="{6EA91496-56F0-41F1-8943-76F7DF4D421C}" presName="spacer" presStyleCnt="0"/>
      <dgm:spPr/>
    </dgm:pt>
    <dgm:pt modelId="{53CDCD68-D11A-46C6-934F-AE6C347F6370}" type="pres">
      <dgm:prSet presAssocID="{EB9204AE-6097-481E-9C3D-917458DB8FEA}" presName="parentText" presStyleLbl="node1" presStyleIdx="2" presStyleCnt="3">
        <dgm:presLayoutVars>
          <dgm:chMax val="0"/>
          <dgm:bulletEnabled val="1"/>
        </dgm:presLayoutVars>
      </dgm:prSet>
      <dgm:spPr/>
    </dgm:pt>
  </dgm:ptLst>
  <dgm:cxnLst>
    <dgm:cxn modelId="{AF7E9615-34CD-4A4E-A770-E24581BDE728}" type="presOf" srcId="{EB9204AE-6097-481E-9C3D-917458DB8FEA}" destId="{53CDCD68-D11A-46C6-934F-AE6C347F6370}" srcOrd="0" destOrd="0" presId="urn:microsoft.com/office/officeart/2005/8/layout/vList2"/>
    <dgm:cxn modelId="{8CC6776A-3365-4893-A9BF-58056F38F3F6}" type="presOf" srcId="{16E80E34-B399-451E-A512-6B94CD0A04ED}" destId="{8F10E7FB-077D-4122-AE73-D7CA0AE66793}" srcOrd="0" destOrd="0" presId="urn:microsoft.com/office/officeart/2005/8/layout/vList2"/>
    <dgm:cxn modelId="{73C9FC6C-1F70-4D11-A66A-4EE2A0ABE138}" type="presOf" srcId="{AC0C5BF1-0B97-4272-8C40-A0936FAE3651}" destId="{3A8C375D-FCB9-4148-BC64-D24B0B9FD994}" srcOrd="0" destOrd="0" presId="urn:microsoft.com/office/officeart/2005/8/layout/vList2"/>
    <dgm:cxn modelId="{BE241C6E-F4C9-4C3E-8A0F-23AC9CF237FF}" srcId="{16E80E34-B399-451E-A512-6B94CD0A04ED}" destId="{AC0C5BF1-0B97-4272-8C40-A0936FAE3651}" srcOrd="0" destOrd="0" parTransId="{8FA8565F-0F82-4E65-AE95-ED400F9E7B10}" sibTransId="{18F70ADD-D1AD-4A3D-96A7-6B78D3C73B07}"/>
    <dgm:cxn modelId="{6DF1A68C-0C0E-440F-86D4-5F30CCF661CA}" srcId="{16E80E34-B399-451E-A512-6B94CD0A04ED}" destId="{BDB0419F-0B06-4B6F-8EBF-28240E6CDA12}" srcOrd="1" destOrd="0" parTransId="{AC2ACE4A-968D-4D2E-AB1A-6779BA9D7B09}" sibTransId="{6EA91496-56F0-41F1-8943-76F7DF4D421C}"/>
    <dgm:cxn modelId="{8EAF2BAE-EFD9-42A8-BA77-4EB418C2ADFF}" srcId="{16E80E34-B399-451E-A512-6B94CD0A04ED}" destId="{EB9204AE-6097-481E-9C3D-917458DB8FEA}" srcOrd="2" destOrd="0" parTransId="{D9EDF3C4-FD13-4682-AE6A-C72E08520135}" sibTransId="{4AF0F5F1-59B4-426F-B491-1AE7B056FC16}"/>
    <dgm:cxn modelId="{DEDBEADE-882F-4656-A0C3-A32206CF6124}" type="presOf" srcId="{BDB0419F-0B06-4B6F-8EBF-28240E6CDA12}" destId="{79536207-DD86-4DAD-8A96-E45500A3B160}" srcOrd="0" destOrd="0" presId="urn:microsoft.com/office/officeart/2005/8/layout/vList2"/>
    <dgm:cxn modelId="{541A36C9-5C48-4719-9DB1-E14F035E9221}" type="presParOf" srcId="{8F10E7FB-077D-4122-AE73-D7CA0AE66793}" destId="{3A8C375D-FCB9-4148-BC64-D24B0B9FD994}" srcOrd="0" destOrd="0" presId="urn:microsoft.com/office/officeart/2005/8/layout/vList2"/>
    <dgm:cxn modelId="{84A8AB2F-7CB2-45AA-8445-CD1AF4E16661}" type="presParOf" srcId="{8F10E7FB-077D-4122-AE73-D7CA0AE66793}" destId="{A2960250-9B92-4801-8551-736F83612A88}" srcOrd="1" destOrd="0" presId="urn:microsoft.com/office/officeart/2005/8/layout/vList2"/>
    <dgm:cxn modelId="{ABBAEEF3-3043-4820-B4BE-905A4DBE0EB6}" type="presParOf" srcId="{8F10E7FB-077D-4122-AE73-D7CA0AE66793}" destId="{79536207-DD86-4DAD-8A96-E45500A3B160}" srcOrd="2" destOrd="0" presId="urn:microsoft.com/office/officeart/2005/8/layout/vList2"/>
    <dgm:cxn modelId="{EAC87C39-8F0E-4946-B06B-C375F0DED10E}" type="presParOf" srcId="{8F10E7FB-077D-4122-AE73-D7CA0AE66793}" destId="{AD6C6B5A-FDCA-4E37-8567-402542EC0F89}" srcOrd="3" destOrd="0" presId="urn:microsoft.com/office/officeart/2005/8/layout/vList2"/>
    <dgm:cxn modelId="{FB7253C3-768A-49AF-8A2F-8E71D9F40503}" type="presParOf" srcId="{8F10E7FB-077D-4122-AE73-D7CA0AE66793}" destId="{53CDCD68-D11A-46C6-934F-AE6C347F637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6E80E34-B399-451E-A512-6B94CD0A04ED}" type="doc">
      <dgm:prSet loTypeId="urn:microsoft.com/office/officeart/2005/8/layout/vList2" loCatId="list" qsTypeId="urn:microsoft.com/office/officeart/2005/8/quickstyle/simple1" qsCatId="simple" csTypeId="urn:microsoft.com/office/officeart/2005/8/colors/accent0_1" csCatId="mainScheme" phldr="1"/>
      <dgm:spPr/>
    </dgm:pt>
    <dgm:pt modelId="{AC0C5BF1-0B97-4272-8C40-A0936FAE3651}">
      <dgm:prSet phldrT="[文字]" custT="1"/>
      <dgm:spPr/>
      <dgm:t>
        <a:bodyPr/>
        <a:lstStyle/>
        <a:p>
          <a:r>
            <a:rPr lang="zh-TW" altLang="en-US" sz="2800" b="0" dirty="0">
              <a:solidFill>
                <a:srgbClr val="FF0000"/>
              </a:solidFill>
              <a:latin typeface="標楷體" panose="03000509000000000000" pitchFamily="65" charset="-120"/>
              <a:ea typeface="標楷體" panose="03000509000000000000" pitchFamily="65" charset="-120"/>
            </a:rPr>
            <a:t>要</a:t>
          </a:r>
          <a:r>
            <a:rPr lang="zh-TW" altLang="en-US" sz="2800" b="0" dirty="0">
              <a:latin typeface="標楷體" panose="03000509000000000000" pitchFamily="65" charset="-120"/>
              <a:ea typeface="標楷體" panose="03000509000000000000" pitchFamily="65" charset="-120"/>
            </a:rPr>
            <a:t>使用 </a:t>
          </a:r>
          <a:r>
            <a:rPr lang="en-US" altLang="en-US" sz="2800" b="0" dirty="0">
              <a:latin typeface="標楷體" panose="03000509000000000000" pitchFamily="65" charset="-120"/>
              <a:ea typeface="標楷體" panose="03000509000000000000" pitchFamily="65" charset="-120"/>
            </a:rPr>
            <a:t>EL</a:t>
          </a:r>
          <a:r>
            <a:rPr lang="zh-TW" altLang="en-US" sz="2800" b="0" dirty="0">
              <a:latin typeface="標楷體" panose="03000509000000000000" pitchFamily="65" charset="-120"/>
              <a:ea typeface="標楷體" panose="03000509000000000000" pitchFamily="65" charset="-120"/>
            </a:rPr>
            <a:t>數位教學系統</a:t>
          </a:r>
          <a:endParaRPr lang="zh-TW" altLang="en-US" sz="2800" dirty="0"/>
        </a:p>
      </dgm:t>
    </dgm:pt>
    <dgm:pt modelId="{8FA8565F-0F82-4E65-AE95-ED400F9E7B10}" type="parTrans" cxnId="{BE241C6E-F4C9-4C3E-8A0F-23AC9CF237FF}">
      <dgm:prSet/>
      <dgm:spPr/>
      <dgm:t>
        <a:bodyPr/>
        <a:lstStyle/>
        <a:p>
          <a:endParaRPr lang="zh-TW" altLang="en-US"/>
        </a:p>
      </dgm:t>
    </dgm:pt>
    <dgm:pt modelId="{18F70ADD-D1AD-4A3D-96A7-6B78D3C73B07}" type="sibTrans" cxnId="{BE241C6E-F4C9-4C3E-8A0F-23AC9CF237FF}">
      <dgm:prSet/>
      <dgm:spPr/>
      <dgm:t>
        <a:bodyPr/>
        <a:lstStyle/>
        <a:p>
          <a:endParaRPr lang="zh-TW" altLang="en-US"/>
        </a:p>
      </dgm:t>
    </dgm:pt>
    <dgm:pt modelId="{BDB0419F-0B06-4B6F-8EBF-28240E6CDA12}">
      <dgm:prSet phldrT="[文字]"/>
      <dgm:spPr/>
      <dgm:t>
        <a:bodyPr/>
        <a:lstStyle/>
        <a:p>
          <a:r>
            <a:rPr lang="zh-TW" altLang="en-US" b="0" dirty="0">
              <a:solidFill>
                <a:srgbClr val="FF0000"/>
              </a:solidFill>
              <a:latin typeface="標楷體" panose="03000509000000000000" pitchFamily="65" charset="-120"/>
              <a:ea typeface="標楷體" panose="03000509000000000000" pitchFamily="65" charset="-120"/>
            </a:rPr>
            <a:t>要</a:t>
          </a:r>
          <a:r>
            <a:rPr lang="zh-TW" altLang="en-US" b="0" dirty="0">
              <a:latin typeface="標楷體" panose="03000509000000000000" pitchFamily="65" charset="-120"/>
              <a:ea typeface="標楷體" panose="03000509000000000000" pitchFamily="65" charset="-120"/>
            </a:rPr>
            <a:t>準時上交課程大綱、進度表、課程屬性</a:t>
          </a:r>
          <a:endParaRPr lang="zh-TW" altLang="en-US" dirty="0"/>
        </a:p>
      </dgm:t>
    </dgm:pt>
    <dgm:pt modelId="{AC2ACE4A-968D-4D2E-AB1A-6779BA9D7B09}" type="parTrans" cxnId="{6DF1A68C-0C0E-440F-86D4-5F30CCF661CA}">
      <dgm:prSet/>
      <dgm:spPr/>
      <dgm:t>
        <a:bodyPr/>
        <a:lstStyle/>
        <a:p>
          <a:endParaRPr lang="zh-TW" altLang="en-US"/>
        </a:p>
      </dgm:t>
    </dgm:pt>
    <dgm:pt modelId="{6EA91496-56F0-41F1-8943-76F7DF4D421C}" type="sibTrans" cxnId="{6DF1A68C-0C0E-440F-86D4-5F30CCF661CA}">
      <dgm:prSet/>
      <dgm:spPr/>
      <dgm:t>
        <a:bodyPr/>
        <a:lstStyle/>
        <a:p>
          <a:endParaRPr lang="zh-TW" altLang="en-US"/>
        </a:p>
      </dgm:t>
    </dgm:pt>
    <dgm:pt modelId="{EB9204AE-6097-481E-9C3D-917458DB8FEA}">
      <dgm:prSet phldrT="[文字]"/>
      <dgm:spPr/>
      <dgm:t>
        <a:bodyPr/>
        <a:lstStyle/>
        <a:p>
          <a:r>
            <a:rPr lang="zh-TW" altLang="en-US" b="0" dirty="0">
              <a:solidFill>
                <a:srgbClr val="FF0000"/>
              </a:solidFill>
              <a:latin typeface="標楷體" panose="03000509000000000000" pitchFamily="65" charset="-120"/>
              <a:ea typeface="標楷體" panose="03000509000000000000" pitchFamily="65" charset="-120"/>
            </a:rPr>
            <a:t>要</a:t>
          </a:r>
          <a:r>
            <a:rPr lang="zh-TW" altLang="en-US" b="0" dirty="0">
              <a:latin typeface="標楷體" panose="03000509000000000000" pitchFamily="65" charset="-120"/>
              <a:ea typeface="標楷體" panose="03000509000000000000" pitchFamily="65" charset="-120"/>
            </a:rPr>
            <a:t>說明課程評分標準</a:t>
          </a:r>
          <a:endParaRPr lang="zh-TW" altLang="en-US" dirty="0"/>
        </a:p>
      </dgm:t>
    </dgm:pt>
    <dgm:pt modelId="{D9EDF3C4-FD13-4682-AE6A-C72E08520135}" type="parTrans" cxnId="{8EAF2BAE-EFD9-42A8-BA77-4EB418C2ADFF}">
      <dgm:prSet/>
      <dgm:spPr/>
      <dgm:t>
        <a:bodyPr/>
        <a:lstStyle/>
        <a:p>
          <a:endParaRPr lang="zh-TW" altLang="en-US"/>
        </a:p>
      </dgm:t>
    </dgm:pt>
    <dgm:pt modelId="{4AF0F5F1-59B4-426F-B491-1AE7B056FC16}" type="sibTrans" cxnId="{8EAF2BAE-EFD9-42A8-BA77-4EB418C2ADFF}">
      <dgm:prSet/>
      <dgm:spPr/>
      <dgm:t>
        <a:bodyPr/>
        <a:lstStyle/>
        <a:p>
          <a:endParaRPr lang="zh-TW" altLang="en-US"/>
        </a:p>
      </dgm:t>
    </dgm:pt>
    <dgm:pt modelId="{EC7EB42A-9814-426F-B502-023837A7276E}">
      <dgm:prSet phldrT="[文字]"/>
      <dgm:spPr/>
      <dgm:t>
        <a:bodyPr/>
        <a:lstStyle/>
        <a:p>
          <a:r>
            <a:rPr lang="zh-TW" altLang="en-US" dirty="0">
              <a:solidFill>
                <a:srgbClr val="FF0000"/>
              </a:solidFill>
            </a:rPr>
            <a:t>要</a:t>
          </a:r>
          <a:r>
            <a:rPr lang="zh-TW" altLang="en-US" dirty="0"/>
            <a:t>回應學生學習問題</a:t>
          </a:r>
        </a:p>
      </dgm:t>
    </dgm:pt>
    <dgm:pt modelId="{04ACDC0D-5C20-49C8-BBCA-516BBE80E139}" type="parTrans" cxnId="{F85990D7-2A3C-4560-9E1B-69C07DF04463}">
      <dgm:prSet/>
      <dgm:spPr/>
      <dgm:t>
        <a:bodyPr/>
        <a:lstStyle/>
        <a:p>
          <a:endParaRPr lang="zh-TW" altLang="en-US"/>
        </a:p>
      </dgm:t>
    </dgm:pt>
    <dgm:pt modelId="{08786C5D-357B-4FC2-9BAB-6681776C2F21}" type="sibTrans" cxnId="{F85990D7-2A3C-4560-9E1B-69C07DF04463}">
      <dgm:prSet/>
      <dgm:spPr/>
      <dgm:t>
        <a:bodyPr/>
        <a:lstStyle/>
        <a:p>
          <a:endParaRPr lang="zh-TW" altLang="en-US"/>
        </a:p>
      </dgm:t>
    </dgm:pt>
    <dgm:pt modelId="{8F10E7FB-077D-4122-AE73-D7CA0AE66793}" type="pres">
      <dgm:prSet presAssocID="{16E80E34-B399-451E-A512-6B94CD0A04ED}" presName="linear" presStyleCnt="0">
        <dgm:presLayoutVars>
          <dgm:animLvl val="lvl"/>
          <dgm:resizeHandles val="exact"/>
        </dgm:presLayoutVars>
      </dgm:prSet>
      <dgm:spPr/>
    </dgm:pt>
    <dgm:pt modelId="{3A8C375D-FCB9-4148-BC64-D24B0B9FD994}" type="pres">
      <dgm:prSet presAssocID="{AC0C5BF1-0B97-4272-8C40-A0936FAE3651}" presName="parentText" presStyleLbl="node1" presStyleIdx="0" presStyleCnt="4">
        <dgm:presLayoutVars>
          <dgm:chMax val="0"/>
          <dgm:bulletEnabled val="1"/>
        </dgm:presLayoutVars>
      </dgm:prSet>
      <dgm:spPr/>
    </dgm:pt>
    <dgm:pt modelId="{A2960250-9B92-4801-8551-736F83612A88}" type="pres">
      <dgm:prSet presAssocID="{18F70ADD-D1AD-4A3D-96A7-6B78D3C73B07}" presName="spacer" presStyleCnt="0"/>
      <dgm:spPr/>
    </dgm:pt>
    <dgm:pt modelId="{79536207-DD86-4DAD-8A96-E45500A3B160}" type="pres">
      <dgm:prSet presAssocID="{BDB0419F-0B06-4B6F-8EBF-28240E6CDA12}" presName="parentText" presStyleLbl="node1" presStyleIdx="1" presStyleCnt="4">
        <dgm:presLayoutVars>
          <dgm:chMax val="0"/>
          <dgm:bulletEnabled val="1"/>
        </dgm:presLayoutVars>
      </dgm:prSet>
      <dgm:spPr/>
    </dgm:pt>
    <dgm:pt modelId="{AD6C6B5A-FDCA-4E37-8567-402542EC0F89}" type="pres">
      <dgm:prSet presAssocID="{6EA91496-56F0-41F1-8943-76F7DF4D421C}" presName="spacer" presStyleCnt="0"/>
      <dgm:spPr/>
    </dgm:pt>
    <dgm:pt modelId="{53CDCD68-D11A-46C6-934F-AE6C347F6370}" type="pres">
      <dgm:prSet presAssocID="{EB9204AE-6097-481E-9C3D-917458DB8FEA}" presName="parentText" presStyleLbl="node1" presStyleIdx="2" presStyleCnt="4">
        <dgm:presLayoutVars>
          <dgm:chMax val="0"/>
          <dgm:bulletEnabled val="1"/>
        </dgm:presLayoutVars>
      </dgm:prSet>
      <dgm:spPr/>
    </dgm:pt>
    <dgm:pt modelId="{47E4FDE9-D4D0-4635-903A-47E1C814311E}" type="pres">
      <dgm:prSet presAssocID="{4AF0F5F1-59B4-426F-B491-1AE7B056FC16}" presName="spacer" presStyleCnt="0"/>
      <dgm:spPr/>
    </dgm:pt>
    <dgm:pt modelId="{0C8A0176-4496-4AB6-80E3-271FABAF396C}" type="pres">
      <dgm:prSet presAssocID="{EC7EB42A-9814-426F-B502-023837A7276E}" presName="parentText" presStyleLbl="node1" presStyleIdx="3" presStyleCnt="4">
        <dgm:presLayoutVars>
          <dgm:chMax val="0"/>
          <dgm:bulletEnabled val="1"/>
        </dgm:presLayoutVars>
      </dgm:prSet>
      <dgm:spPr/>
    </dgm:pt>
  </dgm:ptLst>
  <dgm:cxnLst>
    <dgm:cxn modelId="{AF7E9615-34CD-4A4E-A770-E24581BDE728}" type="presOf" srcId="{EB9204AE-6097-481E-9C3D-917458DB8FEA}" destId="{53CDCD68-D11A-46C6-934F-AE6C347F6370}" srcOrd="0" destOrd="0" presId="urn:microsoft.com/office/officeart/2005/8/layout/vList2"/>
    <dgm:cxn modelId="{8CC6776A-3365-4893-A9BF-58056F38F3F6}" type="presOf" srcId="{16E80E34-B399-451E-A512-6B94CD0A04ED}" destId="{8F10E7FB-077D-4122-AE73-D7CA0AE66793}" srcOrd="0" destOrd="0" presId="urn:microsoft.com/office/officeart/2005/8/layout/vList2"/>
    <dgm:cxn modelId="{73C9FC6C-1F70-4D11-A66A-4EE2A0ABE138}" type="presOf" srcId="{AC0C5BF1-0B97-4272-8C40-A0936FAE3651}" destId="{3A8C375D-FCB9-4148-BC64-D24B0B9FD994}" srcOrd="0" destOrd="0" presId="urn:microsoft.com/office/officeart/2005/8/layout/vList2"/>
    <dgm:cxn modelId="{BE241C6E-F4C9-4C3E-8A0F-23AC9CF237FF}" srcId="{16E80E34-B399-451E-A512-6B94CD0A04ED}" destId="{AC0C5BF1-0B97-4272-8C40-A0936FAE3651}" srcOrd="0" destOrd="0" parTransId="{8FA8565F-0F82-4E65-AE95-ED400F9E7B10}" sibTransId="{18F70ADD-D1AD-4A3D-96A7-6B78D3C73B07}"/>
    <dgm:cxn modelId="{80CF3B70-F1BA-42D8-A8BB-544AC6C20B6C}" type="presOf" srcId="{EC7EB42A-9814-426F-B502-023837A7276E}" destId="{0C8A0176-4496-4AB6-80E3-271FABAF396C}" srcOrd="0" destOrd="0" presId="urn:microsoft.com/office/officeart/2005/8/layout/vList2"/>
    <dgm:cxn modelId="{6DF1A68C-0C0E-440F-86D4-5F30CCF661CA}" srcId="{16E80E34-B399-451E-A512-6B94CD0A04ED}" destId="{BDB0419F-0B06-4B6F-8EBF-28240E6CDA12}" srcOrd="1" destOrd="0" parTransId="{AC2ACE4A-968D-4D2E-AB1A-6779BA9D7B09}" sibTransId="{6EA91496-56F0-41F1-8943-76F7DF4D421C}"/>
    <dgm:cxn modelId="{8EAF2BAE-EFD9-42A8-BA77-4EB418C2ADFF}" srcId="{16E80E34-B399-451E-A512-6B94CD0A04ED}" destId="{EB9204AE-6097-481E-9C3D-917458DB8FEA}" srcOrd="2" destOrd="0" parTransId="{D9EDF3C4-FD13-4682-AE6A-C72E08520135}" sibTransId="{4AF0F5F1-59B4-426F-B491-1AE7B056FC16}"/>
    <dgm:cxn modelId="{F85990D7-2A3C-4560-9E1B-69C07DF04463}" srcId="{16E80E34-B399-451E-A512-6B94CD0A04ED}" destId="{EC7EB42A-9814-426F-B502-023837A7276E}" srcOrd="3" destOrd="0" parTransId="{04ACDC0D-5C20-49C8-BBCA-516BBE80E139}" sibTransId="{08786C5D-357B-4FC2-9BAB-6681776C2F21}"/>
    <dgm:cxn modelId="{DEDBEADE-882F-4656-A0C3-A32206CF6124}" type="presOf" srcId="{BDB0419F-0B06-4B6F-8EBF-28240E6CDA12}" destId="{79536207-DD86-4DAD-8A96-E45500A3B160}" srcOrd="0" destOrd="0" presId="urn:microsoft.com/office/officeart/2005/8/layout/vList2"/>
    <dgm:cxn modelId="{541A36C9-5C48-4719-9DB1-E14F035E9221}" type="presParOf" srcId="{8F10E7FB-077D-4122-AE73-D7CA0AE66793}" destId="{3A8C375D-FCB9-4148-BC64-D24B0B9FD994}" srcOrd="0" destOrd="0" presId="urn:microsoft.com/office/officeart/2005/8/layout/vList2"/>
    <dgm:cxn modelId="{84A8AB2F-7CB2-45AA-8445-CD1AF4E16661}" type="presParOf" srcId="{8F10E7FB-077D-4122-AE73-D7CA0AE66793}" destId="{A2960250-9B92-4801-8551-736F83612A88}" srcOrd="1" destOrd="0" presId="urn:microsoft.com/office/officeart/2005/8/layout/vList2"/>
    <dgm:cxn modelId="{ABBAEEF3-3043-4820-B4BE-905A4DBE0EB6}" type="presParOf" srcId="{8F10E7FB-077D-4122-AE73-D7CA0AE66793}" destId="{79536207-DD86-4DAD-8A96-E45500A3B160}" srcOrd="2" destOrd="0" presId="urn:microsoft.com/office/officeart/2005/8/layout/vList2"/>
    <dgm:cxn modelId="{EAC87C39-8F0E-4946-B06B-C375F0DED10E}" type="presParOf" srcId="{8F10E7FB-077D-4122-AE73-D7CA0AE66793}" destId="{AD6C6B5A-FDCA-4E37-8567-402542EC0F89}" srcOrd="3" destOrd="0" presId="urn:microsoft.com/office/officeart/2005/8/layout/vList2"/>
    <dgm:cxn modelId="{FB7253C3-768A-49AF-8A2F-8E71D9F40503}" type="presParOf" srcId="{8F10E7FB-077D-4122-AE73-D7CA0AE66793}" destId="{53CDCD68-D11A-46C6-934F-AE6C347F6370}" srcOrd="4" destOrd="0" presId="urn:microsoft.com/office/officeart/2005/8/layout/vList2"/>
    <dgm:cxn modelId="{C86875E0-2D01-434F-B8EE-710A1F9E68FA}" type="presParOf" srcId="{8F10E7FB-077D-4122-AE73-D7CA0AE66793}" destId="{47E4FDE9-D4D0-4635-903A-47E1C814311E}" srcOrd="5" destOrd="0" presId="urn:microsoft.com/office/officeart/2005/8/layout/vList2"/>
    <dgm:cxn modelId="{CAA628FF-2B19-45B9-9231-0920B64D26AD}" type="presParOf" srcId="{8F10E7FB-077D-4122-AE73-D7CA0AE66793}" destId="{0C8A0176-4496-4AB6-80E3-271FABAF396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1EEC9-3A25-472A-94CE-5E2E5BAEBB36}">
      <dsp:nvSpPr>
        <dsp:cNvPr id="0" name=""/>
        <dsp:cNvSpPr/>
      </dsp:nvSpPr>
      <dsp:spPr>
        <a:xfrm>
          <a:off x="3400969" y="2414683"/>
          <a:ext cx="876194" cy="91440"/>
        </a:xfrm>
        <a:custGeom>
          <a:avLst/>
          <a:gdLst/>
          <a:ahLst/>
          <a:cxnLst/>
          <a:rect l="0" t="0" r="0" b="0"/>
          <a:pathLst>
            <a:path>
              <a:moveTo>
                <a:pt x="0" y="45720"/>
              </a:moveTo>
              <a:lnTo>
                <a:pt x="876194" y="45720"/>
              </a:lnTo>
              <a:lnTo>
                <a:pt x="876194" y="11248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486357-6103-4066-AFA0-193E9E1D86BC}">
      <dsp:nvSpPr>
        <dsp:cNvPr id="0" name=""/>
        <dsp:cNvSpPr/>
      </dsp:nvSpPr>
      <dsp:spPr>
        <a:xfrm>
          <a:off x="3400969" y="2347922"/>
          <a:ext cx="876194" cy="91440"/>
        </a:xfrm>
        <a:custGeom>
          <a:avLst/>
          <a:gdLst/>
          <a:ahLst/>
          <a:cxnLst/>
          <a:rect l="0" t="0" r="0" b="0"/>
          <a:pathLst>
            <a:path>
              <a:moveTo>
                <a:pt x="0" y="112480"/>
              </a:moveTo>
              <a:lnTo>
                <a:pt x="876194" y="112480"/>
              </a:lnTo>
              <a:lnTo>
                <a:pt x="876194"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0572B77-424F-436F-95ED-11B603EA8F52}">
      <dsp:nvSpPr>
        <dsp:cNvPr id="0" name=""/>
        <dsp:cNvSpPr/>
      </dsp:nvSpPr>
      <dsp:spPr>
        <a:xfrm>
          <a:off x="3400969" y="2460403"/>
          <a:ext cx="1752389" cy="2296555"/>
        </a:xfrm>
        <a:custGeom>
          <a:avLst/>
          <a:gdLst/>
          <a:ahLst/>
          <a:cxnLst/>
          <a:rect l="0" t="0" r="0" b="0"/>
          <a:pathLst>
            <a:path>
              <a:moveTo>
                <a:pt x="0" y="0"/>
              </a:moveTo>
              <a:lnTo>
                <a:pt x="1645572" y="0"/>
              </a:lnTo>
              <a:lnTo>
                <a:pt x="1645572" y="2296555"/>
              </a:lnTo>
              <a:lnTo>
                <a:pt x="1752389" y="22965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C92D621-A18E-49CF-8389-ECAD9044DDCE}">
      <dsp:nvSpPr>
        <dsp:cNvPr id="0" name=""/>
        <dsp:cNvSpPr/>
      </dsp:nvSpPr>
      <dsp:spPr>
        <a:xfrm>
          <a:off x="3400969" y="2460403"/>
          <a:ext cx="1752389" cy="1837244"/>
        </a:xfrm>
        <a:custGeom>
          <a:avLst/>
          <a:gdLst/>
          <a:ahLst/>
          <a:cxnLst/>
          <a:rect l="0" t="0" r="0" b="0"/>
          <a:pathLst>
            <a:path>
              <a:moveTo>
                <a:pt x="0" y="0"/>
              </a:moveTo>
              <a:lnTo>
                <a:pt x="1645572" y="0"/>
              </a:lnTo>
              <a:lnTo>
                <a:pt x="1645572" y="1837244"/>
              </a:lnTo>
              <a:lnTo>
                <a:pt x="1752389" y="183724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A80D5C3-1312-4DE0-83CA-6D4C4C413278}">
      <dsp:nvSpPr>
        <dsp:cNvPr id="0" name=""/>
        <dsp:cNvSpPr/>
      </dsp:nvSpPr>
      <dsp:spPr>
        <a:xfrm>
          <a:off x="3400969" y="2460403"/>
          <a:ext cx="1752389" cy="1377933"/>
        </a:xfrm>
        <a:custGeom>
          <a:avLst/>
          <a:gdLst/>
          <a:ahLst/>
          <a:cxnLst/>
          <a:rect l="0" t="0" r="0" b="0"/>
          <a:pathLst>
            <a:path>
              <a:moveTo>
                <a:pt x="0" y="0"/>
              </a:moveTo>
              <a:lnTo>
                <a:pt x="1645572" y="0"/>
              </a:lnTo>
              <a:lnTo>
                <a:pt x="1645572" y="1377933"/>
              </a:lnTo>
              <a:lnTo>
                <a:pt x="1752389" y="137793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71306C-77EB-4489-ABAF-48A93EE9BBA5}">
      <dsp:nvSpPr>
        <dsp:cNvPr id="0" name=""/>
        <dsp:cNvSpPr/>
      </dsp:nvSpPr>
      <dsp:spPr>
        <a:xfrm>
          <a:off x="3400969" y="2460403"/>
          <a:ext cx="1752389" cy="918622"/>
        </a:xfrm>
        <a:custGeom>
          <a:avLst/>
          <a:gdLst/>
          <a:ahLst/>
          <a:cxnLst/>
          <a:rect l="0" t="0" r="0" b="0"/>
          <a:pathLst>
            <a:path>
              <a:moveTo>
                <a:pt x="0" y="0"/>
              </a:moveTo>
              <a:lnTo>
                <a:pt x="1645572" y="0"/>
              </a:lnTo>
              <a:lnTo>
                <a:pt x="1645572" y="918622"/>
              </a:lnTo>
              <a:lnTo>
                <a:pt x="1752389" y="91862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C01485-EC14-43FE-8F65-A6AEFAB24732}">
      <dsp:nvSpPr>
        <dsp:cNvPr id="0" name=""/>
        <dsp:cNvSpPr/>
      </dsp:nvSpPr>
      <dsp:spPr>
        <a:xfrm>
          <a:off x="3400969" y="2460403"/>
          <a:ext cx="1752389" cy="459311"/>
        </a:xfrm>
        <a:custGeom>
          <a:avLst/>
          <a:gdLst/>
          <a:ahLst/>
          <a:cxnLst/>
          <a:rect l="0" t="0" r="0" b="0"/>
          <a:pathLst>
            <a:path>
              <a:moveTo>
                <a:pt x="0" y="0"/>
              </a:moveTo>
              <a:lnTo>
                <a:pt x="1645572" y="0"/>
              </a:lnTo>
              <a:lnTo>
                <a:pt x="1645572" y="459311"/>
              </a:lnTo>
              <a:lnTo>
                <a:pt x="1752389" y="45931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D555A2-CD84-45F2-89DC-7654F8DDBDD3}">
      <dsp:nvSpPr>
        <dsp:cNvPr id="0" name=""/>
        <dsp:cNvSpPr/>
      </dsp:nvSpPr>
      <dsp:spPr>
        <a:xfrm>
          <a:off x="3400969" y="2414682"/>
          <a:ext cx="1752389" cy="91440"/>
        </a:xfrm>
        <a:custGeom>
          <a:avLst/>
          <a:gdLst/>
          <a:ahLst/>
          <a:cxnLst/>
          <a:rect l="0" t="0" r="0" b="0"/>
          <a:pathLst>
            <a:path>
              <a:moveTo>
                <a:pt x="0" y="45720"/>
              </a:moveTo>
              <a:lnTo>
                <a:pt x="1752389"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A969A8C-AFEB-4100-BD9D-7669D7D52A8A}">
      <dsp:nvSpPr>
        <dsp:cNvPr id="0" name=""/>
        <dsp:cNvSpPr/>
      </dsp:nvSpPr>
      <dsp:spPr>
        <a:xfrm>
          <a:off x="3400969" y="2001091"/>
          <a:ext cx="1752389" cy="459311"/>
        </a:xfrm>
        <a:custGeom>
          <a:avLst/>
          <a:gdLst/>
          <a:ahLst/>
          <a:cxnLst/>
          <a:rect l="0" t="0" r="0" b="0"/>
          <a:pathLst>
            <a:path>
              <a:moveTo>
                <a:pt x="0" y="459311"/>
              </a:moveTo>
              <a:lnTo>
                <a:pt x="1645572" y="459311"/>
              </a:lnTo>
              <a:lnTo>
                <a:pt x="1645572" y="0"/>
              </a:lnTo>
              <a:lnTo>
                <a:pt x="175238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7DF8101-8BD3-4247-AFCA-82CF5BC8EA80}">
      <dsp:nvSpPr>
        <dsp:cNvPr id="0" name=""/>
        <dsp:cNvSpPr/>
      </dsp:nvSpPr>
      <dsp:spPr>
        <a:xfrm>
          <a:off x="3400969" y="1541780"/>
          <a:ext cx="1752389" cy="918622"/>
        </a:xfrm>
        <a:custGeom>
          <a:avLst/>
          <a:gdLst/>
          <a:ahLst/>
          <a:cxnLst/>
          <a:rect l="0" t="0" r="0" b="0"/>
          <a:pathLst>
            <a:path>
              <a:moveTo>
                <a:pt x="0" y="918622"/>
              </a:moveTo>
              <a:lnTo>
                <a:pt x="1645572" y="918622"/>
              </a:lnTo>
              <a:lnTo>
                <a:pt x="1645572" y="0"/>
              </a:lnTo>
              <a:lnTo>
                <a:pt x="175238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4DB703-2216-4DA9-8A1A-6C649A1A264D}">
      <dsp:nvSpPr>
        <dsp:cNvPr id="0" name=""/>
        <dsp:cNvSpPr/>
      </dsp:nvSpPr>
      <dsp:spPr>
        <a:xfrm>
          <a:off x="3400969" y="1082469"/>
          <a:ext cx="1752389" cy="1377933"/>
        </a:xfrm>
        <a:custGeom>
          <a:avLst/>
          <a:gdLst/>
          <a:ahLst/>
          <a:cxnLst/>
          <a:rect l="0" t="0" r="0" b="0"/>
          <a:pathLst>
            <a:path>
              <a:moveTo>
                <a:pt x="0" y="1377933"/>
              </a:moveTo>
              <a:lnTo>
                <a:pt x="1645572" y="1377933"/>
              </a:lnTo>
              <a:lnTo>
                <a:pt x="1645572" y="0"/>
              </a:lnTo>
              <a:lnTo>
                <a:pt x="175238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236B0E5-755E-4630-AE13-EE8FCE81544E}">
      <dsp:nvSpPr>
        <dsp:cNvPr id="0" name=""/>
        <dsp:cNvSpPr/>
      </dsp:nvSpPr>
      <dsp:spPr>
        <a:xfrm>
          <a:off x="3400969" y="623158"/>
          <a:ext cx="1752389" cy="1837244"/>
        </a:xfrm>
        <a:custGeom>
          <a:avLst/>
          <a:gdLst/>
          <a:ahLst/>
          <a:cxnLst/>
          <a:rect l="0" t="0" r="0" b="0"/>
          <a:pathLst>
            <a:path>
              <a:moveTo>
                <a:pt x="0" y="1837244"/>
              </a:moveTo>
              <a:lnTo>
                <a:pt x="1645572" y="1837244"/>
              </a:lnTo>
              <a:lnTo>
                <a:pt x="1645572" y="0"/>
              </a:lnTo>
              <a:lnTo>
                <a:pt x="175238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51ABC6-E008-4DFC-BF2D-D1F21D53499B}">
      <dsp:nvSpPr>
        <dsp:cNvPr id="0" name=""/>
        <dsp:cNvSpPr/>
      </dsp:nvSpPr>
      <dsp:spPr>
        <a:xfrm>
          <a:off x="3400969" y="163847"/>
          <a:ext cx="1752389" cy="2296555"/>
        </a:xfrm>
        <a:custGeom>
          <a:avLst/>
          <a:gdLst/>
          <a:ahLst/>
          <a:cxnLst/>
          <a:rect l="0" t="0" r="0" b="0"/>
          <a:pathLst>
            <a:path>
              <a:moveTo>
                <a:pt x="0" y="2296555"/>
              </a:moveTo>
              <a:lnTo>
                <a:pt x="1645572" y="2296555"/>
              </a:lnTo>
              <a:lnTo>
                <a:pt x="1645572" y="0"/>
              </a:lnTo>
              <a:lnTo>
                <a:pt x="1752389"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D433B05-6D16-4939-BE22-32800D5647BD}">
      <dsp:nvSpPr>
        <dsp:cNvPr id="0" name=""/>
        <dsp:cNvSpPr/>
      </dsp:nvSpPr>
      <dsp:spPr>
        <a:xfrm>
          <a:off x="1591593" y="1940469"/>
          <a:ext cx="1809375" cy="1039867"/>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solidFill>
                <a:srgbClr val="000000"/>
              </a:solidFill>
            </a:rPr>
            <a:t>教務長</a:t>
          </a:r>
          <a:endParaRPr lang="en-US" altLang="zh-TW" sz="2400" kern="1200" dirty="0">
            <a:solidFill>
              <a:srgbClr val="000000"/>
            </a:solidFill>
          </a:endParaRPr>
        </a:p>
        <a:p>
          <a:pPr marL="0" lvl="0" indent="0" algn="ctr" defTabSz="1066800">
            <a:lnSpc>
              <a:spcPct val="90000"/>
            </a:lnSpc>
            <a:spcBef>
              <a:spcPct val="0"/>
            </a:spcBef>
            <a:spcAft>
              <a:spcPct val="35000"/>
            </a:spcAft>
            <a:buNone/>
          </a:pPr>
          <a:r>
            <a:rPr lang="zh-TW" altLang="en-US" sz="1800" kern="1200" dirty="0">
              <a:solidFill>
                <a:srgbClr val="000000"/>
              </a:solidFill>
            </a:rPr>
            <a:t>陳光武</a:t>
          </a:r>
          <a:r>
            <a:rPr lang="zh-TW" altLang="en-US" sz="1800" b="0" kern="1200" dirty="0">
              <a:solidFill>
                <a:srgbClr val="000000"/>
              </a:solidFill>
            </a:rPr>
            <a:t>教授</a:t>
          </a:r>
          <a:endParaRPr lang="zh-TW" altLang="en-US" sz="1800" kern="1200" dirty="0">
            <a:solidFill>
              <a:srgbClr val="000000"/>
            </a:solidFill>
          </a:endParaRPr>
        </a:p>
      </dsp:txBody>
      <dsp:txXfrm>
        <a:off x="1591593" y="1940469"/>
        <a:ext cx="1809375" cy="1039867"/>
      </dsp:txXfrm>
    </dsp:sp>
    <dsp:sp modelId="{203B5A42-7C73-43A6-B1AC-1BA2811A7136}">
      <dsp:nvSpPr>
        <dsp:cNvPr id="0" name=""/>
        <dsp:cNvSpPr/>
      </dsp:nvSpPr>
      <dsp:spPr>
        <a:xfrm>
          <a:off x="5153358" y="952"/>
          <a:ext cx="1983636"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註冊組</a:t>
          </a:r>
        </a:p>
      </dsp:txBody>
      <dsp:txXfrm>
        <a:off x="5153358" y="952"/>
        <a:ext cx="1983636" cy="325790"/>
      </dsp:txXfrm>
    </dsp:sp>
    <dsp:sp modelId="{60F836EB-5729-4470-A591-B4558F0389FB}">
      <dsp:nvSpPr>
        <dsp:cNvPr id="0" name=""/>
        <dsp:cNvSpPr/>
      </dsp:nvSpPr>
      <dsp:spPr>
        <a:xfrm>
          <a:off x="5153358" y="460263"/>
          <a:ext cx="1974706"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課務組</a:t>
          </a:r>
        </a:p>
      </dsp:txBody>
      <dsp:txXfrm>
        <a:off x="5153358" y="460263"/>
        <a:ext cx="1974706" cy="325790"/>
      </dsp:txXfrm>
    </dsp:sp>
    <dsp:sp modelId="{C370160B-459B-433B-B744-40771A197F81}">
      <dsp:nvSpPr>
        <dsp:cNvPr id="0" name=""/>
        <dsp:cNvSpPr/>
      </dsp:nvSpPr>
      <dsp:spPr>
        <a:xfrm>
          <a:off x="5153358" y="919574"/>
          <a:ext cx="1956013"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研究生教務組</a:t>
          </a:r>
        </a:p>
      </dsp:txBody>
      <dsp:txXfrm>
        <a:off x="5153358" y="919574"/>
        <a:ext cx="1956013" cy="325790"/>
      </dsp:txXfrm>
    </dsp:sp>
    <dsp:sp modelId="{FDABCCE2-8D78-446F-8FAF-074EF1B046B3}">
      <dsp:nvSpPr>
        <dsp:cNvPr id="0" name=""/>
        <dsp:cNvSpPr/>
      </dsp:nvSpPr>
      <dsp:spPr>
        <a:xfrm>
          <a:off x="5153358" y="1378885"/>
          <a:ext cx="1967229"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招生組</a:t>
          </a:r>
        </a:p>
      </dsp:txBody>
      <dsp:txXfrm>
        <a:off x="5153358" y="1378885"/>
        <a:ext cx="1967229" cy="325790"/>
      </dsp:txXfrm>
    </dsp:sp>
    <dsp:sp modelId="{A56E0F55-5463-4DA5-9F45-F12C76DBEF47}">
      <dsp:nvSpPr>
        <dsp:cNvPr id="0" name=""/>
        <dsp:cNvSpPr/>
      </dsp:nvSpPr>
      <dsp:spPr>
        <a:xfrm>
          <a:off x="5153358" y="1838196"/>
          <a:ext cx="1967229"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教學品保組</a:t>
          </a:r>
        </a:p>
      </dsp:txBody>
      <dsp:txXfrm>
        <a:off x="5153358" y="1838196"/>
        <a:ext cx="1967229" cy="325790"/>
      </dsp:txXfrm>
    </dsp:sp>
    <dsp:sp modelId="{AB62F708-1535-4C38-9127-96665C97F00F}">
      <dsp:nvSpPr>
        <dsp:cNvPr id="0" name=""/>
        <dsp:cNvSpPr/>
      </dsp:nvSpPr>
      <dsp:spPr>
        <a:xfrm>
          <a:off x="5153358" y="2297507"/>
          <a:ext cx="1967229"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推廣教育組</a:t>
          </a:r>
        </a:p>
      </dsp:txBody>
      <dsp:txXfrm>
        <a:off x="5153358" y="2297507"/>
        <a:ext cx="1967229" cy="325790"/>
      </dsp:txXfrm>
    </dsp:sp>
    <dsp:sp modelId="{1E6331DC-D812-4ABD-B199-36C4A5B79590}">
      <dsp:nvSpPr>
        <dsp:cNvPr id="0" name=""/>
        <dsp:cNvSpPr/>
      </dsp:nvSpPr>
      <dsp:spPr>
        <a:xfrm>
          <a:off x="5153358" y="2756818"/>
          <a:ext cx="1967229"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語文中心</a:t>
          </a:r>
        </a:p>
      </dsp:txBody>
      <dsp:txXfrm>
        <a:off x="5153358" y="2756818"/>
        <a:ext cx="1967229" cy="325790"/>
      </dsp:txXfrm>
    </dsp:sp>
    <dsp:sp modelId="{7C82F76F-F843-4AB2-AC37-3774128C12D4}">
      <dsp:nvSpPr>
        <dsp:cNvPr id="0" name=""/>
        <dsp:cNvSpPr/>
      </dsp:nvSpPr>
      <dsp:spPr>
        <a:xfrm>
          <a:off x="5153358" y="3216129"/>
          <a:ext cx="1967229"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教學資源中心</a:t>
          </a:r>
        </a:p>
      </dsp:txBody>
      <dsp:txXfrm>
        <a:off x="5153358" y="3216129"/>
        <a:ext cx="1967229" cy="325790"/>
      </dsp:txXfrm>
    </dsp:sp>
    <dsp:sp modelId="{805039CA-366F-497C-A24E-56CED5D95569}">
      <dsp:nvSpPr>
        <dsp:cNvPr id="0" name=""/>
        <dsp:cNvSpPr/>
      </dsp:nvSpPr>
      <dsp:spPr>
        <a:xfrm>
          <a:off x="5153358" y="3675440"/>
          <a:ext cx="1967229"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雙語教學資源中心</a:t>
          </a:r>
        </a:p>
      </dsp:txBody>
      <dsp:txXfrm>
        <a:off x="5153358" y="3675440"/>
        <a:ext cx="1967229" cy="325790"/>
      </dsp:txXfrm>
    </dsp:sp>
    <dsp:sp modelId="{243100FB-5798-4B53-A5F8-0757BD2DB4BD}">
      <dsp:nvSpPr>
        <dsp:cNvPr id="0" name=""/>
        <dsp:cNvSpPr/>
      </dsp:nvSpPr>
      <dsp:spPr>
        <a:xfrm>
          <a:off x="5153358" y="4134751"/>
          <a:ext cx="1951516"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學習規劃辦公室</a:t>
          </a:r>
        </a:p>
      </dsp:txBody>
      <dsp:txXfrm>
        <a:off x="5153358" y="4134751"/>
        <a:ext cx="1951516" cy="325790"/>
      </dsp:txXfrm>
    </dsp:sp>
    <dsp:sp modelId="{05103E94-B416-4FAF-9519-AD4967DC24FC}">
      <dsp:nvSpPr>
        <dsp:cNvPr id="0" name=""/>
        <dsp:cNvSpPr/>
      </dsp:nvSpPr>
      <dsp:spPr>
        <a:xfrm>
          <a:off x="5153358" y="4594063"/>
          <a:ext cx="1951516" cy="325790"/>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solidFill>
                <a:srgbClr val="000000"/>
              </a:solidFill>
            </a:rPr>
            <a:t>青年人才發展組</a:t>
          </a:r>
        </a:p>
      </dsp:txBody>
      <dsp:txXfrm>
        <a:off x="5153358" y="4594063"/>
        <a:ext cx="1951516" cy="325790"/>
      </dsp:txXfrm>
    </dsp:sp>
    <dsp:sp modelId="{B2652004-F13C-4832-BB2A-90FA4A66C630}">
      <dsp:nvSpPr>
        <dsp:cNvPr id="0" name=""/>
        <dsp:cNvSpPr/>
      </dsp:nvSpPr>
      <dsp:spPr>
        <a:xfrm>
          <a:off x="3614602" y="1754790"/>
          <a:ext cx="1325123" cy="638852"/>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ts val="0"/>
            </a:spcAft>
            <a:buNone/>
          </a:pPr>
          <a:r>
            <a:rPr lang="zh-TW" altLang="en-US" sz="2400" kern="1200" dirty="0">
              <a:solidFill>
                <a:srgbClr val="000000"/>
              </a:solidFill>
              <a:latin typeface="Calibri"/>
              <a:ea typeface="標楷體"/>
              <a:cs typeface="+mn-cs"/>
            </a:rPr>
            <a:t>副教務長</a:t>
          </a:r>
          <a:endParaRPr lang="en-US" altLang="zh-TW" sz="2400" kern="1200" dirty="0">
            <a:solidFill>
              <a:srgbClr val="000000"/>
            </a:solidFill>
            <a:latin typeface="Calibri"/>
            <a:ea typeface="標楷體"/>
            <a:cs typeface="+mn-cs"/>
          </a:endParaRPr>
        </a:p>
        <a:p>
          <a:pPr marL="0" lvl="0" indent="0" algn="ctr" defTabSz="1066800">
            <a:lnSpc>
              <a:spcPct val="90000"/>
            </a:lnSpc>
            <a:spcBef>
              <a:spcPct val="0"/>
            </a:spcBef>
            <a:spcAft>
              <a:spcPts val="0"/>
            </a:spcAft>
            <a:buNone/>
          </a:pPr>
          <a:r>
            <a:rPr lang="zh-TW" altLang="en-US" sz="1800" kern="1200" dirty="0">
              <a:solidFill>
                <a:srgbClr val="000000"/>
              </a:solidFill>
              <a:latin typeface="Calibri"/>
              <a:ea typeface="標楷體"/>
              <a:cs typeface="+mn-cs"/>
            </a:rPr>
            <a:t>沈家瑞教授</a:t>
          </a:r>
        </a:p>
      </dsp:txBody>
      <dsp:txXfrm>
        <a:off x="3614602" y="1754790"/>
        <a:ext cx="1325123" cy="638852"/>
      </dsp:txXfrm>
    </dsp:sp>
    <dsp:sp modelId="{DF2E7B4E-A063-4DD5-9F24-76FA6D1FD21E}">
      <dsp:nvSpPr>
        <dsp:cNvPr id="0" name=""/>
        <dsp:cNvSpPr/>
      </dsp:nvSpPr>
      <dsp:spPr>
        <a:xfrm>
          <a:off x="3614602" y="2527163"/>
          <a:ext cx="1325123" cy="703847"/>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solidFill>
                <a:srgbClr val="000000"/>
              </a:solidFill>
            </a:rPr>
            <a:t>副教務長</a:t>
          </a:r>
          <a:r>
            <a:rPr lang="zh-TW" altLang="en-US" sz="1800" kern="1200" dirty="0">
              <a:solidFill>
                <a:srgbClr val="000000"/>
              </a:solidFill>
            </a:rPr>
            <a:t>謝明儒醫師</a:t>
          </a:r>
        </a:p>
      </dsp:txBody>
      <dsp:txXfrm>
        <a:off x="3614602" y="2527163"/>
        <a:ext cx="1325123" cy="7038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8C375D-FCB9-4148-BC64-D24B0B9FD994}">
      <dsp:nvSpPr>
        <dsp:cNvPr id="0" name=""/>
        <dsp:cNvSpPr/>
      </dsp:nvSpPr>
      <dsp:spPr>
        <a:xfrm>
          <a:off x="0" y="40480"/>
          <a:ext cx="6096000" cy="12355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zh-TW" altLang="en-US" sz="4800" b="0" kern="1200" dirty="0">
              <a:solidFill>
                <a:srgbClr val="FF0000"/>
              </a:solidFill>
              <a:latin typeface="標楷體" panose="03000509000000000000" pitchFamily="65" charset="-120"/>
              <a:ea typeface="標楷體" panose="03000509000000000000" pitchFamily="65" charset="-120"/>
            </a:rPr>
            <a:t>不</a:t>
          </a:r>
          <a:r>
            <a:rPr lang="zh-TW" altLang="en-US" sz="4800" b="0" kern="1200" dirty="0">
              <a:latin typeface="標楷體" panose="03000509000000000000" pitchFamily="65" charset="-120"/>
              <a:ea typeface="標楷體" panose="03000509000000000000" pitchFamily="65" charset="-120"/>
            </a:rPr>
            <a:t>無故缺課</a:t>
          </a:r>
          <a:endParaRPr lang="zh-TW" altLang="en-US" sz="4800" kern="1200" dirty="0"/>
        </a:p>
      </dsp:txBody>
      <dsp:txXfrm>
        <a:off x="60313" y="100793"/>
        <a:ext cx="5975374" cy="1114893"/>
      </dsp:txXfrm>
    </dsp:sp>
    <dsp:sp modelId="{79536207-DD86-4DAD-8A96-E45500A3B160}">
      <dsp:nvSpPr>
        <dsp:cNvPr id="0" name=""/>
        <dsp:cNvSpPr/>
      </dsp:nvSpPr>
      <dsp:spPr>
        <a:xfrm>
          <a:off x="0" y="1421967"/>
          <a:ext cx="6096000" cy="12355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zh-TW" altLang="en-US" sz="4800" b="0" kern="1200" dirty="0">
              <a:solidFill>
                <a:srgbClr val="FF0000"/>
              </a:solidFill>
              <a:latin typeface="標楷體" panose="03000509000000000000" pitchFamily="65" charset="-120"/>
              <a:ea typeface="標楷體" panose="03000509000000000000" pitchFamily="65" charset="-120"/>
            </a:rPr>
            <a:t>不</a:t>
          </a:r>
          <a:r>
            <a:rPr lang="zh-TW" altLang="en-US" sz="4800" b="0" kern="1200" dirty="0">
              <a:latin typeface="標楷體" panose="03000509000000000000" pitchFamily="65" charset="-120"/>
              <a:ea typeface="標楷體" panose="03000509000000000000" pitchFamily="65" charset="-120"/>
            </a:rPr>
            <a:t>常調課</a:t>
          </a:r>
          <a:endParaRPr lang="zh-TW" altLang="en-US" sz="4800" kern="1200" dirty="0"/>
        </a:p>
      </dsp:txBody>
      <dsp:txXfrm>
        <a:off x="60313" y="1482280"/>
        <a:ext cx="5975374" cy="1114893"/>
      </dsp:txXfrm>
    </dsp:sp>
    <dsp:sp modelId="{53CDCD68-D11A-46C6-934F-AE6C347F6370}">
      <dsp:nvSpPr>
        <dsp:cNvPr id="0" name=""/>
        <dsp:cNvSpPr/>
      </dsp:nvSpPr>
      <dsp:spPr>
        <a:xfrm>
          <a:off x="0" y="2788000"/>
          <a:ext cx="6096000" cy="12355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zh-TW" altLang="en-US" sz="4800" b="0" kern="1200" dirty="0">
              <a:solidFill>
                <a:srgbClr val="FF0000"/>
              </a:solidFill>
              <a:latin typeface="標楷體" panose="03000509000000000000" pitchFamily="65" charset="-120"/>
              <a:ea typeface="標楷體" panose="03000509000000000000" pitchFamily="65" charset="-120"/>
            </a:rPr>
            <a:t>不</a:t>
          </a:r>
          <a:r>
            <a:rPr lang="zh-TW" altLang="en-US" sz="4800" b="0" kern="1200" dirty="0">
              <a:latin typeface="標楷體" panose="03000509000000000000" pitchFamily="65" charset="-120"/>
              <a:ea typeface="標楷體" panose="03000509000000000000" pitchFamily="65" charset="-120"/>
            </a:rPr>
            <a:t>遲交成績</a:t>
          </a:r>
          <a:endParaRPr lang="zh-TW" altLang="en-US" sz="4800" kern="1200" dirty="0"/>
        </a:p>
      </dsp:txBody>
      <dsp:txXfrm>
        <a:off x="60313" y="2848313"/>
        <a:ext cx="5975374" cy="11148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8C375D-FCB9-4148-BC64-D24B0B9FD994}">
      <dsp:nvSpPr>
        <dsp:cNvPr id="0" name=""/>
        <dsp:cNvSpPr/>
      </dsp:nvSpPr>
      <dsp:spPr>
        <a:xfrm>
          <a:off x="0" y="735288"/>
          <a:ext cx="6744072" cy="72072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zh-TW" altLang="en-US" sz="2800" b="0" kern="1200" dirty="0">
              <a:solidFill>
                <a:srgbClr val="FF0000"/>
              </a:solidFill>
              <a:latin typeface="標楷體" panose="03000509000000000000" pitchFamily="65" charset="-120"/>
              <a:ea typeface="標楷體" panose="03000509000000000000" pitchFamily="65" charset="-120"/>
            </a:rPr>
            <a:t>要</a:t>
          </a:r>
          <a:r>
            <a:rPr lang="zh-TW" altLang="en-US" sz="2800" b="0" kern="1200" dirty="0">
              <a:latin typeface="標楷體" panose="03000509000000000000" pitchFamily="65" charset="-120"/>
              <a:ea typeface="標楷體" panose="03000509000000000000" pitchFamily="65" charset="-120"/>
            </a:rPr>
            <a:t>使用 </a:t>
          </a:r>
          <a:r>
            <a:rPr lang="en-US" altLang="en-US" sz="2800" b="0" kern="1200" dirty="0">
              <a:latin typeface="標楷體" panose="03000509000000000000" pitchFamily="65" charset="-120"/>
              <a:ea typeface="標楷體" panose="03000509000000000000" pitchFamily="65" charset="-120"/>
            </a:rPr>
            <a:t>EL</a:t>
          </a:r>
          <a:r>
            <a:rPr lang="zh-TW" altLang="en-US" sz="2800" b="0" kern="1200" dirty="0">
              <a:latin typeface="標楷體" panose="03000509000000000000" pitchFamily="65" charset="-120"/>
              <a:ea typeface="標楷體" panose="03000509000000000000" pitchFamily="65" charset="-120"/>
            </a:rPr>
            <a:t>數位教學系統</a:t>
          </a:r>
          <a:endParaRPr lang="zh-TW" altLang="en-US" sz="2800" kern="1200" dirty="0"/>
        </a:p>
      </dsp:txBody>
      <dsp:txXfrm>
        <a:off x="35183" y="770471"/>
        <a:ext cx="6673706" cy="650354"/>
      </dsp:txXfrm>
    </dsp:sp>
    <dsp:sp modelId="{79536207-DD86-4DAD-8A96-E45500A3B160}">
      <dsp:nvSpPr>
        <dsp:cNvPr id="0" name=""/>
        <dsp:cNvSpPr/>
      </dsp:nvSpPr>
      <dsp:spPr>
        <a:xfrm>
          <a:off x="0" y="1536648"/>
          <a:ext cx="6744072" cy="72072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zh-TW" altLang="en-US" sz="2800" b="0" kern="1200" dirty="0">
              <a:solidFill>
                <a:srgbClr val="FF0000"/>
              </a:solidFill>
              <a:latin typeface="標楷體" panose="03000509000000000000" pitchFamily="65" charset="-120"/>
              <a:ea typeface="標楷體" panose="03000509000000000000" pitchFamily="65" charset="-120"/>
            </a:rPr>
            <a:t>要</a:t>
          </a:r>
          <a:r>
            <a:rPr lang="zh-TW" altLang="en-US" sz="2800" b="0" kern="1200" dirty="0">
              <a:latin typeface="標楷體" panose="03000509000000000000" pitchFamily="65" charset="-120"/>
              <a:ea typeface="標楷體" panose="03000509000000000000" pitchFamily="65" charset="-120"/>
            </a:rPr>
            <a:t>準時上交課程大綱、進度表、課程屬性</a:t>
          </a:r>
          <a:endParaRPr lang="zh-TW" altLang="en-US" sz="2800" kern="1200" dirty="0"/>
        </a:p>
      </dsp:txBody>
      <dsp:txXfrm>
        <a:off x="35183" y="1571831"/>
        <a:ext cx="6673706" cy="650354"/>
      </dsp:txXfrm>
    </dsp:sp>
    <dsp:sp modelId="{53CDCD68-D11A-46C6-934F-AE6C347F6370}">
      <dsp:nvSpPr>
        <dsp:cNvPr id="0" name=""/>
        <dsp:cNvSpPr/>
      </dsp:nvSpPr>
      <dsp:spPr>
        <a:xfrm>
          <a:off x="0" y="2338008"/>
          <a:ext cx="6744072" cy="72072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zh-TW" altLang="en-US" sz="2800" b="0" kern="1200" dirty="0">
              <a:solidFill>
                <a:srgbClr val="FF0000"/>
              </a:solidFill>
              <a:latin typeface="標楷體" panose="03000509000000000000" pitchFamily="65" charset="-120"/>
              <a:ea typeface="標楷體" panose="03000509000000000000" pitchFamily="65" charset="-120"/>
            </a:rPr>
            <a:t>要</a:t>
          </a:r>
          <a:r>
            <a:rPr lang="zh-TW" altLang="en-US" sz="2800" b="0" kern="1200" dirty="0">
              <a:latin typeface="標楷體" panose="03000509000000000000" pitchFamily="65" charset="-120"/>
              <a:ea typeface="標楷體" panose="03000509000000000000" pitchFamily="65" charset="-120"/>
            </a:rPr>
            <a:t>說明課程評分標準</a:t>
          </a:r>
          <a:endParaRPr lang="zh-TW" altLang="en-US" sz="2800" kern="1200" dirty="0"/>
        </a:p>
      </dsp:txBody>
      <dsp:txXfrm>
        <a:off x="35183" y="2373191"/>
        <a:ext cx="6673706" cy="650354"/>
      </dsp:txXfrm>
    </dsp:sp>
    <dsp:sp modelId="{0C8A0176-4496-4AB6-80E3-271FABAF396C}">
      <dsp:nvSpPr>
        <dsp:cNvPr id="0" name=""/>
        <dsp:cNvSpPr/>
      </dsp:nvSpPr>
      <dsp:spPr>
        <a:xfrm>
          <a:off x="0" y="3139368"/>
          <a:ext cx="6744072" cy="72072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zh-TW" altLang="en-US" sz="2800" kern="1200" dirty="0">
              <a:solidFill>
                <a:srgbClr val="FF0000"/>
              </a:solidFill>
            </a:rPr>
            <a:t>要</a:t>
          </a:r>
          <a:r>
            <a:rPr lang="zh-TW" altLang="en-US" sz="2800" kern="1200" dirty="0"/>
            <a:t>回應學生學習問題</a:t>
          </a:r>
        </a:p>
      </dsp:txBody>
      <dsp:txXfrm>
        <a:off x="35183" y="3174551"/>
        <a:ext cx="6673706" cy="650354"/>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3170" name="Rectangle 2"/>
          <p:cNvSpPr>
            <a:spLocks noGrp="1" noChangeArrowheads="1"/>
          </p:cNvSpPr>
          <p:nvPr>
            <p:ph type="hdr" sz="quarter"/>
          </p:nvPr>
        </p:nvSpPr>
        <p:spPr bwMode="auto">
          <a:xfrm>
            <a:off x="0" y="1"/>
            <a:ext cx="2946400" cy="496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2" rIns="91426" bIns="45712" numCol="1" anchor="t" anchorCtr="0" compatLnSpc="1">
            <a:prstTxWarp prst="textNoShape">
              <a:avLst/>
            </a:prstTxWarp>
          </a:bodyPr>
          <a:lstStyle>
            <a:lvl1pPr>
              <a:lnSpc>
                <a:spcPct val="100000"/>
              </a:lnSpc>
              <a:spcBef>
                <a:spcPct val="0"/>
              </a:spcBef>
              <a:buClrTx/>
              <a:buSzTx/>
              <a:buFontTx/>
              <a:buNone/>
              <a:defRPr sz="1200" b="0">
                <a:solidFill>
                  <a:schemeClr val="tx1"/>
                </a:solidFill>
                <a:latin typeface="Arial" panose="020B0604020202020204" pitchFamily="34" charset="0"/>
                <a:ea typeface="新細明體" panose="02020500000000000000" pitchFamily="18" charset="-120"/>
              </a:defRPr>
            </a:lvl1pPr>
          </a:lstStyle>
          <a:p>
            <a:endParaRPr lang="en-US" altLang="zh-TW"/>
          </a:p>
        </p:txBody>
      </p:sp>
      <p:sp>
        <p:nvSpPr>
          <p:cNvPr id="263171" name="Rectangle 3"/>
          <p:cNvSpPr>
            <a:spLocks noGrp="1" noChangeArrowheads="1"/>
          </p:cNvSpPr>
          <p:nvPr>
            <p:ph type="dt" sz="quarter" idx="1"/>
          </p:nvPr>
        </p:nvSpPr>
        <p:spPr bwMode="auto">
          <a:xfrm>
            <a:off x="3849688" y="1"/>
            <a:ext cx="2946400" cy="496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2" rIns="91426" bIns="45712" numCol="1" anchor="t" anchorCtr="0" compatLnSpc="1">
            <a:prstTxWarp prst="textNoShape">
              <a:avLst/>
            </a:prstTxWarp>
          </a:bodyPr>
          <a:lstStyle>
            <a:lvl1pPr algn="r">
              <a:lnSpc>
                <a:spcPct val="100000"/>
              </a:lnSpc>
              <a:spcBef>
                <a:spcPct val="0"/>
              </a:spcBef>
              <a:buClrTx/>
              <a:buSzTx/>
              <a:buFontTx/>
              <a:buNone/>
              <a:defRPr sz="1200" b="0">
                <a:solidFill>
                  <a:schemeClr val="tx1"/>
                </a:solidFill>
                <a:latin typeface="Arial" panose="020B0604020202020204" pitchFamily="34" charset="0"/>
                <a:ea typeface="新細明體" panose="02020500000000000000" pitchFamily="18" charset="-120"/>
              </a:defRPr>
            </a:lvl1pPr>
          </a:lstStyle>
          <a:p>
            <a:endParaRPr lang="en-US" altLang="zh-TW"/>
          </a:p>
        </p:txBody>
      </p:sp>
      <p:sp>
        <p:nvSpPr>
          <p:cNvPr id="263172" name="Rectangle 4"/>
          <p:cNvSpPr>
            <a:spLocks noGrp="1" noChangeArrowheads="1"/>
          </p:cNvSpPr>
          <p:nvPr>
            <p:ph type="ftr" sz="quarter" idx="2"/>
          </p:nvPr>
        </p:nvSpPr>
        <p:spPr bwMode="auto">
          <a:xfrm>
            <a:off x="0" y="9428243"/>
            <a:ext cx="2946400" cy="496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2" rIns="91426" bIns="45712" numCol="1" anchor="b" anchorCtr="0" compatLnSpc="1">
            <a:prstTxWarp prst="textNoShape">
              <a:avLst/>
            </a:prstTxWarp>
          </a:bodyPr>
          <a:lstStyle>
            <a:lvl1pPr>
              <a:lnSpc>
                <a:spcPct val="100000"/>
              </a:lnSpc>
              <a:spcBef>
                <a:spcPct val="0"/>
              </a:spcBef>
              <a:buClrTx/>
              <a:buSzTx/>
              <a:buFontTx/>
              <a:buNone/>
              <a:defRPr sz="1200" b="0">
                <a:solidFill>
                  <a:schemeClr val="tx1"/>
                </a:solidFill>
                <a:latin typeface="Arial" panose="020B0604020202020204" pitchFamily="34" charset="0"/>
                <a:ea typeface="新細明體" panose="02020500000000000000" pitchFamily="18" charset="-120"/>
              </a:defRPr>
            </a:lvl1pPr>
          </a:lstStyle>
          <a:p>
            <a:endParaRPr lang="en-US" altLang="zh-TW"/>
          </a:p>
        </p:txBody>
      </p:sp>
      <p:sp>
        <p:nvSpPr>
          <p:cNvPr id="263173" name="Rectangle 5"/>
          <p:cNvSpPr>
            <a:spLocks noGrp="1" noChangeArrowheads="1"/>
          </p:cNvSpPr>
          <p:nvPr>
            <p:ph type="sldNum" sz="quarter" idx="3"/>
          </p:nvPr>
        </p:nvSpPr>
        <p:spPr bwMode="auto">
          <a:xfrm>
            <a:off x="3849688" y="9428243"/>
            <a:ext cx="2946400" cy="496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2" rIns="91426" bIns="45712" numCol="1" anchor="b" anchorCtr="0" compatLnSpc="1">
            <a:prstTxWarp prst="textNoShape">
              <a:avLst/>
            </a:prstTxWarp>
          </a:bodyPr>
          <a:lstStyle>
            <a:lvl1pPr algn="r">
              <a:lnSpc>
                <a:spcPct val="100000"/>
              </a:lnSpc>
              <a:spcBef>
                <a:spcPct val="0"/>
              </a:spcBef>
              <a:buClrTx/>
              <a:buSzTx/>
              <a:buFontTx/>
              <a:buNone/>
              <a:defRPr sz="1200" b="0">
                <a:solidFill>
                  <a:schemeClr val="tx1"/>
                </a:solidFill>
                <a:latin typeface="Arial" panose="020B0604020202020204" pitchFamily="34" charset="0"/>
                <a:ea typeface="新細明體" panose="02020500000000000000" pitchFamily="18" charset="-120"/>
              </a:defRPr>
            </a:lvl1pPr>
          </a:lstStyle>
          <a:p>
            <a:fld id="{3A9367EF-494F-499D-922A-6C2AE8A0C579}" type="slidenum">
              <a:rPr lang="en-US" altLang="zh-TW"/>
              <a:pPr/>
              <a:t>‹#›</a:t>
            </a:fld>
            <a:endParaRPr lang="en-US" altLang="zh-TW"/>
          </a:p>
        </p:txBody>
      </p:sp>
    </p:spTree>
    <p:extLst>
      <p:ext uri="{BB962C8B-B14F-4D97-AF65-F5344CB8AC3E}">
        <p14:creationId xmlns:p14="http://schemas.microsoft.com/office/powerpoint/2010/main" val="10073541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9682" name="Rectangle 2"/>
          <p:cNvSpPr>
            <a:spLocks noGrp="1" noChangeArrowheads="1"/>
          </p:cNvSpPr>
          <p:nvPr>
            <p:ph type="hdr" sz="quarter"/>
          </p:nvPr>
        </p:nvSpPr>
        <p:spPr bwMode="auto">
          <a:xfrm>
            <a:off x="0" y="1"/>
            <a:ext cx="2946400" cy="496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2" rIns="91426" bIns="45712" numCol="1" anchor="t" anchorCtr="0" compatLnSpc="1">
            <a:prstTxWarp prst="textNoShape">
              <a:avLst/>
            </a:prstTxWarp>
          </a:bodyPr>
          <a:lstStyle>
            <a:lvl1pPr>
              <a:lnSpc>
                <a:spcPct val="100000"/>
              </a:lnSpc>
              <a:spcBef>
                <a:spcPct val="0"/>
              </a:spcBef>
              <a:buClrTx/>
              <a:buSzTx/>
              <a:buFontTx/>
              <a:buNone/>
              <a:defRPr sz="1200" b="0">
                <a:solidFill>
                  <a:schemeClr val="tx1"/>
                </a:solidFill>
                <a:latin typeface="Arial" panose="020B0604020202020204" pitchFamily="34" charset="0"/>
                <a:ea typeface="新細明體" panose="02020500000000000000" pitchFamily="18" charset="-120"/>
              </a:defRPr>
            </a:lvl1pPr>
          </a:lstStyle>
          <a:p>
            <a:endParaRPr lang="en-US" altLang="zh-TW"/>
          </a:p>
        </p:txBody>
      </p:sp>
      <p:sp>
        <p:nvSpPr>
          <p:cNvPr id="199683" name="Rectangle 3"/>
          <p:cNvSpPr>
            <a:spLocks noGrp="1" noChangeArrowheads="1"/>
          </p:cNvSpPr>
          <p:nvPr>
            <p:ph type="dt" idx="1"/>
          </p:nvPr>
        </p:nvSpPr>
        <p:spPr bwMode="auto">
          <a:xfrm>
            <a:off x="3849688" y="1"/>
            <a:ext cx="2946400" cy="496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2" rIns="91426" bIns="45712" numCol="1" anchor="t" anchorCtr="0" compatLnSpc="1">
            <a:prstTxWarp prst="textNoShape">
              <a:avLst/>
            </a:prstTxWarp>
          </a:bodyPr>
          <a:lstStyle>
            <a:lvl1pPr algn="r">
              <a:lnSpc>
                <a:spcPct val="100000"/>
              </a:lnSpc>
              <a:spcBef>
                <a:spcPct val="0"/>
              </a:spcBef>
              <a:buClrTx/>
              <a:buSzTx/>
              <a:buFontTx/>
              <a:buNone/>
              <a:defRPr sz="1200" b="0">
                <a:solidFill>
                  <a:schemeClr val="tx1"/>
                </a:solidFill>
                <a:latin typeface="Arial" panose="020B0604020202020204" pitchFamily="34" charset="0"/>
                <a:ea typeface="新細明體" panose="02020500000000000000" pitchFamily="18" charset="-120"/>
              </a:defRPr>
            </a:lvl1pPr>
          </a:lstStyle>
          <a:p>
            <a:endParaRPr lang="en-US" altLang="zh-TW"/>
          </a:p>
        </p:txBody>
      </p:sp>
      <p:sp>
        <p:nvSpPr>
          <p:cNvPr id="199684" name="Rectangle 4"/>
          <p:cNvSpPr>
            <a:spLocks noGrp="1" noRot="1" noChangeAspect="1" noChangeArrowheads="1" noTextEdit="1"/>
          </p:cNvSpPr>
          <p:nvPr>
            <p:ph type="sldImg" idx="2"/>
          </p:nvPr>
        </p:nvSpPr>
        <p:spPr bwMode="auto">
          <a:xfrm>
            <a:off x="92075" y="746125"/>
            <a:ext cx="6615113" cy="37211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99685" name="Rectangle 5"/>
          <p:cNvSpPr>
            <a:spLocks noGrp="1" noChangeArrowheads="1"/>
          </p:cNvSpPr>
          <p:nvPr>
            <p:ph type="body" sz="quarter" idx="3"/>
          </p:nvPr>
        </p:nvSpPr>
        <p:spPr bwMode="auto">
          <a:xfrm>
            <a:off x="679451" y="4715711"/>
            <a:ext cx="5438775" cy="4466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2" rIns="91426" bIns="45712"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99686" name="Rectangle 6"/>
          <p:cNvSpPr>
            <a:spLocks noGrp="1" noChangeArrowheads="1"/>
          </p:cNvSpPr>
          <p:nvPr>
            <p:ph type="ftr" sz="quarter" idx="4"/>
          </p:nvPr>
        </p:nvSpPr>
        <p:spPr bwMode="auto">
          <a:xfrm>
            <a:off x="0" y="9428243"/>
            <a:ext cx="2946400" cy="496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2" rIns="91426" bIns="45712" numCol="1" anchor="b" anchorCtr="0" compatLnSpc="1">
            <a:prstTxWarp prst="textNoShape">
              <a:avLst/>
            </a:prstTxWarp>
          </a:bodyPr>
          <a:lstStyle>
            <a:lvl1pPr>
              <a:lnSpc>
                <a:spcPct val="100000"/>
              </a:lnSpc>
              <a:spcBef>
                <a:spcPct val="0"/>
              </a:spcBef>
              <a:buClrTx/>
              <a:buSzTx/>
              <a:buFontTx/>
              <a:buNone/>
              <a:defRPr sz="1200" b="0">
                <a:solidFill>
                  <a:schemeClr val="tx1"/>
                </a:solidFill>
                <a:latin typeface="Arial" panose="020B0604020202020204" pitchFamily="34" charset="0"/>
                <a:ea typeface="新細明體" panose="02020500000000000000" pitchFamily="18" charset="-120"/>
              </a:defRPr>
            </a:lvl1pPr>
          </a:lstStyle>
          <a:p>
            <a:endParaRPr lang="en-US" altLang="zh-TW"/>
          </a:p>
        </p:txBody>
      </p:sp>
      <p:sp>
        <p:nvSpPr>
          <p:cNvPr id="199687" name="Rectangle 7"/>
          <p:cNvSpPr>
            <a:spLocks noGrp="1" noChangeArrowheads="1"/>
          </p:cNvSpPr>
          <p:nvPr>
            <p:ph type="sldNum" sz="quarter" idx="5"/>
          </p:nvPr>
        </p:nvSpPr>
        <p:spPr bwMode="auto">
          <a:xfrm>
            <a:off x="3849688" y="9428243"/>
            <a:ext cx="2946400" cy="496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2" rIns="91426" bIns="45712" numCol="1" anchor="b" anchorCtr="0" compatLnSpc="1">
            <a:prstTxWarp prst="textNoShape">
              <a:avLst/>
            </a:prstTxWarp>
          </a:bodyPr>
          <a:lstStyle>
            <a:lvl1pPr algn="r">
              <a:lnSpc>
                <a:spcPct val="100000"/>
              </a:lnSpc>
              <a:spcBef>
                <a:spcPct val="0"/>
              </a:spcBef>
              <a:buClrTx/>
              <a:buSzTx/>
              <a:buFontTx/>
              <a:buNone/>
              <a:defRPr sz="1200" b="0">
                <a:solidFill>
                  <a:schemeClr val="tx1"/>
                </a:solidFill>
                <a:latin typeface="Arial" panose="020B0604020202020204" pitchFamily="34" charset="0"/>
                <a:ea typeface="新細明體" panose="02020500000000000000" pitchFamily="18" charset="-120"/>
              </a:defRPr>
            </a:lvl1pPr>
          </a:lstStyle>
          <a:p>
            <a:fld id="{97B1F7FA-F3E7-4033-8042-02DAD6A999A4}" type="slidenum">
              <a:rPr lang="en-US" altLang="zh-TW"/>
              <a:pPr/>
              <a:t>‹#›</a:t>
            </a:fld>
            <a:endParaRPr lang="en-US" altLang="zh-TW"/>
          </a:p>
        </p:txBody>
      </p:sp>
    </p:spTree>
    <p:extLst>
      <p:ext uri="{BB962C8B-B14F-4D97-AF65-F5344CB8AC3E}">
        <p14:creationId xmlns:p14="http://schemas.microsoft.com/office/powerpoint/2010/main" val="279613320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新細明體" panose="02020500000000000000" pitchFamily="18" charset="-120"/>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新細明體" panose="02020500000000000000" pitchFamily="18" charset="-120"/>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新細明體" panose="02020500000000000000" pitchFamily="18" charset="-120"/>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新細明體" panose="02020500000000000000" pitchFamily="18" charset="-120"/>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Master" Target="../slideMasters/slideMaster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914400" y="2130426"/>
            <a:ext cx="10363200" cy="1470025"/>
          </a:xfrm>
        </p:spPr>
        <p:txBody>
          <a:bodyPr/>
          <a:lstStyle/>
          <a:p>
            <a:r>
              <a:rPr lang="zh-TW" altLang="en-US"/>
              <a:t>按一下以編輯母片標題樣式</a:t>
            </a:r>
          </a:p>
        </p:txBody>
      </p:sp>
      <p:sp>
        <p:nvSpPr>
          <p:cNvPr id="3" name="副標題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5"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0A76D237-BBEE-490C-B0FA-B16DC80F9CA5}" type="slidenum">
              <a:rPr lang="en-US" altLang="zh-TW"/>
              <a:pPr>
                <a:buClr>
                  <a:srgbClr val="336699"/>
                </a:buClr>
              </a:pPr>
              <a:t>‹#›</a:t>
            </a:fld>
            <a:endParaRPr lang="en-US" altLang="zh-TW"/>
          </a:p>
        </p:txBody>
      </p:sp>
    </p:spTree>
    <p:extLst>
      <p:ext uri="{BB962C8B-B14F-4D97-AF65-F5344CB8AC3E}">
        <p14:creationId xmlns:p14="http://schemas.microsoft.com/office/powerpoint/2010/main" val="2649219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5"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68AA8DEF-01FE-42A7-B3F7-3F66534924B6}" type="slidenum">
              <a:rPr lang="en-US" altLang="zh-TW"/>
              <a:pPr>
                <a:buClr>
                  <a:srgbClr val="336699"/>
                </a:buClr>
              </a:pPr>
              <a:t>‹#›</a:t>
            </a:fld>
            <a:endParaRPr lang="en-US" altLang="zh-TW"/>
          </a:p>
        </p:txBody>
      </p:sp>
    </p:spTree>
    <p:extLst>
      <p:ext uri="{BB962C8B-B14F-4D97-AF65-F5344CB8AC3E}">
        <p14:creationId xmlns:p14="http://schemas.microsoft.com/office/powerpoint/2010/main" val="397655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56651" y="142876"/>
            <a:ext cx="2667000" cy="58769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755651" y="142876"/>
            <a:ext cx="7797800" cy="58769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5"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049A8175-64CD-425B-B481-134F8375F9F6}" type="slidenum">
              <a:rPr lang="en-US" altLang="zh-TW"/>
              <a:pPr>
                <a:buClr>
                  <a:srgbClr val="336699"/>
                </a:buClr>
              </a:pPr>
              <a:t>‹#›</a:t>
            </a:fld>
            <a:endParaRPr lang="en-US" altLang="zh-TW"/>
          </a:p>
        </p:txBody>
      </p:sp>
    </p:spTree>
    <p:extLst>
      <p:ext uri="{BB962C8B-B14F-4D97-AF65-F5344CB8AC3E}">
        <p14:creationId xmlns:p14="http://schemas.microsoft.com/office/powerpoint/2010/main" val="2126792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766234" y="142875"/>
            <a:ext cx="9997017" cy="838200"/>
          </a:xfrm>
        </p:spPr>
        <p:txBody>
          <a:bodyPr/>
          <a:lstStyle/>
          <a:p>
            <a:r>
              <a:rPr lang="zh-TW" altLang="en-US"/>
              <a:t>按一下以編輯母片標題樣式</a:t>
            </a:r>
          </a:p>
        </p:txBody>
      </p:sp>
      <p:sp>
        <p:nvSpPr>
          <p:cNvPr id="3" name="表格版面配置區 2"/>
          <p:cNvSpPr>
            <a:spLocks noGrp="1"/>
          </p:cNvSpPr>
          <p:nvPr>
            <p:ph type="tbl" idx="1"/>
          </p:nvPr>
        </p:nvSpPr>
        <p:spPr>
          <a:xfrm>
            <a:off x="755651" y="1500188"/>
            <a:ext cx="10668000" cy="4519612"/>
          </a:xfrm>
        </p:spPr>
        <p:txBody>
          <a:bodyPr/>
          <a:lstStyle/>
          <a:p>
            <a:pPr lvl="0"/>
            <a:endParaRPr lang="zh-TW" altLang="en-US" noProof="0"/>
          </a:p>
        </p:txBody>
      </p:sp>
      <p:sp>
        <p:nvSpPr>
          <p:cNvPr id="4"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5"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76A183DD-E08E-4D99-BF47-7203DF36258B}" type="slidenum">
              <a:rPr lang="en-US" altLang="zh-TW"/>
              <a:pPr>
                <a:buClr>
                  <a:srgbClr val="336699"/>
                </a:buClr>
              </a:pPr>
              <a:t>‹#›</a:t>
            </a:fld>
            <a:endParaRPr lang="en-US" altLang="zh-TW"/>
          </a:p>
        </p:txBody>
      </p:sp>
    </p:spTree>
    <p:extLst>
      <p:ext uri="{BB962C8B-B14F-4D97-AF65-F5344CB8AC3E}">
        <p14:creationId xmlns:p14="http://schemas.microsoft.com/office/powerpoint/2010/main" val="2478684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755651" y="142876"/>
            <a:ext cx="10668000" cy="5876925"/>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4"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9BF2031D-0A10-4F8B-BFC9-4A87A4787722}" type="slidenum">
              <a:rPr lang="en-US" altLang="zh-TW"/>
              <a:pPr>
                <a:buClr>
                  <a:srgbClr val="336699"/>
                </a:buClr>
              </a:pPr>
              <a:t>‹#›</a:t>
            </a:fld>
            <a:endParaRPr lang="en-US" altLang="zh-TW"/>
          </a:p>
        </p:txBody>
      </p:sp>
    </p:spTree>
    <p:extLst>
      <p:ext uri="{BB962C8B-B14F-4D97-AF65-F5344CB8AC3E}">
        <p14:creationId xmlns:p14="http://schemas.microsoft.com/office/powerpoint/2010/main" val="3829044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空白">
    <p:spTree>
      <p:nvGrpSpPr>
        <p:cNvPr id="1" name=""/>
        <p:cNvGrpSpPr/>
        <p:nvPr/>
      </p:nvGrpSpPr>
      <p:grpSpPr>
        <a:xfrm>
          <a:off x="0" y="0"/>
          <a:ext cx="0" cy="0"/>
          <a:chOff x="0" y="0"/>
          <a:chExt cx="0" cy="0"/>
        </a:xfrm>
      </p:grpSpPr>
      <p:sp>
        <p:nvSpPr>
          <p:cNvPr id="3" name="投影片編號版面配置區 5"/>
          <p:cNvSpPr txBox="1">
            <a:spLocks/>
          </p:cNvSpPr>
          <p:nvPr userDrawn="1"/>
        </p:nvSpPr>
        <p:spPr>
          <a:xfrm>
            <a:off x="9296400" y="6442076"/>
            <a:ext cx="2743200" cy="365125"/>
          </a:xfrm>
          <a:prstGeom prst="rect">
            <a:avLst/>
          </a:prstGeom>
        </p:spPr>
        <p:txBody>
          <a:bodyPr lIns="68580" tIns="34291" rIns="68580" bIns="34291" anchor="ctr"/>
          <a:lstStyle>
            <a:defPPr>
              <a:defRPr lang="zh-TW"/>
            </a:defPPr>
            <a:lvl1pPr marL="0" algn="r"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spcBef>
                <a:spcPct val="0"/>
              </a:spcBef>
              <a:buClrTx/>
              <a:buSzTx/>
              <a:buFontTx/>
              <a:buNone/>
              <a:defRPr/>
            </a:pPr>
            <a:endParaRPr lang="zh-TW" altLang="en-US" sz="1400" dirty="0">
              <a:solidFill>
                <a:srgbClr val="000000"/>
              </a:solidFill>
              <a:latin typeface="標楷體" panose="03000509000000000000" pitchFamily="65" charset="-120"/>
              <a:ea typeface="標楷體" panose="03000509000000000000" pitchFamily="65" charset="-120"/>
            </a:endParaRPr>
          </a:p>
        </p:txBody>
      </p:sp>
      <p:sp>
        <p:nvSpPr>
          <p:cNvPr id="6" name="Title 1"/>
          <p:cNvSpPr>
            <a:spLocks noGrp="1"/>
          </p:cNvSpPr>
          <p:nvPr>
            <p:ph type="title"/>
          </p:nvPr>
        </p:nvSpPr>
        <p:spPr>
          <a:xfrm>
            <a:off x="3581401" y="79383"/>
            <a:ext cx="4895851" cy="568325"/>
          </a:xfrm>
        </p:spPr>
        <p:txBody>
          <a:bodyPr>
            <a:normAutofit/>
          </a:bodyPr>
          <a:lstStyle>
            <a:lvl1pPr>
              <a:defRPr sz="2251">
                <a:latin typeface="微軟正黑體" panose="020B0604030504040204" pitchFamily="34" charset="-120"/>
                <a:ea typeface="微軟正黑體" panose="020B0604030504040204" pitchFamily="34" charset="-120"/>
              </a:defRPr>
            </a:lvl1pPr>
          </a:lstStyle>
          <a:p>
            <a:r>
              <a:rPr lang="zh-TW" altLang="en-US" dirty="0"/>
              <a:t>按一下以編輯母片標題樣式</a:t>
            </a:r>
            <a:endParaRPr lang="en-US" dirty="0"/>
          </a:p>
        </p:txBody>
      </p:sp>
    </p:spTree>
    <p:extLst>
      <p:ext uri="{BB962C8B-B14F-4D97-AF65-F5344CB8AC3E}">
        <p14:creationId xmlns:p14="http://schemas.microsoft.com/office/powerpoint/2010/main" val="2122177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307173" y="1189131"/>
            <a:ext cx="8280000" cy="19080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307173" y="4498863"/>
            <a:ext cx="8280000" cy="828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a:xfrm>
            <a:off x="876000" y="6444032"/>
            <a:ext cx="2520000" cy="252000"/>
          </a:xfrm>
          <a:prstGeom prst="rect">
            <a:avLst/>
          </a:prstGeom>
        </p:spPr>
        <p:txBody>
          <a:bodyPr/>
          <a:lstStyle>
            <a:lvl1pPr>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67C304E-7824-40A2-AA31-B777A3197589}"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5" name="頁尾版面配置區 4"/>
          <p:cNvSpPr>
            <a:spLocks noGrp="1"/>
          </p:cNvSpPr>
          <p:nvPr>
            <p:ph type="ftr" sz="quarter" idx="11"/>
          </p:nvPr>
        </p:nvSpPr>
        <p:spPr>
          <a:xfrm>
            <a:off x="8796000" y="6444032"/>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grpSp>
        <p:nvGrpSpPr>
          <p:cNvPr id="22" name="群組 21"/>
          <p:cNvGrpSpPr/>
          <p:nvPr userDrawn="1"/>
        </p:nvGrpSpPr>
        <p:grpSpPr>
          <a:xfrm>
            <a:off x="835794" y="3167997"/>
            <a:ext cx="9222758" cy="1260000"/>
            <a:chOff x="827301" y="4840803"/>
            <a:chExt cx="9222758" cy="1260000"/>
          </a:xfrm>
        </p:grpSpPr>
        <p:pic>
          <p:nvPicPr>
            <p:cNvPr id="9" name="圖片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377449" y="4840803"/>
              <a:ext cx="1260000" cy="1260000"/>
            </a:xfrm>
            <a:prstGeom prst="rect">
              <a:avLst/>
            </a:prstGeom>
            <a:ln>
              <a:noFill/>
            </a:ln>
            <a:effectLst>
              <a:softEdge rad="112500"/>
            </a:effectLst>
          </p:spPr>
        </p:pic>
        <p:pic>
          <p:nvPicPr>
            <p:cNvPr id="11" name="圖片 10"/>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790059" y="4840803"/>
              <a:ext cx="1260000" cy="1260000"/>
            </a:xfrm>
            <a:prstGeom prst="rect">
              <a:avLst/>
            </a:prstGeom>
            <a:ln>
              <a:noFill/>
            </a:ln>
            <a:effectLst>
              <a:softEdge rad="112500"/>
            </a:effectLst>
          </p:spPr>
        </p:pic>
        <p:pic>
          <p:nvPicPr>
            <p:cNvPr id="12" name="圖片 1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964838" y="4840803"/>
              <a:ext cx="1260000" cy="1260000"/>
            </a:xfrm>
            <a:prstGeom prst="rect">
              <a:avLst/>
            </a:prstGeom>
            <a:ln>
              <a:noFill/>
            </a:ln>
            <a:effectLst>
              <a:softEdge rad="112500"/>
            </a:effectLst>
          </p:spPr>
        </p:pic>
        <p:pic>
          <p:nvPicPr>
            <p:cNvPr id="13" name="圖片 12"/>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3102375" y="4840803"/>
              <a:ext cx="1260000" cy="1260000"/>
            </a:xfrm>
            <a:prstGeom prst="rect">
              <a:avLst/>
            </a:prstGeom>
            <a:ln>
              <a:noFill/>
            </a:ln>
            <a:effectLst>
              <a:softEdge rad="112500"/>
            </a:effectLst>
          </p:spPr>
        </p:pic>
        <p:pic>
          <p:nvPicPr>
            <p:cNvPr id="17" name="圖片 16"/>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6514986" y="4840803"/>
              <a:ext cx="1260000" cy="1260000"/>
            </a:xfrm>
            <a:prstGeom prst="rect">
              <a:avLst/>
            </a:prstGeom>
            <a:ln>
              <a:noFill/>
            </a:ln>
            <a:effectLst>
              <a:softEdge rad="112500"/>
            </a:effectLst>
          </p:spPr>
        </p:pic>
        <p:pic>
          <p:nvPicPr>
            <p:cNvPr id="19" name="圖片 18"/>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7652523" y="4840803"/>
              <a:ext cx="1260000" cy="1260000"/>
            </a:xfrm>
            <a:prstGeom prst="rect">
              <a:avLst/>
            </a:prstGeom>
            <a:ln>
              <a:noFill/>
            </a:ln>
            <a:effectLst>
              <a:softEdge rad="112500"/>
            </a:effectLst>
          </p:spPr>
        </p:pic>
        <p:pic>
          <p:nvPicPr>
            <p:cNvPr id="20" name="圖片 19"/>
            <p:cNvPicPr>
              <a:picLocks noChangeAspect="1"/>
            </p:cNvPicPr>
            <p:nvPr userDrawn="1"/>
          </p:nvPicPr>
          <p:blipFill>
            <a:blip r:embed="rId8" cstate="screen">
              <a:extLst>
                <a:ext uri="{28A0092B-C50C-407E-A947-70E740481C1C}">
                  <a14:useLocalDpi xmlns:a14="http://schemas.microsoft.com/office/drawing/2010/main"/>
                </a:ext>
              </a:extLst>
            </a:blip>
            <a:stretch>
              <a:fillRect/>
            </a:stretch>
          </p:blipFill>
          <p:spPr>
            <a:xfrm>
              <a:off x="4239912" y="4840803"/>
              <a:ext cx="1260000" cy="1260000"/>
            </a:xfrm>
            <a:prstGeom prst="rect">
              <a:avLst/>
            </a:prstGeom>
            <a:ln>
              <a:noFill/>
            </a:ln>
            <a:effectLst>
              <a:softEdge rad="112500"/>
            </a:effectLst>
          </p:spPr>
        </p:pic>
        <p:pic>
          <p:nvPicPr>
            <p:cNvPr id="21" name="圖片 20"/>
            <p:cNvPicPr>
              <a:picLocks noChangeAspect="1"/>
            </p:cNvPicPr>
            <p:nvPr userDrawn="1"/>
          </p:nvPicPr>
          <p:blipFill>
            <a:blip r:embed="rId9" cstate="screen">
              <a:extLst>
                <a:ext uri="{28A0092B-C50C-407E-A947-70E740481C1C}">
                  <a14:useLocalDpi xmlns:a14="http://schemas.microsoft.com/office/drawing/2010/main"/>
                </a:ext>
              </a:extLst>
            </a:blip>
            <a:stretch>
              <a:fillRect/>
            </a:stretch>
          </p:blipFill>
          <p:spPr>
            <a:xfrm>
              <a:off x="827301" y="4840803"/>
              <a:ext cx="1260000" cy="1260000"/>
            </a:xfrm>
            <a:prstGeom prst="rect">
              <a:avLst/>
            </a:prstGeom>
            <a:ln>
              <a:noFill/>
            </a:ln>
            <a:effectLst>
              <a:softEdge rad="112500"/>
            </a:effectLst>
          </p:spPr>
        </p:pic>
      </p:grpSp>
    </p:spTree>
    <p:extLst>
      <p:ext uri="{BB962C8B-B14F-4D97-AF65-F5344CB8AC3E}">
        <p14:creationId xmlns:p14="http://schemas.microsoft.com/office/powerpoint/2010/main" val="2892124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319740" y="365125"/>
            <a:ext cx="10116000" cy="828000"/>
          </a:xfrm>
        </p:spPr>
        <p:txBody>
          <a:bodyPr/>
          <a:lstStyle/>
          <a:p>
            <a:r>
              <a:rPr lang="zh-TW" altLang="en-US"/>
              <a:t>按一下以編輯母片標題樣式</a:t>
            </a:r>
          </a:p>
        </p:txBody>
      </p:sp>
      <p:sp>
        <p:nvSpPr>
          <p:cNvPr id="3" name="內容版面配置區 2"/>
          <p:cNvSpPr>
            <a:spLocks noGrp="1"/>
          </p:cNvSpPr>
          <p:nvPr>
            <p:ph idx="1"/>
          </p:nvPr>
        </p:nvSpPr>
        <p:spPr>
          <a:xfrm>
            <a:off x="319740" y="1343024"/>
            <a:ext cx="10116000" cy="5101007"/>
          </a:xfrm>
        </p:spPr>
        <p:txBody>
          <a:bodyPr/>
          <a:lstStyle>
            <a:lvl1pPr marL="360000" indent="-360000">
              <a:lnSpc>
                <a:spcPct val="100000"/>
              </a:lnSpc>
              <a:spcBef>
                <a:spcPts val="0"/>
              </a:spcBef>
              <a:spcAft>
                <a:spcPts val="600"/>
              </a:spcAft>
              <a:defRPr/>
            </a:lvl1pPr>
            <a:lvl2pPr marL="720000" indent="-360000">
              <a:lnSpc>
                <a:spcPct val="100000"/>
              </a:lnSpc>
              <a:spcBef>
                <a:spcPts val="0"/>
              </a:spcBef>
              <a:spcAft>
                <a:spcPts val="600"/>
              </a:spcAft>
              <a:defRPr/>
            </a:lvl2pPr>
            <a:lvl3pPr marL="1150938" indent="-360000">
              <a:lnSpc>
                <a:spcPct val="100000"/>
              </a:lnSpc>
              <a:spcBef>
                <a:spcPts val="0"/>
              </a:spcBef>
              <a:spcAft>
                <a:spcPts val="600"/>
              </a:spcAft>
              <a:defRPr/>
            </a:lvl3pPr>
            <a:lvl4pPr marL="1620000" indent="-360000">
              <a:lnSpc>
                <a:spcPct val="100000"/>
              </a:lnSpc>
              <a:spcBef>
                <a:spcPts val="0"/>
              </a:spcBef>
              <a:spcAft>
                <a:spcPts val="600"/>
              </a:spcAft>
              <a:defRPr/>
            </a:lvl4pPr>
            <a:lvl5pPr marL="2088000" indent="-360000">
              <a:lnSpc>
                <a:spcPct val="100000"/>
              </a:lnSpc>
              <a:spcBef>
                <a:spcPts val="0"/>
              </a:spcBef>
              <a:spcAft>
                <a:spcPts val="600"/>
              </a:spcAft>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日期版面配置區 3"/>
          <p:cNvSpPr>
            <a:spLocks noGrp="1"/>
          </p:cNvSpPr>
          <p:nvPr>
            <p:ph type="dt" sz="half" idx="10"/>
          </p:nvPr>
        </p:nvSpPr>
        <p:spPr>
          <a:xfrm>
            <a:off x="87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DBA11D7-84CB-4717-B09C-2054DE0D1D76}"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5" name="頁尾版面配置區 4"/>
          <p:cNvSpPr>
            <a:spLocks noGrp="1"/>
          </p:cNvSpPr>
          <p:nvPr>
            <p:ph type="ftr" sz="quarter" idx="11"/>
          </p:nvPr>
        </p:nvSpPr>
        <p:spPr>
          <a:xfrm>
            <a:off x="879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6" name="投影片編號版面配置區 5"/>
          <p:cNvSpPr>
            <a:spLocks noGrp="1"/>
          </p:cNvSpPr>
          <p:nvPr>
            <p:ph type="sldNum" sz="quarter" idx="12"/>
          </p:nvPr>
        </p:nvSpPr>
        <p:spPr>
          <a:xfrm>
            <a:off x="4836000" y="6462320"/>
            <a:ext cx="2520000" cy="252000"/>
          </a:xfrm>
        </p:spPr>
        <p:txBody>
          <a:bodyPr/>
          <a:lstStyle>
            <a:lvl1pPr>
              <a:defRPr>
                <a:latin typeface="Calibri" panose="020F050202020403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
        <p:nvSpPr>
          <p:cNvPr id="7" name="AutoShape 4"/>
          <p:cNvSpPr>
            <a:spLocks noChangeArrowheads="1"/>
          </p:cNvSpPr>
          <p:nvPr userDrawn="1"/>
        </p:nvSpPr>
        <p:spPr bwMode="auto">
          <a:xfrm>
            <a:off x="319740" y="1219451"/>
            <a:ext cx="10116000" cy="110874"/>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標楷體"/>
              <a:ea typeface="標楷體"/>
              <a:cs typeface="+mn-cs"/>
            </a:endParaRPr>
          </a:p>
        </p:txBody>
      </p:sp>
    </p:spTree>
    <p:extLst>
      <p:ext uri="{BB962C8B-B14F-4D97-AF65-F5344CB8AC3E}">
        <p14:creationId xmlns:p14="http://schemas.microsoft.com/office/powerpoint/2010/main" val="8433165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95508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831850" y="4589463"/>
            <a:ext cx="95508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a:xfrm>
            <a:off x="87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1AE8A85-DCDF-49D6-A37A-A725C859B857}"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5" name="頁尾版面配置區 4"/>
          <p:cNvSpPr>
            <a:spLocks noGrp="1"/>
          </p:cNvSpPr>
          <p:nvPr>
            <p:ph type="ftr" sz="quarter" idx="11"/>
          </p:nvPr>
        </p:nvSpPr>
        <p:spPr>
          <a:xfrm>
            <a:off x="879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6" name="投影片編號版面配置區 5"/>
          <p:cNvSpPr>
            <a:spLocks noGrp="1"/>
          </p:cNvSpPr>
          <p:nvPr>
            <p:ph type="sldNum" sz="quarter" idx="12"/>
          </p:nvPr>
        </p:nvSpPr>
        <p:spPr>
          <a:xfrm>
            <a:off x="4836000" y="6462320"/>
            <a:ext cx="2520000" cy="2520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Tree>
    <p:extLst>
      <p:ext uri="{BB962C8B-B14F-4D97-AF65-F5344CB8AC3E}">
        <p14:creationId xmlns:p14="http://schemas.microsoft.com/office/powerpoint/2010/main" val="22022009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320400" y="365125"/>
            <a:ext cx="10116000" cy="828000"/>
          </a:xfrm>
        </p:spPr>
        <p:txBody>
          <a:bodyPr/>
          <a:lstStyle/>
          <a:p>
            <a:r>
              <a:rPr lang="zh-TW" altLang="en-US"/>
              <a:t>按一下以編輯母片標題樣式</a:t>
            </a:r>
          </a:p>
        </p:txBody>
      </p:sp>
      <p:sp>
        <p:nvSpPr>
          <p:cNvPr id="3" name="內容版面配置區 2"/>
          <p:cNvSpPr>
            <a:spLocks noGrp="1"/>
          </p:cNvSpPr>
          <p:nvPr>
            <p:ph sz="half" idx="1"/>
          </p:nvPr>
        </p:nvSpPr>
        <p:spPr>
          <a:xfrm>
            <a:off x="320400" y="1328988"/>
            <a:ext cx="5292000" cy="5115044"/>
          </a:xfrm>
        </p:spPr>
        <p:txBody>
          <a:bodyPr/>
          <a:lstStyle>
            <a:lvl1pPr>
              <a:lnSpc>
                <a:spcPct val="100000"/>
              </a:lnSpc>
              <a:spcBef>
                <a:spcPts val="0"/>
              </a:spcBef>
              <a:spcAft>
                <a:spcPts val="600"/>
              </a:spcAft>
              <a:defRPr/>
            </a:lvl1pPr>
            <a:lvl2pPr>
              <a:lnSpc>
                <a:spcPct val="100000"/>
              </a:lnSpc>
              <a:spcBef>
                <a:spcPts val="0"/>
              </a:spcBef>
              <a:spcAft>
                <a:spcPts val="600"/>
              </a:spcAft>
              <a:defRPr/>
            </a:lvl2pPr>
            <a:lvl3pPr>
              <a:lnSpc>
                <a:spcPct val="100000"/>
              </a:lnSpc>
              <a:spcBef>
                <a:spcPts val="0"/>
              </a:spcBef>
              <a:spcAft>
                <a:spcPts val="600"/>
              </a:spcAft>
              <a:defRPr/>
            </a:lvl3pPr>
            <a:lvl4pPr>
              <a:lnSpc>
                <a:spcPct val="100000"/>
              </a:lnSpc>
              <a:spcBef>
                <a:spcPts val="0"/>
              </a:spcBef>
              <a:spcAft>
                <a:spcPts val="600"/>
              </a:spcAft>
              <a:defRPr/>
            </a:lvl4pPr>
            <a:lvl5pPr>
              <a:lnSpc>
                <a:spcPct val="100000"/>
              </a:lnSpc>
              <a:spcBef>
                <a:spcPts val="0"/>
              </a:spcBef>
              <a:spcAft>
                <a:spcPts val="600"/>
              </a:spcAft>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5661660" y="1328988"/>
            <a:ext cx="5292000" cy="5115044"/>
          </a:xfrm>
        </p:spPr>
        <p:txBody>
          <a:bodyPr/>
          <a:lstStyle>
            <a:lvl1pPr>
              <a:lnSpc>
                <a:spcPct val="100000"/>
              </a:lnSpc>
              <a:spcBef>
                <a:spcPts val="0"/>
              </a:spcBef>
              <a:spcAft>
                <a:spcPts val="600"/>
              </a:spcAft>
              <a:defRPr/>
            </a:lvl1pPr>
            <a:lvl2pPr>
              <a:lnSpc>
                <a:spcPct val="100000"/>
              </a:lnSpc>
              <a:spcBef>
                <a:spcPts val="0"/>
              </a:spcBef>
              <a:spcAft>
                <a:spcPts val="600"/>
              </a:spcAft>
              <a:defRPr/>
            </a:lvl2pPr>
            <a:lvl3pPr>
              <a:lnSpc>
                <a:spcPct val="100000"/>
              </a:lnSpc>
              <a:spcBef>
                <a:spcPts val="0"/>
              </a:spcBef>
              <a:spcAft>
                <a:spcPts val="600"/>
              </a:spcAft>
              <a:defRPr/>
            </a:lvl3pPr>
            <a:lvl4pPr>
              <a:lnSpc>
                <a:spcPct val="100000"/>
              </a:lnSpc>
              <a:spcBef>
                <a:spcPts val="0"/>
              </a:spcBef>
              <a:spcAft>
                <a:spcPts val="600"/>
              </a:spcAft>
              <a:defRPr/>
            </a:lvl4pPr>
            <a:lvl5pPr>
              <a:lnSpc>
                <a:spcPct val="100000"/>
              </a:lnSpc>
              <a:spcBef>
                <a:spcPts val="0"/>
              </a:spcBef>
              <a:spcAft>
                <a:spcPts val="600"/>
              </a:spcAft>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5" name="日期版面配置區 4"/>
          <p:cNvSpPr>
            <a:spLocks noGrp="1"/>
          </p:cNvSpPr>
          <p:nvPr>
            <p:ph type="dt" sz="half" idx="10"/>
          </p:nvPr>
        </p:nvSpPr>
        <p:spPr>
          <a:xfrm>
            <a:off x="87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A95C9D9-1E20-47F7-BA76-B307E2DDAB74}"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6" name="頁尾版面配置區 5"/>
          <p:cNvSpPr>
            <a:spLocks noGrp="1"/>
          </p:cNvSpPr>
          <p:nvPr>
            <p:ph type="ftr" sz="quarter" idx="11"/>
          </p:nvPr>
        </p:nvSpPr>
        <p:spPr>
          <a:xfrm>
            <a:off x="879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7" name="投影片編號版面配置區 6"/>
          <p:cNvSpPr>
            <a:spLocks noGrp="1"/>
          </p:cNvSpPr>
          <p:nvPr>
            <p:ph type="sldNum" sz="quarter" idx="12"/>
          </p:nvPr>
        </p:nvSpPr>
        <p:spPr>
          <a:xfrm>
            <a:off x="4836000" y="6462320"/>
            <a:ext cx="2520000" cy="2520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
        <p:nvSpPr>
          <p:cNvPr id="8" name="AutoShape 4"/>
          <p:cNvSpPr>
            <a:spLocks noChangeArrowheads="1"/>
          </p:cNvSpPr>
          <p:nvPr userDrawn="1"/>
        </p:nvSpPr>
        <p:spPr bwMode="auto">
          <a:xfrm>
            <a:off x="320400" y="1219451"/>
            <a:ext cx="10116000"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標楷體"/>
              <a:ea typeface="標楷體"/>
              <a:cs typeface="+mn-cs"/>
            </a:endParaRPr>
          </a:p>
        </p:txBody>
      </p:sp>
    </p:spTree>
    <p:extLst>
      <p:ext uri="{BB962C8B-B14F-4D97-AF65-F5344CB8AC3E}">
        <p14:creationId xmlns:p14="http://schemas.microsoft.com/office/powerpoint/2010/main" val="27136137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320400" y="365125"/>
            <a:ext cx="10116000" cy="828000"/>
          </a:xfrm>
        </p:spPr>
        <p:txBody>
          <a:bodyPr/>
          <a:lstStyle/>
          <a:p>
            <a:r>
              <a:rPr lang="zh-TW" altLang="en-US" dirty="0"/>
              <a:t>按一下以編輯母片標題樣式</a:t>
            </a:r>
          </a:p>
        </p:txBody>
      </p:sp>
      <p:sp>
        <p:nvSpPr>
          <p:cNvPr id="3" name="文字版面配置區 2"/>
          <p:cNvSpPr>
            <a:spLocks noGrp="1"/>
          </p:cNvSpPr>
          <p:nvPr>
            <p:ph type="body" idx="1"/>
          </p:nvPr>
        </p:nvSpPr>
        <p:spPr>
          <a:xfrm>
            <a:off x="320399" y="1350963"/>
            <a:ext cx="5292000" cy="6840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320399" y="2056938"/>
            <a:ext cx="5292000" cy="4387094"/>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5661660" y="1350963"/>
            <a:ext cx="5292000" cy="6840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按一下以編輯母片文字樣式</a:t>
            </a:r>
          </a:p>
        </p:txBody>
      </p:sp>
      <p:sp>
        <p:nvSpPr>
          <p:cNvPr id="6" name="內容版面配置區 5"/>
          <p:cNvSpPr>
            <a:spLocks noGrp="1"/>
          </p:cNvSpPr>
          <p:nvPr>
            <p:ph sz="quarter" idx="4"/>
          </p:nvPr>
        </p:nvSpPr>
        <p:spPr>
          <a:xfrm>
            <a:off x="5661660" y="2056938"/>
            <a:ext cx="5292000" cy="4387094"/>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a:xfrm>
            <a:off x="87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8BBA0FD-A653-4849-9205-2F9B4BFA37E6}"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8" name="頁尾版面配置區 7"/>
          <p:cNvSpPr>
            <a:spLocks noGrp="1"/>
          </p:cNvSpPr>
          <p:nvPr>
            <p:ph type="ftr" sz="quarter" idx="11"/>
          </p:nvPr>
        </p:nvSpPr>
        <p:spPr>
          <a:xfrm>
            <a:off x="879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9" name="投影片編號版面配置區 8"/>
          <p:cNvSpPr>
            <a:spLocks noGrp="1"/>
          </p:cNvSpPr>
          <p:nvPr>
            <p:ph type="sldNum" sz="quarter" idx="12"/>
          </p:nvPr>
        </p:nvSpPr>
        <p:spPr>
          <a:xfrm>
            <a:off x="4836000" y="6462320"/>
            <a:ext cx="2520000" cy="2520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
        <p:nvSpPr>
          <p:cNvPr id="10" name="AutoShape 4"/>
          <p:cNvSpPr>
            <a:spLocks noChangeArrowheads="1"/>
          </p:cNvSpPr>
          <p:nvPr userDrawn="1"/>
        </p:nvSpPr>
        <p:spPr bwMode="auto">
          <a:xfrm>
            <a:off x="320400" y="1219451"/>
            <a:ext cx="10116000"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標楷體"/>
              <a:ea typeface="標楷體"/>
              <a:cs typeface="+mn-cs"/>
            </a:endParaRPr>
          </a:p>
        </p:txBody>
      </p:sp>
    </p:spTree>
    <p:extLst>
      <p:ext uri="{BB962C8B-B14F-4D97-AF65-F5344CB8AC3E}">
        <p14:creationId xmlns:p14="http://schemas.microsoft.com/office/powerpoint/2010/main" val="1780857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5"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E873047B-5282-4C79-86B8-24AA449CFFAF}" type="slidenum">
              <a:rPr lang="en-US" altLang="zh-TW"/>
              <a:pPr>
                <a:buClr>
                  <a:srgbClr val="336699"/>
                </a:buClr>
              </a:pPr>
              <a:t>‹#›</a:t>
            </a:fld>
            <a:endParaRPr lang="en-US" altLang="zh-TW"/>
          </a:p>
        </p:txBody>
      </p:sp>
    </p:spTree>
    <p:extLst>
      <p:ext uri="{BB962C8B-B14F-4D97-AF65-F5344CB8AC3E}">
        <p14:creationId xmlns:p14="http://schemas.microsoft.com/office/powerpoint/2010/main" val="1484079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320400" y="365125"/>
            <a:ext cx="10116000" cy="828000"/>
          </a:xfrm>
        </p:spPr>
        <p:txBody>
          <a:bodyPr/>
          <a:lstStyle/>
          <a:p>
            <a:r>
              <a:rPr lang="zh-TW" altLang="en-US" dirty="0"/>
              <a:t>按一下以編輯母片標題樣式</a:t>
            </a:r>
          </a:p>
        </p:txBody>
      </p:sp>
      <p:sp>
        <p:nvSpPr>
          <p:cNvPr id="3" name="日期版面配置區 2"/>
          <p:cNvSpPr>
            <a:spLocks noGrp="1"/>
          </p:cNvSpPr>
          <p:nvPr>
            <p:ph type="dt" sz="half" idx="10"/>
          </p:nvPr>
        </p:nvSpPr>
        <p:spPr>
          <a:xfrm>
            <a:off x="876000" y="6453176"/>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48BDDE-E0F9-4EEC-80A0-8954AAD0BD3A}"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4" name="頁尾版面配置區 3"/>
          <p:cNvSpPr>
            <a:spLocks noGrp="1"/>
          </p:cNvSpPr>
          <p:nvPr>
            <p:ph type="ftr" sz="quarter" idx="11"/>
          </p:nvPr>
        </p:nvSpPr>
        <p:spPr>
          <a:xfrm>
            <a:off x="8796000" y="6453176"/>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5" name="投影片編號版面配置區 4"/>
          <p:cNvSpPr>
            <a:spLocks noGrp="1"/>
          </p:cNvSpPr>
          <p:nvPr>
            <p:ph type="sldNum" sz="quarter" idx="12"/>
          </p:nvPr>
        </p:nvSpPr>
        <p:spPr>
          <a:xfrm>
            <a:off x="4836000" y="6453176"/>
            <a:ext cx="2520000" cy="2520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
        <p:nvSpPr>
          <p:cNvPr id="6" name="AutoShape 4"/>
          <p:cNvSpPr>
            <a:spLocks noChangeArrowheads="1"/>
          </p:cNvSpPr>
          <p:nvPr userDrawn="1"/>
        </p:nvSpPr>
        <p:spPr bwMode="auto">
          <a:xfrm>
            <a:off x="320400" y="1219451"/>
            <a:ext cx="10116000"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標楷體"/>
              <a:ea typeface="標楷體"/>
              <a:cs typeface="+mn-cs"/>
            </a:endParaRPr>
          </a:p>
        </p:txBody>
      </p:sp>
    </p:spTree>
    <p:extLst>
      <p:ext uri="{BB962C8B-B14F-4D97-AF65-F5344CB8AC3E}">
        <p14:creationId xmlns:p14="http://schemas.microsoft.com/office/powerpoint/2010/main" val="14320756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876000" y="6453176"/>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7242137-25E9-4DB8-A4D6-EFDD52D555D7}"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3" name="頁尾版面配置區 2"/>
          <p:cNvSpPr>
            <a:spLocks noGrp="1"/>
          </p:cNvSpPr>
          <p:nvPr>
            <p:ph type="ftr" sz="quarter" idx="11"/>
          </p:nvPr>
        </p:nvSpPr>
        <p:spPr>
          <a:xfrm>
            <a:off x="8796000" y="6453176"/>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4" name="投影片編號版面配置區 3"/>
          <p:cNvSpPr>
            <a:spLocks noGrp="1"/>
          </p:cNvSpPr>
          <p:nvPr>
            <p:ph type="sldNum" sz="quarter" idx="12"/>
          </p:nvPr>
        </p:nvSpPr>
        <p:spPr>
          <a:xfrm>
            <a:off x="4836000" y="6453176"/>
            <a:ext cx="2520000" cy="2520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
        <p:nvSpPr>
          <p:cNvPr id="5" name="AutoShape 4"/>
          <p:cNvSpPr>
            <a:spLocks noChangeArrowheads="1"/>
          </p:cNvSpPr>
          <p:nvPr userDrawn="1"/>
        </p:nvSpPr>
        <p:spPr bwMode="auto">
          <a:xfrm>
            <a:off x="320400" y="1220400"/>
            <a:ext cx="10116000"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標楷體"/>
              <a:ea typeface="標楷體"/>
              <a:cs typeface="+mn-cs"/>
            </a:endParaRPr>
          </a:p>
        </p:txBody>
      </p:sp>
    </p:spTree>
    <p:extLst>
      <p:ext uri="{BB962C8B-B14F-4D97-AF65-F5344CB8AC3E}">
        <p14:creationId xmlns:p14="http://schemas.microsoft.com/office/powerpoint/2010/main" val="23000309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5608896"/>
          </a:xfrm>
        </p:spPr>
        <p:txBody>
          <a:bodyPr/>
          <a:lstStyle>
            <a:lvl1pPr>
              <a:lnSpc>
                <a:spcPct val="100000"/>
              </a:lnSpc>
              <a:spcBef>
                <a:spcPts val="0"/>
              </a:spcBef>
              <a:spcAft>
                <a:spcPts val="600"/>
              </a:spcAft>
              <a:defRPr sz="3200"/>
            </a:lvl1pPr>
            <a:lvl2pPr>
              <a:lnSpc>
                <a:spcPct val="100000"/>
              </a:lnSpc>
              <a:spcBef>
                <a:spcPts val="0"/>
              </a:spcBef>
              <a:spcAft>
                <a:spcPts val="600"/>
              </a:spcAft>
              <a:defRPr sz="2800"/>
            </a:lvl2pPr>
            <a:lvl3pPr>
              <a:lnSpc>
                <a:spcPct val="100000"/>
              </a:lnSpc>
              <a:spcBef>
                <a:spcPts val="0"/>
              </a:spcBef>
              <a:spcAft>
                <a:spcPts val="600"/>
              </a:spcAft>
              <a:defRPr sz="2400"/>
            </a:lvl3pPr>
            <a:lvl4pPr>
              <a:lnSpc>
                <a:spcPct val="100000"/>
              </a:lnSpc>
              <a:spcBef>
                <a:spcPts val="0"/>
              </a:spcBef>
              <a:spcAft>
                <a:spcPts val="600"/>
              </a:spcAft>
              <a:defRPr sz="2000"/>
            </a:lvl4pPr>
            <a:lvl5pPr>
              <a:lnSpc>
                <a:spcPct val="100000"/>
              </a:lnSpc>
              <a:spcBef>
                <a:spcPts val="0"/>
              </a:spcBef>
              <a:spcAft>
                <a:spcPts val="600"/>
              </a:spcAft>
              <a:defRPr sz="2000"/>
            </a:lvl5pPr>
            <a:lvl6pPr>
              <a:defRPr sz="2000"/>
            </a:lvl6pPr>
            <a:lvl7pPr>
              <a:defRPr sz="2000"/>
            </a:lvl7pPr>
            <a:lvl8pPr>
              <a:defRPr sz="2000"/>
            </a:lvl8pPr>
            <a:lvl9pPr>
              <a:defRPr sz="20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文字版面配置區 3"/>
          <p:cNvSpPr>
            <a:spLocks noGrp="1"/>
          </p:cNvSpPr>
          <p:nvPr>
            <p:ph type="body" sz="half" idx="2"/>
          </p:nvPr>
        </p:nvSpPr>
        <p:spPr>
          <a:xfrm>
            <a:off x="839788" y="2057400"/>
            <a:ext cx="3932237" cy="438663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a:xfrm>
            <a:off x="876000" y="6453176"/>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9E9BB61-2651-4FEA-B730-39CF82D476B4}"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6" name="頁尾版面配置區 5"/>
          <p:cNvSpPr>
            <a:spLocks noGrp="1"/>
          </p:cNvSpPr>
          <p:nvPr>
            <p:ph type="ftr" sz="quarter" idx="11"/>
          </p:nvPr>
        </p:nvSpPr>
        <p:spPr>
          <a:xfrm>
            <a:off x="8796000" y="6453176"/>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7" name="投影片編號版面配置區 6"/>
          <p:cNvSpPr>
            <a:spLocks noGrp="1"/>
          </p:cNvSpPr>
          <p:nvPr>
            <p:ph type="sldNum" sz="quarter" idx="12"/>
          </p:nvPr>
        </p:nvSpPr>
        <p:spPr>
          <a:xfrm>
            <a:off x="4836000" y="6453176"/>
            <a:ext cx="2520000" cy="2520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Tree>
    <p:extLst>
      <p:ext uri="{BB962C8B-B14F-4D97-AF65-F5344CB8AC3E}">
        <p14:creationId xmlns:p14="http://schemas.microsoft.com/office/powerpoint/2010/main" val="29999883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545660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438663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a:xfrm>
            <a:off x="87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D58583E-D25B-429C-83F2-BB237F89A13B}"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6" name="頁尾版面配置區 5"/>
          <p:cNvSpPr>
            <a:spLocks noGrp="1"/>
          </p:cNvSpPr>
          <p:nvPr>
            <p:ph type="ftr" sz="quarter" idx="11"/>
          </p:nvPr>
        </p:nvSpPr>
        <p:spPr>
          <a:xfrm>
            <a:off x="879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7" name="投影片編號版面配置區 6"/>
          <p:cNvSpPr>
            <a:spLocks noGrp="1"/>
          </p:cNvSpPr>
          <p:nvPr>
            <p:ph type="sldNum" sz="quarter" idx="12"/>
          </p:nvPr>
        </p:nvSpPr>
        <p:spPr>
          <a:xfrm>
            <a:off x="4836000" y="6462320"/>
            <a:ext cx="2520000" cy="2520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Tree>
    <p:extLst>
      <p:ext uri="{BB962C8B-B14F-4D97-AF65-F5344CB8AC3E}">
        <p14:creationId xmlns:p14="http://schemas.microsoft.com/office/powerpoint/2010/main" val="38877123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320400" y="365125"/>
            <a:ext cx="10116000" cy="828000"/>
          </a:xfrm>
        </p:spPr>
        <p:txBody>
          <a:bodyPr/>
          <a:lstStyle/>
          <a:p>
            <a:r>
              <a:rPr lang="zh-TW" altLang="en-US"/>
              <a:t>按一下以編輯母片標題樣式</a:t>
            </a:r>
          </a:p>
        </p:txBody>
      </p:sp>
      <p:sp>
        <p:nvSpPr>
          <p:cNvPr id="3" name="直排文字版面配置區 2"/>
          <p:cNvSpPr>
            <a:spLocks noGrp="1"/>
          </p:cNvSpPr>
          <p:nvPr>
            <p:ph type="body" orient="vert" idx="1"/>
          </p:nvPr>
        </p:nvSpPr>
        <p:spPr>
          <a:xfrm>
            <a:off x="320400" y="1325530"/>
            <a:ext cx="10116000" cy="5118502"/>
          </a:xfrm>
        </p:spPr>
        <p:txBody>
          <a:bodyPr vert="eaVert"/>
          <a:lstStyle>
            <a:lvl1pPr>
              <a:lnSpc>
                <a:spcPct val="100000"/>
              </a:lnSpc>
              <a:spcBef>
                <a:spcPts val="0"/>
              </a:spcBef>
              <a:spcAft>
                <a:spcPts val="600"/>
              </a:spcAft>
              <a:defRPr/>
            </a:lvl1pPr>
            <a:lvl2pPr>
              <a:lnSpc>
                <a:spcPct val="100000"/>
              </a:lnSpc>
              <a:spcBef>
                <a:spcPts val="0"/>
              </a:spcBef>
              <a:spcAft>
                <a:spcPts val="600"/>
              </a:spcAft>
              <a:defRPr/>
            </a:lvl2pPr>
            <a:lvl3pPr>
              <a:lnSpc>
                <a:spcPct val="100000"/>
              </a:lnSpc>
              <a:spcBef>
                <a:spcPts val="0"/>
              </a:spcBef>
              <a:spcAft>
                <a:spcPts val="600"/>
              </a:spcAft>
              <a:defRPr/>
            </a:lvl3pPr>
            <a:lvl4pPr>
              <a:lnSpc>
                <a:spcPct val="100000"/>
              </a:lnSpc>
              <a:spcBef>
                <a:spcPts val="0"/>
              </a:spcBef>
              <a:spcAft>
                <a:spcPts val="600"/>
              </a:spcAft>
              <a:defRPr/>
            </a:lvl4pPr>
            <a:lvl5pPr>
              <a:lnSpc>
                <a:spcPct val="100000"/>
              </a:lnSpc>
              <a:spcBef>
                <a:spcPts val="0"/>
              </a:spcBef>
              <a:spcAft>
                <a:spcPts val="600"/>
              </a:spcAft>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a:xfrm>
            <a:off x="87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B338920-5CA6-4D97-AC00-B6003A4F1913}"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5" name="頁尾版面配置區 4"/>
          <p:cNvSpPr>
            <a:spLocks noGrp="1"/>
          </p:cNvSpPr>
          <p:nvPr>
            <p:ph type="ftr" sz="quarter" idx="11"/>
          </p:nvPr>
        </p:nvSpPr>
        <p:spPr>
          <a:xfrm>
            <a:off x="879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6" name="投影片編號版面配置區 5"/>
          <p:cNvSpPr>
            <a:spLocks noGrp="1"/>
          </p:cNvSpPr>
          <p:nvPr>
            <p:ph type="sldNum" sz="quarter" idx="12"/>
          </p:nvPr>
        </p:nvSpPr>
        <p:spPr>
          <a:xfrm>
            <a:off x="4836000" y="6462320"/>
            <a:ext cx="2520000" cy="2520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
        <p:nvSpPr>
          <p:cNvPr id="7" name="AutoShape 4"/>
          <p:cNvSpPr>
            <a:spLocks noChangeArrowheads="1"/>
          </p:cNvSpPr>
          <p:nvPr userDrawn="1"/>
        </p:nvSpPr>
        <p:spPr bwMode="auto">
          <a:xfrm>
            <a:off x="320400" y="1215993"/>
            <a:ext cx="9550800"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7030A0"/>
          </a:solidFill>
          <a:ln w="9525">
            <a:solidFill>
              <a:srgbClr val="7030A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標楷體"/>
              <a:ea typeface="標楷體"/>
              <a:cs typeface="+mn-cs"/>
            </a:endParaRPr>
          </a:p>
        </p:txBody>
      </p:sp>
    </p:spTree>
    <p:extLst>
      <p:ext uri="{BB962C8B-B14F-4D97-AF65-F5344CB8AC3E}">
        <p14:creationId xmlns:p14="http://schemas.microsoft.com/office/powerpoint/2010/main" val="32487592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4"/>
            <a:ext cx="2628900" cy="6078907"/>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4"/>
            <a:ext cx="7734300" cy="6078907"/>
          </a:xfrm>
        </p:spPr>
        <p:txBody>
          <a:bodyPr vert="eaVert"/>
          <a:lstStyle>
            <a:lvl1pPr>
              <a:lnSpc>
                <a:spcPct val="100000"/>
              </a:lnSpc>
              <a:spcBef>
                <a:spcPts val="0"/>
              </a:spcBef>
              <a:spcAft>
                <a:spcPts val="600"/>
              </a:spcAft>
              <a:defRPr/>
            </a:lvl1pPr>
            <a:lvl2pPr>
              <a:lnSpc>
                <a:spcPct val="100000"/>
              </a:lnSpc>
              <a:spcBef>
                <a:spcPts val="0"/>
              </a:spcBef>
              <a:spcAft>
                <a:spcPts val="600"/>
              </a:spcAft>
              <a:defRPr/>
            </a:lvl2pPr>
            <a:lvl3pPr>
              <a:lnSpc>
                <a:spcPct val="100000"/>
              </a:lnSpc>
              <a:spcBef>
                <a:spcPts val="0"/>
              </a:spcBef>
              <a:spcAft>
                <a:spcPts val="600"/>
              </a:spcAft>
              <a:defRPr/>
            </a:lvl3pPr>
            <a:lvl4pPr>
              <a:lnSpc>
                <a:spcPct val="100000"/>
              </a:lnSpc>
              <a:spcBef>
                <a:spcPts val="0"/>
              </a:spcBef>
              <a:spcAft>
                <a:spcPts val="600"/>
              </a:spcAft>
              <a:defRPr/>
            </a:lvl4pPr>
            <a:lvl5pPr>
              <a:lnSpc>
                <a:spcPct val="100000"/>
              </a:lnSpc>
              <a:spcBef>
                <a:spcPts val="0"/>
              </a:spcBef>
              <a:spcAft>
                <a:spcPts val="600"/>
              </a:spcAft>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日期版面配置區 3"/>
          <p:cNvSpPr>
            <a:spLocks noGrp="1"/>
          </p:cNvSpPr>
          <p:nvPr>
            <p:ph type="dt" sz="half" idx="10"/>
          </p:nvPr>
        </p:nvSpPr>
        <p:spPr>
          <a:xfrm>
            <a:off x="87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D44DB95-5FD5-494F-BBE4-424AB0784BC5}" type="datetime1">
              <a:rPr kumimoji="0" lang="zh-TW" altLang="en-US" sz="1800" b="0" i="0" u="none" strike="noStrike" kern="1200" cap="none" spc="0" normalizeH="0" baseline="0" noProof="0" smtClean="0">
                <a:ln>
                  <a:noFill/>
                </a:ln>
                <a:solidFill>
                  <a:prstClr val="black"/>
                </a:solidFill>
                <a:effectLst/>
                <a:uLnTx/>
                <a:uFillTx/>
                <a:latin typeface="Calibri"/>
                <a:ea typeface="標楷體"/>
                <a:cs typeface="+mn-cs"/>
              </a:rPr>
              <a:pPr marL="0" marR="0" lvl="0" indent="0" algn="l" defTabSz="914400" rtl="0" eaLnBrk="1" fontAlgn="auto" latinLnBrk="0" hangingPunct="1">
                <a:lnSpc>
                  <a:spcPct val="100000"/>
                </a:lnSpc>
                <a:spcBef>
                  <a:spcPts val="0"/>
                </a:spcBef>
                <a:spcAft>
                  <a:spcPts val="0"/>
                </a:spcAft>
                <a:buClrTx/>
                <a:buSzTx/>
                <a:buFontTx/>
                <a:buNone/>
                <a:tabLst/>
                <a:defRPr/>
              </a:pPr>
              <a:t>2025/8/25</a:t>
            </a:fld>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5" name="頁尾版面配置區 4"/>
          <p:cNvSpPr>
            <a:spLocks noGrp="1"/>
          </p:cNvSpPr>
          <p:nvPr>
            <p:ph type="ftr" sz="quarter" idx="11"/>
          </p:nvPr>
        </p:nvSpPr>
        <p:spPr>
          <a:xfrm>
            <a:off x="8796000" y="6462320"/>
            <a:ext cx="2520000" cy="2520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a:ea typeface="標楷體"/>
              <a:cs typeface="+mn-cs"/>
            </a:endParaRPr>
          </a:p>
        </p:txBody>
      </p:sp>
      <p:sp>
        <p:nvSpPr>
          <p:cNvPr id="6" name="投影片編號版面配置區 5"/>
          <p:cNvSpPr>
            <a:spLocks noGrp="1"/>
          </p:cNvSpPr>
          <p:nvPr>
            <p:ph type="sldNum" sz="quarter" idx="12"/>
          </p:nvPr>
        </p:nvSpPr>
        <p:spPr>
          <a:xfrm>
            <a:off x="4836000" y="6462320"/>
            <a:ext cx="2520000" cy="2520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spTree>
    <p:extLst>
      <p:ext uri="{BB962C8B-B14F-4D97-AF65-F5344CB8AC3E}">
        <p14:creationId xmlns:p14="http://schemas.microsoft.com/office/powerpoint/2010/main" val="54381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5"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2D1F5A78-916E-4D0E-AED3-89F0F83D3832}" type="slidenum">
              <a:rPr lang="en-US" altLang="zh-TW"/>
              <a:pPr>
                <a:buClr>
                  <a:srgbClr val="336699"/>
                </a:buClr>
              </a:pPr>
              <a:t>‹#›</a:t>
            </a:fld>
            <a:endParaRPr lang="en-US" altLang="zh-TW"/>
          </a:p>
        </p:txBody>
      </p:sp>
    </p:spTree>
    <p:extLst>
      <p:ext uri="{BB962C8B-B14F-4D97-AF65-F5344CB8AC3E}">
        <p14:creationId xmlns:p14="http://schemas.microsoft.com/office/powerpoint/2010/main" val="1294259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755651" y="1500188"/>
            <a:ext cx="5232400" cy="4519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91251" y="1500188"/>
            <a:ext cx="5232400" cy="4519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6"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5B5CFCCF-7C15-4496-B7FB-40880FDF0205}" type="slidenum">
              <a:rPr lang="en-US" altLang="zh-TW"/>
              <a:pPr>
                <a:buClr>
                  <a:srgbClr val="336699"/>
                </a:buClr>
              </a:pPr>
              <a:t>‹#›</a:t>
            </a:fld>
            <a:endParaRPr lang="en-US" altLang="zh-TW"/>
          </a:p>
        </p:txBody>
      </p:sp>
    </p:spTree>
    <p:extLst>
      <p:ext uri="{BB962C8B-B14F-4D97-AF65-F5344CB8AC3E}">
        <p14:creationId xmlns:p14="http://schemas.microsoft.com/office/powerpoint/2010/main" val="1986994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8"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00FA6DB8-BB4C-4BCC-AC1C-B075AE5D74FB}" type="slidenum">
              <a:rPr lang="en-US" altLang="zh-TW"/>
              <a:pPr>
                <a:buClr>
                  <a:srgbClr val="336699"/>
                </a:buClr>
              </a:pPr>
              <a:t>‹#›</a:t>
            </a:fld>
            <a:endParaRPr lang="en-US" altLang="zh-TW"/>
          </a:p>
        </p:txBody>
      </p:sp>
    </p:spTree>
    <p:extLst>
      <p:ext uri="{BB962C8B-B14F-4D97-AF65-F5344CB8AC3E}">
        <p14:creationId xmlns:p14="http://schemas.microsoft.com/office/powerpoint/2010/main" val="1595568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4"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FD9EE591-6763-46F4-BDE6-A17D770CA624}" type="slidenum">
              <a:rPr lang="en-US" altLang="zh-TW"/>
              <a:pPr>
                <a:buClr>
                  <a:srgbClr val="336699"/>
                </a:buClr>
              </a:pPr>
              <a:t>‹#›</a:t>
            </a:fld>
            <a:endParaRPr lang="en-US" altLang="zh-TW"/>
          </a:p>
        </p:txBody>
      </p:sp>
    </p:spTree>
    <p:extLst>
      <p:ext uri="{BB962C8B-B14F-4D97-AF65-F5344CB8AC3E}">
        <p14:creationId xmlns:p14="http://schemas.microsoft.com/office/powerpoint/2010/main" val="1267729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3"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19BB12E7-73AF-4B07-A590-5B54FBA12DC8}" type="slidenum">
              <a:rPr lang="en-US" altLang="zh-TW"/>
              <a:pPr>
                <a:buClr>
                  <a:srgbClr val="336699"/>
                </a:buClr>
              </a:pPr>
              <a:t>‹#›</a:t>
            </a:fld>
            <a:endParaRPr lang="en-US" altLang="zh-TW"/>
          </a:p>
        </p:txBody>
      </p:sp>
    </p:spTree>
    <p:extLst>
      <p:ext uri="{BB962C8B-B14F-4D97-AF65-F5344CB8AC3E}">
        <p14:creationId xmlns:p14="http://schemas.microsoft.com/office/powerpoint/2010/main" val="156933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6"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07F71A0C-F5A5-4980-A199-6B6CCCBB45B0}" type="slidenum">
              <a:rPr lang="en-US" altLang="zh-TW"/>
              <a:pPr>
                <a:buClr>
                  <a:srgbClr val="336699"/>
                </a:buClr>
              </a:pPr>
              <a:t>‹#›</a:t>
            </a:fld>
            <a:endParaRPr lang="en-US" altLang="zh-TW"/>
          </a:p>
        </p:txBody>
      </p:sp>
    </p:spTree>
    <p:extLst>
      <p:ext uri="{BB962C8B-B14F-4D97-AF65-F5344CB8AC3E}">
        <p14:creationId xmlns:p14="http://schemas.microsoft.com/office/powerpoint/2010/main" val="2091242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7"/>
          <p:cNvSpPr>
            <a:spLocks noGrp="1" noChangeArrowheads="1"/>
          </p:cNvSpPr>
          <p:nvPr>
            <p:ph type="ftr" sz="quarter" idx="10"/>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defRPr/>
            </a:pPr>
            <a:r>
              <a:rPr lang="en-US" altLang="zh-TW"/>
              <a:t>2009 (C), All rights reserved to Office of Physical Education, Ming Chi University of Technology</a:t>
            </a:r>
          </a:p>
        </p:txBody>
      </p:sp>
      <p:sp>
        <p:nvSpPr>
          <p:cNvPr id="6" name="Rectangle 8"/>
          <p:cNvSpPr>
            <a:spLocks noGrp="1" noChangeArrowheads="1"/>
          </p:cNvSpPr>
          <p:nvPr>
            <p:ph type="sldNum" sz="quarter" idx="11"/>
          </p:nvPr>
        </p:nvSpPr>
        <p:spPr/>
        <p:txBody>
          <a:bodyPr/>
          <a:lstStyle>
            <a:lvl1pPr>
              <a:lnSpc>
                <a:spcPct val="80000"/>
              </a:lnSpc>
              <a:spcBef>
                <a:spcPct val="20000"/>
              </a:spcBef>
              <a:buClr>
                <a:schemeClr val="hlink"/>
              </a:buClr>
              <a:buSzPct val="75000"/>
              <a:buFont typeface="Wingdings" panose="05000000000000000000" pitchFamily="2" charset="2"/>
              <a:buChar char="u"/>
              <a:defRPr b="1"/>
            </a:lvl1pPr>
          </a:lstStyle>
          <a:p>
            <a:pPr>
              <a:buClr>
                <a:srgbClr val="336699"/>
              </a:buClr>
            </a:pPr>
            <a:fld id="{7C105B40-3219-4A64-8CC5-9AA0F4C63550}" type="slidenum">
              <a:rPr lang="en-US" altLang="zh-TW"/>
              <a:pPr>
                <a:buClr>
                  <a:srgbClr val="336699"/>
                </a:buClr>
              </a:pPr>
              <a:t>‹#›</a:t>
            </a:fld>
            <a:endParaRPr lang="en-US" altLang="zh-TW"/>
          </a:p>
        </p:txBody>
      </p:sp>
    </p:spTree>
    <p:extLst>
      <p:ext uri="{BB962C8B-B14F-4D97-AF65-F5344CB8AC3E}">
        <p14:creationId xmlns:p14="http://schemas.microsoft.com/office/powerpoint/2010/main" val="1601924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1.pn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C4D0DE"/>
            </a:gs>
            <a:gs pos="50000">
              <a:srgbClr val="FFFFFF"/>
            </a:gs>
            <a:gs pos="100000">
              <a:srgbClr val="FFFFFF"/>
            </a:gs>
          </a:gsLst>
          <a:lin ang="16200000"/>
        </a:gradFill>
        <a:effectLst/>
      </p:bgPr>
    </p:bg>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bwMode="auto">
          <a:xfrm>
            <a:off x="755651" y="1500188"/>
            <a:ext cx="10668000" cy="451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9" name="矩形 8"/>
          <p:cNvSpPr/>
          <p:nvPr/>
        </p:nvSpPr>
        <p:spPr bwMode="auto">
          <a:xfrm>
            <a:off x="0" y="1"/>
            <a:ext cx="12192000" cy="1052513"/>
          </a:xfrm>
          <a:prstGeom prst="rect">
            <a:avLst/>
          </a:prstGeom>
          <a:gradFill>
            <a:gsLst>
              <a:gs pos="0">
                <a:schemeClr val="accent1">
                  <a:tint val="66000"/>
                  <a:satMod val="160000"/>
                </a:schemeClr>
              </a:gs>
              <a:gs pos="50000">
                <a:schemeClr val="bg1"/>
              </a:gs>
              <a:gs pos="100000">
                <a:schemeClr val="bg1"/>
              </a:gs>
            </a:gsLst>
            <a:lin ang="16200000" scaled="0"/>
          </a:gradFill>
          <a:ln>
            <a:noFill/>
            <a:headEnd type="none" w="med" len="med"/>
            <a:tailEnd type="none" w="med" len="med"/>
          </a:ln>
          <a:effectLst>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a:lstStyle/>
          <a:p>
            <a:pPr>
              <a:lnSpc>
                <a:spcPct val="100000"/>
              </a:lnSpc>
              <a:spcBef>
                <a:spcPct val="0"/>
              </a:spcBef>
              <a:buClrTx/>
              <a:buSzTx/>
              <a:buFontTx/>
              <a:buNone/>
              <a:defRPr/>
            </a:pPr>
            <a:endParaRPr lang="zh-TW" altLang="en-US" sz="1800" b="0">
              <a:solidFill>
                <a:srgbClr val="F0002E"/>
              </a:solidFill>
            </a:endParaRPr>
          </a:p>
        </p:txBody>
      </p:sp>
      <p:sp>
        <p:nvSpPr>
          <p:cNvPr id="13316" name="Rectangle 2"/>
          <p:cNvSpPr>
            <a:spLocks noGrp="1" noChangeArrowheads="1"/>
          </p:cNvSpPr>
          <p:nvPr>
            <p:ph type="title"/>
          </p:nvPr>
        </p:nvSpPr>
        <p:spPr bwMode="auto">
          <a:xfrm>
            <a:off x="0" y="1"/>
            <a:ext cx="12192000" cy="105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4" name="Rectangle 7"/>
          <p:cNvSpPr>
            <a:spLocks noGrp="1" noChangeArrowheads="1"/>
          </p:cNvSpPr>
          <p:nvPr>
            <p:ph type="ftr" sz="quarter" idx="3"/>
          </p:nvPr>
        </p:nvSpPr>
        <p:spPr bwMode="auto">
          <a:xfrm>
            <a:off x="762000" y="6429375"/>
            <a:ext cx="9239251"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kumimoji="0" sz="1100" b="0" i="1">
                <a:solidFill>
                  <a:srgbClr val="000000"/>
                </a:solidFill>
                <a:latin typeface="Verdana" pitchFamily="34" charset="0"/>
                <a:ea typeface="+mn-ea"/>
                <a:cs typeface="+mn-cs"/>
              </a:defRPr>
            </a:lvl1pPr>
          </a:lstStyle>
          <a:p>
            <a:pPr>
              <a:lnSpc>
                <a:spcPct val="100000"/>
              </a:lnSpc>
              <a:spcBef>
                <a:spcPct val="0"/>
              </a:spcBef>
              <a:buClrTx/>
              <a:buSzTx/>
              <a:buFontTx/>
              <a:buNone/>
              <a:defRPr/>
            </a:pPr>
            <a:r>
              <a:rPr lang="en-US" altLang="zh-TW"/>
              <a:t>2009 (C), All rights reserved to Office of Physical Education, Ming Chi University of Technology</a:t>
            </a:r>
          </a:p>
        </p:txBody>
      </p:sp>
      <p:sp>
        <p:nvSpPr>
          <p:cNvPr id="15" name="Rectangle 8"/>
          <p:cNvSpPr>
            <a:spLocks noGrp="1" noChangeArrowheads="1"/>
          </p:cNvSpPr>
          <p:nvPr>
            <p:ph type="sldNum" sz="quarter" idx="4"/>
          </p:nvPr>
        </p:nvSpPr>
        <p:spPr bwMode="auto">
          <a:xfrm>
            <a:off x="10382251" y="6429375"/>
            <a:ext cx="996949" cy="29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600" b="0">
                <a:latin typeface="Verdana" panose="020B0604030504040204" pitchFamily="34" charset="0"/>
                <a:ea typeface="新細明體" panose="02020500000000000000" pitchFamily="18" charset="-120"/>
              </a:defRPr>
            </a:lvl1pPr>
          </a:lstStyle>
          <a:p>
            <a:pPr>
              <a:lnSpc>
                <a:spcPct val="100000"/>
              </a:lnSpc>
              <a:spcBef>
                <a:spcPct val="0"/>
              </a:spcBef>
              <a:buClrTx/>
              <a:buSzTx/>
              <a:buFontTx/>
              <a:buNone/>
            </a:pPr>
            <a:fld id="{AD86FC0A-5C84-4227-B130-EF6B493725FF}" type="slidenum">
              <a:rPr lang="en-US" altLang="zh-TW"/>
              <a:pPr>
                <a:lnSpc>
                  <a:spcPct val="100000"/>
                </a:lnSpc>
                <a:spcBef>
                  <a:spcPct val="0"/>
                </a:spcBef>
                <a:buClrTx/>
                <a:buSzTx/>
                <a:buFontTx/>
                <a:buNone/>
              </a:pPr>
              <a:t>‹#›</a:t>
            </a:fld>
            <a:endParaRPr lang="en-US" altLang="zh-TW"/>
          </a:p>
        </p:txBody>
      </p:sp>
    </p:spTree>
    <p:extLst>
      <p:ext uri="{BB962C8B-B14F-4D97-AF65-F5344CB8AC3E}">
        <p14:creationId xmlns:p14="http://schemas.microsoft.com/office/powerpoint/2010/main" val="1760768117"/>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Lst>
  <p:hf hdr="0" ftr="0" dt="0"/>
  <p:txStyles>
    <p:titleStyle>
      <a:lvl1pPr algn="ctr" rtl="0" eaLnBrk="0" fontAlgn="base" hangingPunct="0">
        <a:spcBef>
          <a:spcPct val="0"/>
        </a:spcBef>
        <a:spcAft>
          <a:spcPct val="0"/>
        </a:spcAft>
        <a:defRPr kumimoji="1" sz="4000">
          <a:solidFill>
            <a:schemeClr val="tx2"/>
          </a:solidFill>
          <a:latin typeface="標楷體" panose="03000509000000000000" pitchFamily="65" charset="-120"/>
          <a:ea typeface="標楷體" panose="03000509000000000000" pitchFamily="65" charset="-120"/>
          <a:cs typeface="+mj-cs"/>
        </a:defRPr>
      </a:lvl1pPr>
      <a:lvl2pPr algn="ctr" rtl="0" eaLnBrk="0" fontAlgn="base" hangingPunct="0">
        <a:spcBef>
          <a:spcPct val="0"/>
        </a:spcBef>
        <a:spcAft>
          <a:spcPct val="0"/>
        </a:spcAft>
        <a:defRPr kumimoji="1" sz="4000">
          <a:solidFill>
            <a:schemeClr val="tx2"/>
          </a:solidFill>
          <a:latin typeface="標楷體" panose="03000509000000000000" pitchFamily="65" charset="-120"/>
          <a:ea typeface="標楷體" panose="03000509000000000000" pitchFamily="65" charset="-120"/>
          <a:cs typeface="Times New Roman" pitchFamily="18" charset="0"/>
        </a:defRPr>
      </a:lvl2pPr>
      <a:lvl3pPr algn="ctr" rtl="0" eaLnBrk="0" fontAlgn="base" hangingPunct="0">
        <a:spcBef>
          <a:spcPct val="0"/>
        </a:spcBef>
        <a:spcAft>
          <a:spcPct val="0"/>
        </a:spcAft>
        <a:defRPr kumimoji="1" sz="4000">
          <a:solidFill>
            <a:schemeClr val="tx2"/>
          </a:solidFill>
          <a:latin typeface="標楷體" panose="03000509000000000000" pitchFamily="65" charset="-120"/>
          <a:ea typeface="標楷體" panose="03000509000000000000" pitchFamily="65" charset="-120"/>
          <a:cs typeface="Times New Roman" pitchFamily="18" charset="0"/>
        </a:defRPr>
      </a:lvl3pPr>
      <a:lvl4pPr algn="ctr" rtl="0" eaLnBrk="0" fontAlgn="base" hangingPunct="0">
        <a:spcBef>
          <a:spcPct val="0"/>
        </a:spcBef>
        <a:spcAft>
          <a:spcPct val="0"/>
        </a:spcAft>
        <a:defRPr kumimoji="1" sz="4000">
          <a:solidFill>
            <a:schemeClr val="tx2"/>
          </a:solidFill>
          <a:latin typeface="標楷體" panose="03000509000000000000" pitchFamily="65" charset="-120"/>
          <a:ea typeface="標楷體" panose="03000509000000000000" pitchFamily="65" charset="-120"/>
          <a:cs typeface="Times New Roman" pitchFamily="18" charset="0"/>
        </a:defRPr>
      </a:lvl4pPr>
      <a:lvl5pPr algn="ctr" rtl="0" eaLnBrk="0" fontAlgn="base" hangingPunct="0">
        <a:spcBef>
          <a:spcPct val="0"/>
        </a:spcBef>
        <a:spcAft>
          <a:spcPct val="0"/>
        </a:spcAft>
        <a:defRPr kumimoji="1" sz="4000">
          <a:solidFill>
            <a:schemeClr val="tx2"/>
          </a:solidFill>
          <a:latin typeface="標楷體" panose="03000509000000000000" pitchFamily="65" charset="-120"/>
          <a:ea typeface="標楷體" panose="03000509000000000000" pitchFamily="65" charset="-120"/>
          <a:cs typeface="Times New Roman" pitchFamily="18" charset="0"/>
        </a:defRPr>
      </a:lvl5pPr>
      <a:lvl6pPr marL="457200" algn="l" rtl="0" fontAlgn="base">
        <a:spcBef>
          <a:spcPct val="0"/>
        </a:spcBef>
        <a:spcAft>
          <a:spcPct val="0"/>
        </a:spcAft>
        <a:defRPr kumimoji="1" sz="3600">
          <a:solidFill>
            <a:schemeClr val="tx2"/>
          </a:solidFill>
          <a:latin typeface="Times New Roman" pitchFamily="18" charset="0"/>
          <a:ea typeface="新細明體" pitchFamily="18" charset="-120"/>
          <a:cs typeface="Times New Roman" pitchFamily="18" charset="0"/>
        </a:defRPr>
      </a:lvl6pPr>
      <a:lvl7pPr marL="914400" algn="l" rtl="0" fontAlgn="base">
        <a:spcBef>
          <a:spcPct val="0"/>
        </a:spcBef>
        <a:spcAft>
          <a:spcPct val="0"/>
        </a:spcAft>
        <a:defRPr kumimoji="1" sz="3600">
          <a:solidFill>
            <a:schemeClr val="tx2"/>
          </a:solidFill>
          <a:latin typeface="Times New Roman" pitchFamily="18" charset="0"/>
          <a:ea typeface="新細明體" pitchFamily="18" charset="-120"/>
          <a:cs typeface="Times New Roman" pitchFamily="18" charset="0"/>
        </a:defRPr>
      </a:lvl7pPr>
      <a:lvl8pPr marL="1371600" algn="l" rtl="0" fontAlgn="base">
        <a:spcBef>
          <a:spcPct val="0"/>
        </a:spcBef>
        <a:spcAft>
          <a:spcPct val="0"/>
        </a:spcAft>
        <a:defRPr kumimoji="1" sz="3600">
          <a:solidFill>
            <a:schemeClr val="tx2"/>
          </a:solidFill>
          <a:latin typeface="Times New Roman" pitchFamily="18" charset="0"/>
          <a:ea typeface="新細明體" pitchFamily="18" charset="-120"/>
          <a:cs typeface="Times New Roman" pitchFamily="18" charset="0"/>
        </a:defRPr>
      </a:lvl8pPr>
      <a:lvl9pPr marL="1828800" algn="l" rtl="0" fontAlgn="base">
        <a:spcBef>
          <a:spcPct val="0"/>
        </a:spcBef>
        <a:spcAft>
          <a:spcPct val="0"/>
        </a:spcAft>
        <a:defRPr kumimoji="1" sz="3600">
          <a:solidFill>
            <a:schemeClr val="tx2"/>
          </a:solidFill>
          <a:latin typeface="Times New Roman" pitchFamily="18" charset="0"/>
          <a:ea typeface="新細明體" pitchFamily="18" charset="-120"/>
          <a:cs typeface="Times New Roman" pitchFamily="18" charset="0"/>
        </a:defRPr>
      </a:lvl9pPr>
    </p:titleStyle>
    <p:bodyStyle>
      <a:lvl1pPr marL="469900" indent="-469900" algn="l" rtl="0" eaLnBrk="0" fontAlgn="base" hangingPunct="0">
        <a:lnSpc>
          <a:spcPct val="120000"/>
        </a:lnSpc>
        <a:spcBef>
          <a:spcPct val="20000"/>
        </a:spcBef>
        <a:spcAft>
          <a:spcPct val="0"/>
        </a:spcAft>
        <a:buClr>
          <a:schemeClr val="accent2"/>
        </a:buClr>
        <a:buFont typeface="Wingdings" panose="05000000000000000000" pitchFamily="2" charset="2"/>
        <a:buChar char="n"/>
        <a:defRPr kumimoji="1" sz="2800">
          <a:solidFill>
            <a:schemeClr val="tx1"/>
          </a:solidFill>
          <a:latin typeface="+mn-lt"/>
          <a:ea typeface="+mn-ea"/>
          <a:cs typeface="+mn-cs"/>
        </a:defRPr>
      </a:lvl1pPr>
      <a:lvl2pPr marL="908050" indent="-436563" algn="l" rtl="0" eaLnBrk="0" fontAlgn="base" hangingPunct="0">
        <a:lnSpc>
          <a:spcPct val="120000"/>
        </a:lnSpc>
        <a:spcBef>
          <a:spcPct val="20000"/>
        </a:spcBef>
        <a:spcAft>
          <a:spcPct val="0"/>
        </a:spcAft>
        <a:buClr>
          <a:srgbClr val="FF9900"/>
        </a:buClr>
        <a:buFont typeface="Wingdings" panose="05000000000000000000" pitchFamily="2" charset="2"/>
        <a:buChar char="n"/>
        <a:defRPr kumimoji="1" sz="2600">
          <a:solidFill>
            <a:schemeClr val="tx1"/>
          </a:solidFill>
          <a:latin typeface="+mn-lt"/>
          <a:ea typeface="+mn-ea"/>
          <a:cs typeface="+mn-cs"/>
        </a:defRPr>
      </a:lvl2pPr>
      <a:lvl3pPr marL="1304925" indent="-395288" algn="l" rtl="0" eaLnBrk="0" fontAlgn="base" hangingPunct="0">
        <a:lnSpc>
          <a:spcPct val="120000"/>
        </a:lnSpc>
        <a:spcBef>
          <a:spcPct val="20000"/>
        </a:spcBef>
        <a:spcAft>
          <a:spcPct val="0"/>
        </a:spcAft>
        <a:buClr>
          <a:schemeClr val="accent2"/>
        </a:buClr>
        <a:buFont typeface="Wingdings" panose="05000000000000000000" pitchFamily="2" charset="2"/>
        <a:buChar char="o"/>
        <a:defRPr kumimoji="1" sz="2300">
          <a:solidFill>
            <a:schemeClr val="tx1"/>
          </a:solidFill>
          <a:latin typeface="+mn-lt"/>
          <a:ea typeface="+mn-ea"/>
          <a:cs typeface="+mn-cs"/>
        </a:defRPr>
      </a:lvl3pPr>
      <a:lvl4pPr marL="1693863" indent="-387350" algn="l" rtl="0" eaLnBrk="0" fontAlgn="base" hangingPunct="0">
        <a:lnSpc>
          <a:spcPct val="120000"/>
        </a:lnSpc>
        <a:spcBef>
          <a:spcPct val="20000"/>
        </a:spcBef>
        <a:spcAft>
          <a:spcPct val="0"/>
        </a:spcAft>
        <a:buClr>
          <a:schemeClr val="accent2"/>
        </a:buClr>
        <a:buFont typeface="Wingdings" panose="05000000000000000000" pitchFamily="2" charset="2"/>
        <a:buChar char="n"/>
        <a:defRPr kumimoji="1" sz="2000">
          <a:solidFill>
            <a:schemeClr val="tx1"/>
          </a:solidFill>
          <a:latin typeface="+mn-lt"/>
          <a:ea typeface="+mn-ea"/>
          <a:cs typeface="+mn-cs"/>
        </a:defRPr>
      </a:lvl4pPr>
      <a:lvl5pPr marL="2093913" indent="-398463" algn="l" rtl="0" eaLnBrk="0" fontAlgn="base" hangingPunct="0">
        <a:lnSpc>
          <a:spcPct val="120000"/>
        </a:lnSpc>
        <a:spcBef>
          <a:spcPct val="25000"/>
        </a:spcBef>
        <a:spcAft>
          <a:spcPct val="0"/>
        </a:spcAft>
        <a:buClr>
          <a:schemeClr val="accent2"/>
        </a:buClr>
        <a:buFont typeface="Wingdings" panose="05000000000000000000" pitchFamily="2" charset="2"/>
        <a:buChar char="§"/>
        <a:defRPr kumimoji="1" sz="2000">
          <a:solidFill>
            <a:schemeClr val="tx1"/>
          </a:solidFill>
          <a:latin typeface="+mn-lt"/>
          <a:ea typeface="+mn-ea"/>
          <a:cs typeface="+mn-cs"/>
        </a:defRPr>
      </a:lvl5pPr>
      <a:lvl6pPr marL="2551113" indent="-398463" algn="l" rtl="0" fontAlgn="base">
        <a:lnSpc>
          <a:spcPct val="120000"/>
        </a:lnSpc>
        <a:spcBef>
          <a:spcPct val="25000"/>
        </a:spcBef>
        <a:spcAft>
          <a:spcPct val="0"/>
        </a:spcAft>
        <a:buClr>
          <a:schemeClr val="accent2"/>
        </a:buClr>
        <a:buFont typeface="Wingdings" pitchFamily="2" charset="2"/>
        <a:buChar char="§"/>
        <a:defRPr kumimoji="1" sz="2000">
          <a:solidFill>
            <a:schemeClr val="tx1"/>
          </a:solidFill>
          <a:latin typeface="+mn-lt"/>
          <a:ea typeface="+mn-ea"/>
          <a:cs typeface="+mn-cs"/>
        </a:defRPr>
      </a:lvl6pPr>
      <a:lvl7pPr marL="3008313" indent="-398463" algn="l" rtl="0" fontAlgn="base">
        <a:lnSpc>
          <a:spcPct val="120000"/>
        </a:lnSpc>
        <a:spcBef>
          <a:spcPct val="25000"/>
        </a:spcBef>
        <a:spcAft>
          <a:spcPct val="0"/>
        </a:spcAft>
        <a:buClr>
          <a:schemeClr val="accent2"/>
        </a:buClr>
        <a:buFont typeface="Wingdings" pitchFamily="2" charset="2"/>
        <a:buChar char="§"/>
        <a:defRPr kumimoji="1" sz="2000">
          <a:solidFill>
            <a:schemeClr val="tx1"/>
          </a:solidFill>
          <a:latin typeface="+mn-lt"/>
          <a:ea typeface="+mn-ea"/>
          <a:cs typeface="+mn-cs"/>
        </a:defRPr>
      </a:lvl7pPr>
      <a:lvl8pPr marL="3465513" indent="-398463" algn="l" rtl="0" fontAlgn="base">
        <a:lnSpc>
          <a:spcPct val="120000"/>
        </a:lnSpc>
        <a:spcBef>
          <a:spcPct val="25000"/>
        </a:spcBef>
        <a:spcAft>
          <a:spcPct val="0"/>
        </a:spcAft>
        <a:buClr>
          <a:schemeClr val="accent2"/>
        </a:buClr>
        <a:buFont typeface="Wingdings" pitchFamily="2" charset="2"/>
        <a:buChar char="§"/>
        <a:defRPr kumimoji="1" sz="2000">
          <a:solidFill>
            <a:schemeClr val="tx1"/>
          </a:solidFill>
          <a:latin typeface="+mn-lt"/>
          <a:ea typeface="+mn-ea"/>
          <a:cs typeface="+mn-cs"/>
        </a:defRPr>
      </a:lvl8pPr>
      <a:lvl9pPr marL="3922713" indent="-398463" algn="l" rtl="0" fontAlgn="base">
        <a:lnSpc>
          <a:spcPct val="120000"/>
        </a:lnSpc>
        <a:spcBef>
          <a:spcPct val="25000"/>
        </a:spcBef>
        <a:spcAft>
          <a:spcPct val="0"/>
        </a:spcAft>
        <a:buClr>
          <a:schemeClr val="accent2"/>
        </a:buClr>
        <a:buFont typeface="Wingdings" pitchFamily="2" charset="2"/>
        <a:buChar char="§"/>
        <a:defRPr kumimoji="1" sz="20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9" name="手繪多邊形 18"/>
          <p:cNvSpPr/>
          <p:nvPr userDrawn="1"/>
        </p:nvSpPr>
        <p:spPr>
          <a:xfrm>
            <a:off x="10713493" y="0"/>
            <a:ext cx="1473958" cy="4067033"/>
          </a:xfrm>
          <a:custGeom>
            <a:avLst/>
            <a:gdLst>
              <a:gd name="connsiteX0" fmla="*/ 1473958 w 1473958"/>
              <a:gd name="connsiteY0" fmla="*/ 0 h 4067033"/>
              <a:gd name="connsiteX1" fmla="*/ 0 w 1473958"/>
              <a:gd name="connsiteY1" fmla="*/ 0 h 4067033"/>
              <a:gd name="connsiteX2" fmla="*/ 873456 w 1473958"/>
              <a:gd name="connsiteY2" fmla="*/ 4067033 h 4067033"/>
              <a:gd name="connsiteX3" fmla="*/ 1473958 w 1473958"/>
              <a:gd name="connsiteY3" fmla="*/ 0 h 4067033"/>
            </a:gdLst>
            <a:ahLst/>
            <a:cxnLst>
              <a:cxn ang="0">
                <a:pos x="connsiteX0" y="connsiteY0"/>
              </a:cxn>
              <a:cxn ang="0">
                <a:pos x="connsiteX1" y="connsiteY1"/>
              </a:cxn>
              <a:cxn ang="0">
                <a:pos x="connsiteX2" y="connsiteY2"/>
              </a:cxn>
              <a:cxn ang="0">
                <a:pos x="connsiteX3" y="connsiteY3"/>
              </a:cxn>
            </a:cxnLst>
            <a:rect l="l" t="t" r="r" b="b"/>
            <a:pathLst>
              <a:path w="1473958" h="4067033">
                <a:moveTo>
                  <a:pt x="1473958" y="0"/>
                </a:moveTo>
                <a:lnTo>
                  <a:pt x="0" y="0"/>
                </a:lnTo>
                <a:lnTo>
                  <a:pt x="873456" y="4067033"/>
                </a:lnTo>
                <a:lnTo>
                  <a:pt x="1473958"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dirty="0">
              <a:ln>
                <a:noFill/>
              </a:ln>
              <a:solidFill>
                <a:prstClr val="white"/>
              </a:solidFill>
              <a:effectLst/>
              <a:uLnTx/>
              <a:uFillTx/>
              <a:latin typeface="Calibri"/>
              <a:ea typeface="標楷體"/>
              <a:cs typeface="+mn-cs"/>
            </a:endParaRPr>
          </a:p>
        </p:txBody>
      </p:sp>
      <p:sp>
        <p:nvSpPr>
          <p:cNvPr id="11" name="手繪多邊形 10"/>
          <p:cNvSpPr/>
          <p:nvPr userDrawn="1"/>
        </p:nvSpPr>
        <p:spPr>
          <a:xfrm>
            <a:off x="10884886" y="0"/>
            <a:ext cx="1310185" cy="6455391"/>
          </a:xfrm>
          <a:custGeom>
            <a:avLst/>
            <a:gdLst>
              <a:gd name="connsiteX0" fmla="*/ 1310185 w 1310185"/>
              <a:gd name="connsiteY0" fmla="*/ 0 h 6455391"/>
              <a:gd name="connsiteX1" fmla="*/ 0 w 1310185"/>
              <a:gd name="connsiteY1" fmla="*/ 6455391 h 6455391"/>
              <a:gd name="connsiteX2" fmla="*/ 1310185 w 1310185"/>
              <a:gd name="connsiteY2" fmla="*/ 6455391 h 6455391"/>
              <a:gd name="connsiteX3" fmla="*/ 1310185 w 1310185"/>
              <a:gd name="connsiteY3" fmla="*/ 0 h 6455391"/>
            </a:gdLst>
            <a:ahLst/>
            <a:cxnLst>
              <a:cxn ang="0">
                <a:pos x="connsiteX0" y="connsiteY0"/>
              </a:cxn>
              <a:cxn ang="0">
                <a:pos x="connsiteX1" y="connsiteY1"/>
              </a:cxn>
              <a:cxn ang="0">
                <a:pos x="connsiteX2" y="connsiteY2"/>
              </a:cxn>
              <a:cxn ang="0">
                <a:pos x="connsiteX3" y="connsiteY3"/>
              </a:cxn>
            </a:cxnLst>
            <a:rect l="l" t="t" r="r" b="b"/>
            <a:pathLst>
              <a:path w="1310185" h="6455391">
                <a:moveTo>
                  <a:pt x="1310185" y="0"/>
                </a:moveTo>
                <a:lnTo>
                  <a:pt x="0" y="6455391"/>
                </a:lnTo>
                <a:lnTo>
                  <a:pt x="1310185" y="6455391"/>
                </a:lnTo>
                <a:lnTo>
                  <a:pt x="1310185"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Calibri"/>
              <a:ea typeface="標楷體"/>
              <a:cs typeface="+mn-cs"/>
            </a:endParaRPr>
          </a:p>
        </p:txBody>
      </p:sp>
      <p:sp>
        <p:nvSpPr>
          <p:cNvPr id="14" name="矩形 13"/>
          <p:cNvSpPr/>
          <p:nvPr userDrawn="1"/>
        </p:nvSpPr>
        <p:spPr>
          <a:xfrm>
            <a:off x="766816" y="187701"/>
            <a:ext cx="9720000" cy="6120000"/>
          </a:xfrm>
          <a:prstGeom prst="rect">
            <a:avLst/>
          </a:prstGeom>
          <a:solidFill>
            <a:schemeClr val="bg1"/>
          </a:solidFill>
          <a:effectLst>
            <a:softEdge rad="165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Calibri"/>
              <a:ea typeface="標楷體"/>
              <a:cs typeface="+mn-cs"/>
            </a:endParaRPr>
          </a:p>
        </p:txBody>
      </p:sp>
      <p:sp>
        <p:nvSpPr>
          <p:cNvPr id="10" name="矩形 9"/>
          <p:cNvSpPr/>
          <p:nvPr userDrawn="1"/>
        </p:nvSpPr>
        <p:spPr>
          <a:xfrm>
            <a:off x="0" y="6444032"/>
            <a:ext cx="12192000" cy="41396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2000" b="1" i="0" u="none" strike="noStrike" kern="1200" cap="none" spc="0" normalizeH="0" baseline="0" noProof="0" dirty="0">
                <a:ln>
                  <a:noFill/>
                </a:ln>
                <a:solidFill>
                  <a:prstClr val="black"/>
                </a:solidFill>
                <a:effectLst/>
                <a:uLnTx/>
                <a:uFillTx/>
                <a:latin typeface="Arial" panose="020B0604020202020204" pitchFamily="34" charset="0"/>
                <a:ea typeface="標楷體"/>
                <a:cs typeface="Arial" panose="020B0604020202020204" pitchFamily="34" charset="0"/>
              </a:rPr>
              <a:t>C</a:t>
            </a:r>
            <a:r>
              <a:rPr kumimoji="0" lang="en-US" altLang="zh-TW" sz="2000" b="1" i="0" u="none" strike="noStrike" kern="1200" cap="none" spc="0" normalizeH="0" baseline="0" noProof="0" dirty="0">
                <a:ln>
                  <a:noFill/>
                </a:ln>
                <a:solidFill>
                  <a:prstClr val="white"/>
                </a:solidFill>
                <a:effectLst/>
                <a:uLnTx/>
                <a:uFillTx/>
                <a:latin typeface="Arial" panose="020B0604020202020204" pitchFamily="34" charset="0"/>
                <a:ea typeface="標楷體"/>
                <a:cs typeface="Arial" panose="020B0604020202020204" pitchFamily="34" charset="0"/>
              </a:rPr>
              <a:t>hang </a:t>
            </a:r>
            <a:r>
              <a:rPr kumimoji="0" lang="en-US" altLang="zh-TW" sz="2000" b="1" i="0" u="none" strike="noStrike" kern="1200" cap="none" spc="0" normalizeH="0" baseline="0" noProof="0" dirty="0">
                <a:ln>
                  <a:noFill/>
                </a:ln>
                <a:solidFill>
                  <a:prstClr val="black"/>
                </a:solidFill>
                <a:effectLst/>
                <a:uLnTx/>
                <a:uFillTx/>
                <a:latin typeface="Arial" panose="020B0604020202020204" pitchFamily="34" charset="0"/>
                <a:ea typeface="標楷體"/>
                <a:cs typeface="Arial" panose="020B0604020202020204" pitchFamily="34" charset="0"/>
              </a:rPr>
              <a:t>G</a:t>
            </a:r>
            <a:r>
              <a:rPr kumimoji="0" lang="en-US" altLang="zh-TW" sz="2000" b="1" i="0" u="none" strike="noStrike" kern="1200" cap="none" spc="0" normalizeH="0" baseline="0" noProof="0" dirty="0">
                <a:ln>
                  <a:noFill/>
                </a:ln>
                <a:solidFill>
                  <a:prstClr val="white"/>
                </a:solidFill>
                <a:effectLst/>
                <a:uLnTx/>
                <a:uFillTx/>
                <a:latin typeface="Arial" panose="020B0604020202020204" pitchFamily="34" charset="0"/>
                <a:ea typeface="標楷體"/>
                <a:cs typeface="Arial" panose="020B0604020202020204" pitchFamily="34" charset="0"/>
              </a:rPr>
              <a:t>ung </a:t>
            </a:r>
            <a:r>
              <a:rPr kumimoji="0" lang="en-US" altLang="zh-TW" sz="2000" b="1" i="0" u="none" strike="noStrike" kern="1200" cap="none" spc="0" normalizeH="0" baseline="0" noProof="0" dirty="0">
                <a:ln>
                  <a:noFill/>
                </a:ln>
                <a:solidFill>
                  <a:prstClr val="black"/>
                </a:solidFill>
                <a:effectLst/>
                <a:uLnTx/>
                <a:uFillTx/>
                <a:latin typeface="Arial" panose="020B0604020202020204" pitchFamily="34" charset="0"/>
                <a:ea typeface="標楷體"/>
                <a:cs typeface="Arial" panose="020B0604020202020204" pitchFamily="34" charset="0"/>
              </a:rPr>
              <a:t>U</a:t>
            </a:r>
            <a:r>
              <a:rPr kumimoji="0" lang="en-US" altLang="zh-TW" sz="2000" b="1" i="0" u="none" strike="noStrike" kern="1200" cap="none" spc="0" normalizeH="0" baseline="0" noProof="0" dirty="0">
                <a:ln>
                  <a:noFill/>
                </a:ln>
                <a:solidFill>
                  <a:prstClr val="white"/>
                </a:solidFill>
                <a:effectLst/>
                <a:uLnTx/>
                <a:uFillTx/>
                <a:latin typeface="Arial" panose="020B0604020202020204" pitchFamily="34" charset="0"/>
                <a:ea typeface="標楷體"/>
                <a:cs typeface="Arial" panose="020B0604020202020204" pitchFamily="34" charset="0"/>
              </a:rPr>
              <a:t>niversity</a:t>
            </a:r>
            <a:endParaRPr kumimoji="0" lang="zh-TW" altLang="en-US" sz="2000" b="1" i="0" u="none" strike="noStrike" kern="1200" cap="none" spc="0" normalizeH="0" baseline="0" noProof="0" dirty="0">
              <a:ln>
                <a:noFill/>
              </a:ln>
              <a:solidFill>
                <a:prstClr val="white"/>
              </a:solidFill>
              <a:effectLst/>
              <a:uLnTx/>
              <a:uFillTx/>
              <a:latin typeface="Arial" panose="020B0604020202020204" pitchFamily="34" charset="0"/>
              <a:ea typeface="標楷體"/>
              <a:cs typeface="Arial" panose="020B0604020202020204" pitchFamily="34" charset="0"/>
            </a:endParaRPr>
          </a:p>
        </p:txBody>
      </p:sp>
      <p:sp>
        <p:nvSpPr>
          <p:cNvPr id="2" name="標題版面配置區 1"/>
          <p:cNvSpPr>
            <a:spLocks noGrp="1"/>
          </p:cNvSpPr>
          <p:nvPr>
            <p:ph type="title"/>
          </p:nvPr>
        </p:nvSpPr>
        <p:spPr>
          <a:xfrm>
            <a:off x="876000" y="365125"/>
            <a:ext cx="9552276" cy="1325563"/>
          </a:xfrm>
          <a:prstGeom prst="rect">
            <a:avLst/>
          </a:prstGeom>
        </p:spPr>
        <p:txBody>
          <a:bodyPr vert="horz" lIns="91440" tIns="45720" rIns="91440" bIns="45720" rtlCol="0" anchor="b">
            <a:normAutofit/>
          </a:bodyPr>
          <a:lstStyle/>
          <a:p>
            <a:r>
              <a:rPr lang="zh-TW" altLang="en-US" dirty="0"/>
              <a:t>按一下以編輯母片標題樣式</a:t>
            </a:r>
          </a:p>
        </p:txBody>
      </p:sp>
      <p:sp>
        <p:nvSpPr>
          <p:cNvPr id="3" name="文字版面配置區 2"/>
          <p:cNvSpPr>
            <a:spLocks noGrp="1"/>
          </p:cNvSpPr>
          <p:nvPr>
            <p:ph type="body" idx="1"/>
          </p:nvPr>
        </p:nvSpPr>
        <p:spPr>
          <a:xfrm>
            <a:off x="876000" y="1825625"/>
            <a:ext cx="9552276" cy="4351338"/>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6" name="投影片編號版面配置區 5"/>
          <p:cNvSpPr>
            <a:spLocks noGrp="1"/>
          </p:cNvSpPr>
          <p:nvPr>
            <p:ph type="sldNum" sz="quarter" idx="4"/>
          </p:nvPr>
        </p:nvSpPr>
        <p:spPr>
          <a:xfrm>
            <a:off x="4836000" y="6444032"/>
            <a:ext cx="2520000" cy="252000"/>
          </a:xfrm>
          <a:prstGeom prst="rect">
            <a:avLst/>
          </a:prstGeom>
        </p:spPr>
        <p:txBody>
          <a:bodyPr vert="horz" lIns="91440" tIns="45720" rIns="91440" bIns="45720" rtlCol="0" anchor="ctr"/>
          <a:lstStyle>
            <a:lvl1pPr algn="ctr">
              <a:defRPr sz="1400">
                <a:solidFill>
                  <a:schemeClr val="tx1"/>
                </a:solidFill>
                <a:latin typeface="微軟正黑體" panose="020B0604030504040204" pitchFamily="34" charset="-120"/>
                <a:ea typeface="微軟正黑體" panose="020B0604030504040204" pitchFamily="34" charset="-12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微軟正黑體" panose="020B0604030504040204" pitchFamily="34" charset="-12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zh-TW" altLang="en-US" sz="14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cs typeface="+mn-cs"/>
            </a:endParaRPr>
          </a:p>
        </p:txBody>
      </p:sp>
      <p:pic>
        <p:nvPicPr>
          <p:cNvPr id="8" name="圖片 7"/>
          <p:cNvPicPr>
            <a:picLocks noChangeAspect="1"/>
          </p:cNvPicPr>
          <p:nvPr userDrawn="1"/>
        </p:nvPicPr>
        <p:blipFill rotWithShape="1">
          <a:blip r:embed="rId13" cstate="print">
            <a:extLst>
              <a:ext uri="{28A0092B-C50C-407E-A947-70E740481C1C}">
                <a14:useLocalDpi xmlns:a14="http://schemas.microsoft.com/office/drawing/2010/main"/>
              </a:ext>
            </a:extLst>
          </a:blip>
          <a:srcRect/>
          <a:stretch/>
        </p:blipFill>
        <p:spPr>
          <a:xfrm>
            <a:off x="10910472" y="50549"/>
            <a:ext cx="1116000" cy="971105"/>
          </a:xfrm>
          <a:prstGeom prst="rect">
            <a:avLst/>
          </a:prstGeom>
        </p:spPr>
      </p:pic>
    </p:spTree>
    <p:extLst>
      <p:ext uri="{BB962C8B-B14F-4D97-AF65-F5344CB8AC3E}">
        <p14:creationId xmlns:p14="http://schemas.microsoft.com/office/powerpoint/2010/main" val="893460185"/>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hf hdr="0" ftr="0" dt="0"/>
  <p:txStyles>
    <p:titleStyle>
      <a:lvl1pPr algn="l" defTabSz="914400" rtl="0" eaLnBrk="1" latinLnBrk="0" hangingPunct="1">
        <a:lnSpc>
          <a:spcPct val="90000"/>
        </a:lnSpc>
        <a:spcBef>
          <a:spcPct val="0"/>
        </a:spcBef>
        <a:buNone/>
        <a:defRPr sz="4400" b="1" kern="1200">
          <a:solidFill>
            <a:srgbClr val="000099"/>
          </a:solidFill>
          <a:latin typeface="標楷體" panose="03000509000000000000" pitchFamily="65" charset="-120"/>
          <a:ea typeface="標楷體" panose="03000509000000000000" pitchFamily="65" charset="-120"/>
          <a:cs typeface="+mj-cs"/>
        </a:defRPr>
      </a:lvl1pPr>
    </p:titleStyle>
    <p:bodyStyle>
      <a:lvl1pPr marL="228600" indent="-228600" algn="l" defTabSz="914400" rtl="0" eaLnBrk="1" latinLnBrk="0" hangingPunct="1">
        <a:lnSpc>
          <a:spcPct val="90000"/>
        </a:lnSpc>
        <a:spcBef>
          <a:spcPts val="1000"/>
        </a:spcBef>
        <a:buClr>
          <a:srgbClr val="C00000"/>
        </a:buClr>
        <a:buFont typeface="Wingdings" panose="05000000000000000000" pitchFamily="2" charset="2"/>
        <a:buChar char="l"/>
        <a:defRPr sz="3200" kern="1200">
          <a:solidFill>
            <a:schemeClr val="tx1"/>
          </a:solidFill>
          <a:latin typeface="標楷體" panose="03000509000000000000" pitchFamily="65" charset="-120"/>
          <a:ea typeface="標楷體" panose="03000509000000000000" pitchFamily="65" charset="-120"/>
          <a:cs typeface="+mn-cs"/>
        </a:defRPr>
      </a:lvl1pPr>
      <a:lvl2pPr marL="685800" indent="-228600" algn="l" defTabSz="914400" rtl="0" eaLnBrk="1" latinLnBrk="0" hangingPunct="1">
        <a:lnSpc>
          <a:spcPct val="90000"/>
        </a:lnSpc>
        <a:spcBef>
          <a:spcPts val="500"/>
        </a:spcBef>
        <a:buClr>
          <a:srgbClr val="0070C0"/>
        </a:buClr>
        <a:buFont typeface="Wingdings" panose="05000000000000000000" pitchFamily="2" charset="2"/>
        <a:buChar char="p"/>
        <a:defRPr sz="2800" kern="1200">
          <a:solidFill>
            <a:schemeClr val="tx1"/>
          </a:solidFill>
          <a:latin typeface="標楷體" panose="03000509000000000000" pitchFamily="65" charset="-120"/>
          <a:ea typeface="標楷體" panose="03000509000000000000" pitchFamily="65" charset="-120"/>
          <a:cs typeface="+mn-cs"/>
        </a:defRPr>
      </a:lvl2pPr>
      <a:lvl3pPr marL="1143000" indent="-228600" algn="l" defTabSz="914400" rtl="0" eaLnBrk="1" latinLnBrk="0" hangingPunct="1">
        <a:lnSpc>
          <a:spcPct val="90000"/>
        </a:lnSpc>
        <a:spcBef>
          <a:spcPts val="500"/>
        </a:spcBef>
        <a:buClr>
          <a:schemeClr val="accent2"/>
        </a:buClr>
        <a:buFont typeface="Wingdings" panose="05000000000000000000" pitchFamily="2" charset="2"/>
        <a:buChar char="u"/>
        <a:defRPr sz="2400" kern="1200">
          <a:solidFill>
            <a:schemeClr val="tx1"/>
          </a:solidFill>
          <a:latin typeface="標楷體" panose="03000509000000000000" pitchFamily="65" charset="-120"/>
          <a:ea typeface="標楷體" panose="03000509000000000000" pitchFamily="65" charset="-120"/>
          <a:cs typeface="+mn-cs"/>
        </a:defRPr>
      </a:lvl3pPr>
      <a:lvl4pPr marL="1600200" indent="-228600" algn="l" defTabSz="914400" rtl="0" eaLnBrk="1" latinLnBrk="0" hangingPunct="1">
        <a:lnSpc>
          <a:spcPct val="90000"/>
        </a:lnSpc>
        <a:spcBef>
          <a:spcPts val="500"/>
        </a:spcBef>
        <a:buClr>
          <a:srgbClr val="C00000"/>
        </a:buClr>
        <a:buFont typeface="Wingdings" panose="05000000000000000000" pitchFamily="2" charset="2"/>
        <a:buChar char="Ø"/>
        <a:defRPr sz="2000" kern="1200">
          <a:solidFill>
            <a:schemeClr val="tx1"/>
          </a:solidFill>
          <a:latin typeface="標楷體" panose="03000509000000000000" pitchFamily="65" charset="-120"/>
          <a:ea typeface="標楷體" panose="03000509000000000000" pitchFamily="65" charset="-120"/>
          <a:cs typeface="+mn-cs"/>
        </a:defRPr>
      </a:lvl4pPr>
      <a:lvl5pPr marL="2057400" indent="-228600" algn="l" defTabSz="914400" rtl="0" eaLnBrk="1" latinLnBrk="0" hangingPunct="1">
        <a:lnSpc>
          <a:spcPct val="90000"/>
        </a:lnSpc>
        <a:spcBef>
          <a:spcPts val="500"/>
        </a:spcBef>
        <a:buClr>
          <a:srgbClr val="0070C0"/>
        </a:buClr>
        <a:buFont typeface="Wingdings" panose="05000000000000000000" pitchFamily="2" charset="2"/>
        <a:buChar char="ü"/>
        <a:defRPr sz="1800" kern="1200">
          <a:solidFill>
            <a:schemeClr val="tx1"/>
          </a:solidFill>
          <a:latin typeface="標楷體" panose="03000509000000000000" pitchFamily="65" charset="-120"/>
          <a:ea typeface="標楷體" panose="03000509000000000000" pitchFamily="65"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diagramLayout" Target="../diagrams/layout1.xml"/><Relationship Id="rId7" Type="http://schemas.openxmlformats.org/officeDocument/2006/relationships/hyperlink" Target="https://www.cgu.edu.tw/academic" TargetMode="External"/><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hyperlink" Target="https://www.cgu.edu.tw/academic/Subject/Detail/46271?nodeId=10892" TargetMode="Externa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hyperlink" Target="https://www.cgu.edu.tw/regulation/RegulationManagement/RegulationDetail/8e46da8d-848d-4665-b162-d6f3a20a1e80" TargetMode="External"/><Relationship Id="rId2" Type="http://schemas.openxmlformats.org/officeDocument/2006/relationships/hyperlink" Target="https://www.cgu.edu.tw/regulation/RegulationManagement/RegulationDetail/09c525c0-8cb7-40ea-aee1-112f6465608f" TargetMode="Externa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CEEF7B8-71BD-B250-7E7D-0427B76A2F98}"/>
              </a:ext>
            </a:extLst>
          </p:cNvPr>
          <p:cNvSpPr>
            <a:spLocks noGrp="1"/>
          </p:cNvSpPr>
          <p:nvPr>
            <p:ph type="ctrTitle"/>
          </p:nvPr>
        </p:nvSpPr>
        <p:spPr/>
        <p:txBody>
          <a:bodyPr>
            <a:normAutofit/>
          </a:bodyPr>
          <a:lstStyle/>
          <a:p>
            <a:r>
              <a:rPr lang="en-US" altLang="zh-TW" sz="5400" dirty="0"/>
              <a:t>114</a:t>
            </a:r>
            <a:r>
              <a:rPr lang="zh-TW" altLang="en-US" sz="5400" dirty="0"/>
              <a:t>學年度新進教師說明會</a:t>
            </a:r>
          </a:p>
        </p:txBody>
      </p:sp>
      <p:sp>
        <p:nvSpPr>
          <p:cNvPr id="3" name="副標題 2">
            <a:extLst>
              <a:ext uri="{FF2B5EF4-FFF2-40B4-BE49-F238E27FC236}">
                <a16:creationId xmlns:a16="http://schemas.microsoft.com/office/drawing/2014/main" id="{CAFD70C2-F3E7-736A-B460-C2BDC4E8F961}"/>
              </a:ext>
            </a:extLst>
          </p:cNvPr>
          <p:cNvSpPr>
            <a:spLocks noGrp="1"/>
          </p:cNvSpPr>
          <p:nvPr>
            <p:ph type="subTitle" idx="1"/>
          </p:nvPr>
        </p:nvSpPr>
        <p:spPr/>
        <p:txBody>
          <a:bodyPr/>
          <a:lstStyle/>
          <a:p>
            <a:r>
              <a:rPr lang="zh-TW" altLang="en-US" dirty="0"/>
              <a:t>教務處業務介紹</a:t>
            </a:r>
          </a:p>
        </p:txBody>
      </p:sp>
    </p:spTree>
    <p:extLst>
      <p:ext uri="{BB962C8B-B14F-4D97-AF65-F5344CB8AC3E}">
        <p14:creationId xmlns:p14="http://schemas.microsoft.com/office/powerpoint/2010/main" val="3301230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8776EF4-E97B-C245-155B-224DC2EA85C0}"/>
              </a:ext>
            </a:extLst>
          </p:cNvPr>
          <p:cNvSpPr>
            <a:spLocks noGrp="1"/>
          </p:cNvSpPr>
          <p:nvPr>
            <p:ph type="title"/>
          </p:nvPr>
        </p:nvSpPr>
        <p:spPr/>
        <p:txBody>
          <a:bodyPr/>
          <a:lstStyle/>
          <a:p>
            <a:r>
              <a:rPr lang="zh-TW" altLang="en-US" dirty="0"/>
              <a:t>研究生教務組</a:t>
            </a:r>
          </a:p>
        </p:txBody>
      </p:sp>
      <p:sp>
        <p:nvSpPr>
          <p:cNvPr id="4" name="投影片編號版面配置區 3">
            <a:extLst>
              <a:ext uri="{FF2B5EF4-FFF2-40B4-BE49-F238E27FC236}">
                <a16:creationId xmlns:a16="http://schemas.microsoft.com/office/drawing/2014/main" id="{69B50AED-B150-2B1E-D808-2B8F4AA8B211}"/>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grpSp>
        <p:nvGrpSpPr>
          <p:cNvPr id="8" name="群組 7">
            <a:extLst>
              <a:ext uri="{FF2B5EF4-FFF2-40B4-BE49-F238E27FC236}">
                <a16:creationId xmlns:a16="http://schemas.microsoft.com/office/drawing/2014/main" id="{E1BE0139-0CF9-F8A7-F3C3-CA301019EFB6}"/>
              </a:ext>
            </a:extLst>
          </p:cNvPr>
          <p:cNvGrpSpPr/>
          <p:nvPr/>
        </p:nvGrpSpPr>
        <p:grpSpPr>
          <a:xfrm>
            <a:off x="767408" y="1772816"/>
            <a:ext cx="4608512" cy="1296144"/>
            <a:chOff x="767408" y="1772816"/>
            <a:chExt cx="4608512" cy="1296144"/>
          </a:xfrm>
        </p:grpSpPr>
        <p:sp>
          <p:nvSpPr>
            <p:cNvPr id="6" name="矩形: 圓角 5">
              <a:extLst>
                <a:ext uri="{FF2B5EF4-FFF2-40B4-BE49-F238E27FC236}">
                  <a16:creationId xmlns:a16="http://schemas.microsoft.com/office/drawing/2014/main" id="{F623A9CD-327A-0E3A-0CCC-13FD26F6F8AD}"/>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學籍管理</a:t>
              </a:r>
              <a:endParaRPr lang="en-US" altLang="zh-TW" sz="4400" dirty="0">
                <a:solidFill>
                  <a:schemeClr val="tx1"/>
                </a:solidFill>
              </a:endParaRPr>
            </a:p>
          </p:txBody>
        </p:sp>
        <p:sp>
          <p:nvSpPr>
            <p:cNvPr id="7" name="文字方塊 6">
              <a:extLst>
                <a:ext uri="{FF2B5EF4-FFF2-40B4-BE49-F238E27FC236}">
                  <a16:creationId xmlns:a16="http://schemas.microsoft.com/office/drawing/2014/main" id="{A6FA3348-4008-A99C-1F1D-121967D1F160}"/>
                </a:ext>
              </a:extLst>
            </p:cNvPr>
            <p:cNvSpPr txBox="1"/>
            <p:nvPr/>
          </p:nvSpPr>
          <p:spPr>
            <a:xfrm>
              <a:off x="2752095" y="1772816"/>
              <a:ext cx="2623825" cy="1077218"/>
            </a:xfrm>
            <a:prstGeom prst="rect">
              <a:avLst/>
            </a:prstGeom>
            <a:noFill/>
          </p:spPr>
          <p:txBody>
            <a:bodyPr wrap="square" rtlCol="0">
              <a:spAutoFit/>
            </a:bodyPr>
            <a:lstStyle/>
            <a:p>
              <a:pPr>
                <a:buNone/>
              </a:pPr>
              <a:r>
                <a:rPr lang="zh-TW" altLang="en-US" b="0" dirty="0"/>
                <a:t>研究生學籍、抵免學分、轉所、學碩士班逕修讀博士、學碩士學程等。</a:t>
              </a:r>
            </a:p>
          </p:txBody>
        </p:sp>
      </p:grpSp>
      <p:grpSp>
        <p:nvGrpSpPr>
          <p:cNvPr id="10" name="群組 9">
            <a:extLst>
              <a:ext uri="{FF2B5EF4-FFF2-40B4-BE49-F238E27FC236}">
                <a16:creationId xmlns:a16="http://schemas.microsoft.com/office/drawing/2014/main" id="{103D9ABD-A86C-2544-43C6-28BA746A1861}"/>
              </a:ext>
            </a:extLst>
          </p:cNvPr>
          <p:cNvGrpSpPr/>
          <p:nvPr/>
        </p:nvGrpSpPr>
        <p:grpSpPr>
          <a:xfrm>
            <a:off x="5663952" y="1772816"/>
            <a:ext cx="4608512" cy="1296144"/>
            <a:chOff x="767408" y="1772816"/>
            <a:chExt cx="4608512" cy="1296144"/>
          </a:xfrm>
        </p:grpSpPr>
        <p:sp>
          <p:nvSpPr>
            <p:cNvPr id="11" name="矩形: 圓角 10">
              <a:extLst>
                <a:ext uri="{FF2B5EF4-FFF2-40B4-BE49-F238E27FC236}">
                  <a16:creationId xmlns:a16="http://schemas.microsoft.com/office/drawing/2014/main" id="{48470FAD-8B95-5CD9-F86D-84D7F0C85E9E}"/>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學位考試</a:t>
              </a:r>
            </a:p>
          </p:txBody>
        </p:sp>
        <p:sp>
          <p:nvSpPr>
            <p:cNvPr id="12" name="文字方塊 11">
              <a:extLst>
                <a:ext uri="{FF2B5EF4-FFF2-40B4-BE49-F238E27FC236}">
                  <a16:creationId xmlns:a16="http://schemas.microsoft.com/office/drawing/2014/main" id="{A73EF3EA-4609-88CA-6A0A-5AD1C92627F5}"/>
                </a:ext>
              </a:extLst>
            </p:cNvPr>
            <p:cNvSpPr txBox="1"/>
            <p:nvPr/>
          </p:nvSpPr>
          <p:spPr>
            <a:xfrm>
              <a:off x="2752095" y="1772816"/>
              <a:ext cx="2623825" cy="646331"/>
            </a:xfrm>
            <a:prstGeom prst="rect">
              <a:avLst/>
            </a:prstGeom>
            <a:noFill/>
          </p:spPr>
          <p:txBody>
            <a:bodyPr wrap="square" rtlCol="0">
              <a:spAutoFit/>
            </a:bodyPr>
            <a:lstStyle/>
            <a:p>
              <a:pPr>
                <a:buNone/>
              </a:pPr>
              <a:r>
                <a:rPr lang="zh-TW" altLang="en-US" b="0" dirty="0"/>
                <a:t>學位考試申請、</a:t>
              </a:r>
              <a:endParaRPr lang="en-US" altLang="zh-TW" b="0" dirty="0"/>
            </a:p>
            <a:p>
              <a:pPr>
                <a:buNone/>
              </a:pPr>
              <a:r>
                <a:rPr lang="zh-TW" altLang="en-US" b="0" dirty="0"/>
                <a:t>論文成績彙整等</a:t>
              </a:r>
            </a:p>
          </p:txBody>
        </p:sp>
      </p:grpSp>
      <p:grpSp>
        <p:nvGrpSpPr>
          <p:cNvPr id="13" name="群組 12">
            <a:extLst>
              <a:ext uri="{FF2B5EF4-FFF2-40B4-BE49-F238E27FC236}">
                <a16:creationId xmlns:a16="http://schemas.microsoft.com/office/drawing/2014/main" id="{AC5FBF4D-8765-38FD-AE5A-467349F69C22}"/>
              </a:ext>
            </a:extLst>
          </p:cNvPr>
          <p:cNvGrpSpPr/>
          <p:nvPr/>
        </p:nvGrpSpPr>
        <p:grpSpPr>
          <a:xfrm>
            <a:off x="767408" y="3248655"/>
            <a:ext cx="4608512" cy="1296144"/>
            <a:chOff x="767408" y="1772816"/>
            <a:chExt cx="4608512" cy="1296144"/>
          </a:xfrm>
        </p:grpSpPr>
        <p:sp>
          <p:nvSpPr>
            <p:cNvPr id="14" name="矩形: 圓角 13">
              <a:extLst>
                <a:ext uri="{FF2B5EF4-FFF2-40B4-BE49-F238E27FC236}">
                  <a16:creationId xmlns:a16="http://schemas.microsoft.com/office/drawing/2014/main" id="{4BF47821-7157-CA2D-F85C-A1442AD9FBFC}"/>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3600" dirty="0">
                  <a:solidFill>
                    <a:schemeClr val="tx1"/>
                  </a:solidFill>
                </a:rPr>
                <a:t>教學助理</a:t>
              </a:r>
              <a:r>
                <a:rPr lang="en-US" altLang="zh-TW" sz="3600" dirty="0">
                  <a:solidFill>
                    <a:schemeClr val="tx1"/>
                  </a:solidFill>
                </a:rPr>
                <a:t>(TA)</a:t>
              </a:r>
              <a:endParaRPr lang="zh-TW" altLang="en-US" sz="3600" dirty="0">
                <a:solidFill>
                  <a:schemeClr val="tx1"/>
                </a:solidFill>
              </a:endParaRPr>
            </a:p>
          </p:txBody>
        </p:sp>
        <p:sp>
          <p:nvSpPr>
            <p:cNvPr id="15" name="文字方塊 14">
              <a:extLst>
                <a:ext uri="{FF2B5EF4-FFF2-40B4-BE49-F238E27FC236}">
                  <a16:creationId xmlns:a16="http://schemas.microsoft.com/office/drawing/2014/main" id="{001D2877-4ACC-C968-FE77-63E267743808}"/>
                </a:ext>
              </a:extLst>
            </p:cNvPr>
            <p:cNvSpPr txBox="1"/>
            <p:nvPr/>
          </p:nvSpPr>
          <p:spPr>
            <a:xfrm>
              <a:off x="2752095" y="1772816"/>
              <a:ext cx="2623825" cy="646331"/>
            </a:xfrm>
            <a:prstGeom prst="rect">
              <a:avLst/>
            </a:prstGeom>
            <a:noFill/>
          </p:spPr>
          <p:txBody>
            <a:bodyPr wrap="square" rtlCol="0">
              <a:spAutoFit/>
            </a:bodyPr>
            <a:lstStyle/>
            <a:p>
              <a:pPr>
                <a:buNone/>
              </a:pPr>
              <a:r>
                <a:rPr lang="en-US" altLang="zh-TW" b="0" dirty="0"/>
                <a:t>TA</a:t>
              </a:r>
              <a:r>
                <a:rPr lang="zh-TW" altLang="en-US" b="0" dirty="0"/>
                <a:t>申請</a:t>
              </a:r>
              <a:endParaRPr lang="en-US" altLang="zh-TW" b="0" dirty="0"/>
            </a:p>
            <a:p>
              <a:pPr>
                <a:buNone/>
              </a:pPr>
              <a:r>
                <a:rPr lang="en-US" altLang="zh-TW" b="0" dirty="0"/>
                <a:t>TA</a:t>
              </a:r>
              <a:r>
                <a:rPr lang="zh-TW" altLang="en-US" b="0" dirty="0"/>
                <a:t>獎助學金管理</a:t>
              </a:r>
            </a:p>
          </p:txBody>
        </p:sp>
      </p:grpSp>
      <p:grpSp>
        <p:nvGrpSpPr>
          <p:cNvPr id="16" name="群組 15">
            <a:extLst>
              <a:ext uri="{FF2B5EF4-FFF2-40B4-BE49-F238E27FC236}">
                <a16:creationId xmlns:a16="http://schemas.microsoft.com/office/drawing/2014/main" id="{F0364A1F-D4A8-0201-39D8-E15557E5C0A9}"/>
              </a:ext>
            </a:extLst>
          </p:cNvPr>
          <p:cNvGrpSpPr/>
          <p:nvPr/>
        </p:nvGrpSpPr>
        <p:grpSpPr>
          <a:xfrm>
            <a:off x="767408" y="4802075"/>
            <a:ext cx="4608512" cy="1296144"/>
            <a:chOff x="767408" y="1772816"/>
            <a:chExt cx="4608512" cy="1296144"/>
          </a:xfrm>
        </p:grpSpPr>
        <p:sp>
          <p:nvSpPr>
            <p:cNvPr id="17" name="矩形: 圓角 16">
              <a:extLst>
                <a:ext uri="{FF2B5EF4-FFF2-40B4-BE49-F238E27FC236}">
                  <a16:creationId xmlns:a16="http://schemas.microsoft.com/office/drawing/2014/main" id="{501D64A1-E0C6-2B46-644C-AD4E62165652}"/>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獎助學金</a:t>
              </a:r>
            </a:p>
          </p:txBody>
        </p:sp>
        <p:sp>
          <p:nvSpPr>
            <p:cNvPr id="18" name="文字方塊 17">
              <a:extLst>
                <a:ext uri="{FF2B5EF4-FFF2-40B4-BE49-F238E27FC236}">
                  <a16:creationId xmlns:a16="http://schemas.microsoft.com/office/drawing/2014/main" id="{CF66DDA3-D5FE-A683-DBF1-13C662F04AD6}"/>
                </a:ext>
              </a:extLst>
            </p:cNvPr>
            <p:cNvSpPr txBox="1"/>
            <p:nvPr/>
          </p:nvSpPr>
          <p:spPr>
            <a:xfrm>
              <a:off x="2752095" y="1772816"/>
              <a:ext cx="2623825" cy="338554"/>
            </a:xfrm>
            <a:prstGeom prst="rect">
              <a:avLst/>
            </a:prstGeom>
            <a:noFill/>
          </p:spPr>
          <p:txBody>
            <a:bodyPr wrap="square" rtlCol="0">
              <a:spAutoFit/>
            </a:bodyPr>
            <a:lstStyle/>
            <a:p>
              <a:pPr>
                <a:buNone/>
              </a:pPr>
              <a:r>
                <a:rPr lang="zh-TW" altLang="en-US" b="0" dirty="0"/>
                <a:t>碩博士班獎助學金。</a:t>
              </a:r>
            </a:p>
          </p:txBody>
        </p:sp>
      </p:grpSp>
      <p:grpSp>
        <p:nvGrpSpPr>
          <p:cNvPr id="19" name="群組 18">
            <a:extLst>
              <a:ext uri="{FF2B5EF4-FFF2-40B4-BE49-F238E27FC236}">
                <a16:creationId xmlns:a16="http://schemas.microsoft.com/office/drawing/2014/main" id="{15B5FEFE-422F-DCDB-7224-03509955C2A2}"/>
              </a:ext>
            </a:extLst>
          </p:cNvPr>
          <p:cNvGrpSpPr/>
          <p:nvPr/>
        </p:nvGrpSpPr>
        <p:grpSpPr>
          <a:xfrm>
            <a:off x="5663952" y="3374236"/>
            <a:ext cx="4608512" cy="1296144"/>
            <a:chOff x="767408" y="1772816"/>
            <a:chExt cx="4608512" cy="1296144"/>
          </a:xfrm>
        </p:grpSpPr>
        <p:sp>
          <p:nvSpPr>
            <p:cNvPr id="20" name="矩形: 圓角 19">
              <a:extLst>
                <a:ext uri="{FF2B5EF4-FFF2-40B4-BE49-F238E27FC236}">
                  <a16:creationId xmlns:a16="http://schemas.microsoft.com/office/drawing/2014/main" id="{7685A365-B665-0786-E7FA-71D8EE405F09}"/>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3600" dirty="0">
                  <a:solidFill>
                    <a:schemeClr val="tx1"/>
                  </a:solidFill>
                </a:rPr>
                <a:t>畢業資格審查</a:t>
              </a:r>
            </a:p>
          </p:txBody>
        </p:sp>
        <p:sp>
          <p:nvSpPr>
            <p:cNvPr id="21" name="文字方塊 20">
              <a:extLst>
                <a:ext uri="{FF2B5EF4-FFF2-40B4-BE49-F238E27FC236}">
                  <a16:creationId xmlns:a16="http://schemas.microsoft.com/office/drawing/2014/main" id="{C50AB029-87DC-B031-1D2F-A4428A36D930}"/>
                </a:ext>
              </a:extLst>
            </p:cNvPr>
            <p:cNvSpPr txBox="1"/>
            <p:nvPr/>
          </p:nvSpPr>
          <p:spPr>
            <a:xfrm>
              <a:off x="2752095" y="1772816"/>
              <a:ext cx="2623825" cy="646331"/>
            </a:xfrm>
            <a:prstGeom prst="rect">
              <a:avLst/>
            </a:prstGeom>
            <a:noFill/>
          </p:spPr>
          <p:txBody>
            <a:bodyPr wrap="square" rtlCol="0">
              <a:spAutoFit/>
            </a:bodyPr>
            <a:lstStyle/>
            <a:p>
              <a:pPr>
                <a:buNone/>
              </a:pPr>
              <a:r>
                <a:rPr lang="zh-TW" altLang="en-US" b="0" dirty="0"/>
                <a:t>畢業資格審核、</a:t>
              </a:r>
              <a:endParaRPr lang="en-US" altLang="zh-TW" b="0" dirty="0"/>
            </a:p>
            <a:p>
              <a:pPr>
                <a:buNone/>
              </a:pPr>
              <a:r>
                <a:rPr lang="zh-TW" altLang="en-US" b="0" dirty="0"/>
                <a:t>學位證書發放等。</a:t>
              </a:r>
            </a:p>
          </p:txBody>
        </p:sp>
      </p:grpSp>
    </p:spTree>
    <p:extLst>
      <p:ext uri="{BB962C8B-B14F-4D97-AF65-F5344CB8AC3E}">
        <p14:creationId xmlns:p14="http://schemas.microsoft.com/office/powerpoint/2010/main" val="3310866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9656473-3A27-639E-A1D0-9AFE8E7AC4C5}"/>
              </a:ext>
            </a:extLst>
          </p:cNvPr>
          <p:cNvSpPr>
            <a:spLocks noGrp="1"/>
          </p:cNvSpPr>
          <p:nvPr>
            <p:ph type="title"/>
          </p:nvPr>
        </p:nvSpPr>
        <p:spPr/>
        <p:txBody>
          <a:bodyPr/>
          <a:lstStyle/>
          <a:p>
            <a:r>
              <a:rPr lang="zh-TW" altLang="en-US" dirty="0"/>
              <a:t>學位考試申請</a:t>
            </a:r>
          </a:p>
        </p:txBody>
      </p:sp>
      <p:sp>
        <p:nvSpPr>
          <p:cNvPr id="3" name="內容版面配置區 2">
            <a:extLst>
              <a:ext uri="{FF2B5EF4-FFF2-40B4-BE49-F238E27FC236}">
                <a16:creationId xmlns:a16="http://schemas.microsoft.com/office/drawing/2014/main" id="{D9D20923-F1E2-54B8-7F44-96631EE6FF99}"/>
              </a:ext>
            </a:extLst>
          </p:cNvPr>
          <p:cNvSpPr>
            <a:spLocks noGrp="1"/>
          </p:cNvSpPr>
          <p:nvPr>
            <p:ph idx="1"/>
          </p:nvPr>
        </p:nvSpPr>
        <p:spPr/>
        <p:txBody>
          <a:bodyPr/>
          <a:lstStyle/>
          <a:p>
            <a:r>
              <a:rPr lang="zh-TW" altLang="en-US" dirty="0"/>
              <a:t>第一階段</a:t>
            </a:r>
            <a:r>
              <a:rPr lang="en-US" altLang="zh-TW" dirty="0"/>
              <a:t>【</a:t>
            </a:r>
            <a:r>
              <a:rPr lang="zh-TW" altLang="en-US" dirty="0"/>
              <a:t>成績審核申請</a:t>
            </a:r>
            <a:r>
              <a:rPr lang="en-US" altLang="zh-TW" dirty="0"/>
              <a:t>】</a:t>
            </a:r>
            <a:endParaRPr lang="zh-TW" altLang="en-US" dirty="0"/>
          </a:p>
          <a:p>
            <a:pPr marL="360000" lvl="1" indent="0">
              <a:buNone/>
            </a:pPr>
            <a:r>
              <a:rPr lang="zh-TW" altLang="en-US" dirty="0"/>
              <a:t>申請時間：上學期開學日至</a:t>
            </a:r>
            <a:r>
              <a:rPr lang="en-US" altLang="zh-TW" dirty="0"/>
              <a:t>11</a:t>
            </a:r>
            <a:r>
              <a:rPr lang="zh-TW" altLang="en-US" dirty="0"/>
              <a:t>月</a:t>
            </a:r>
            <a:r>
              <a:rPr lang="en-US" altLang="zh-TW" dirty="0"/>
              <a:t>30</a:t>
            </a:r>
            <a:r>
              <a:rPr lang="zh-TW" altLang="en-US" dirty="0"/>
              <a:t>日止，下學期開學日至</a:t>
            </a:r>
            <a:r>
              <a:rPr lang="en-US" altLang="zh-TW" dirty="0"/>
              <a:t>4</a:t>
            </a:r>
            <a:r>
              <a:rPr lang="zh-TW" altLang="en-US" dirty="0"/>
              <a:t>月</a:t>
            </a:r>
            <a:r>
              <a:rPr lang="en-US" altLang="zh-TW" dirty="0"/>
              <a:t>30</a:t>
            </a:r>
            <a:r>
              <a:rPr lang="zh-TW" altLang="en-US" dirty="0"/>
              <a:t>日止。請依「長庚大學學生畢業資格審核作業要點」規定，審核所屬學生應修畢業科目學分數，及各系（所）自訂之其他條件。</a:t>
            </a:r>
          </a:p>
          <a:p>
            <a:endParaRPr lang="zh-TW" altLang="en-US" dirty="0"/>
          </a:p>
          <a:p>
            <a:r>
              <a:rPr lang="zh-TW" altLang="en-US" dirty="0"/>
              <a:t>第二階段</a:t>
            </a:r>
            <a:r>
              <a:rPr lang="en-US" altLang="zh-TW" dirty="0"/>
              <a:t>【</a:t>
            </a:r>
            <a:r>
              <a:rPr lang="zh-TW" altLang="en-US" dirty="0"/>
              <a:t>學位考試申請</a:t>
            </a:r>
            <a:r>
              <a:rPr lang="en-US" altLang="zh-TW" dirty="0"/>
              <a:t>】</a:t>
            </a:r>
            <a:endParaRPr lang="zh-TW" altLang="en-US" dirty="0"/>
          </a:p>
          <a:p>
            <a:pPr marL="360000" lvl="1" indent="0">
              <a:buNone/>
            </a:pPr>
            <a:r>
              <a:rPr lang="zh-TW" altLang="en-US" dirty="0"/>
              <a:t>申請截止日：上學期</a:t>
            </a:r>
            <a:r>
              <a:rPr lang="en-US" altLang="zh-TW" dirty="0"/>
              <a:t>12</a:t>
            </a:r>
            <a:r>
              <a:rPr lang="zh-TW" altLang="en-US" dirty="0"/>
              <a:t>月</a:t>
            </a:r>
            <a:r>
              <a:rPr lang="en-US" altLang="zh-TW" dirty="0"/>
              <a:t>31</a:t>
            </a:r>
            <a:r>
              <a:rPr lang="zh-TW" altLang="en-US" dirty="0"/>
              <a:t>日，下學期</a:t>
            </a:r>
            <a:r>
              <a:rPr lang="en-US" altLang="zh-TW" dirty="0"/>
              <a:t>5</a:t>
            </a:r>
            <a:r>
              <a:rPr lang="zh-TW" altLang="en-US" dirty="0"/>
              <a:t>月</a:t>
            </a:r>
            <a:r>
              <a:rPr lang="en-US" altLang="zh-TW" dirty="0"/>
              <a:t>31</a:t>
            </a:r>
            <a:r>
              <a:rPr lang="zh-TW" altLang="en-US" dirty="0"/>
              <a:t>日</a:t>
            </a:r>
            <a:br>
              <a:rPr lang="zh-TW" altLang="en-US" dirty="0"/>
            </a:br>
            <a:r>
              <a:rPr lang="zh-TW" altLang="en-US" dirty="0"/>
              <a:t>最慢於學位考試日期前二週申請。</a:t>
            </a:r>
          </a:p>
          <a:p>
            <a:endParaRPr lang="zh-TW" altLang="en-US" dirty="0"/>
          </a:p>
        </p:txBody>
      </p:sp>
      <p:sp>
        <p:nvSpPr>
          <p:cNvPr id="4" name="投影片編號版面配置區 3">
            <a:extLst>
              <a:ext uri="{FF2B5EF4-FFF2-40B4-BE49-F238E27FC236}">
                <a16:creationId xmlns:a16="http://schemas.microsoft.com/office/drawing/2014/main" id="{67CE6355-EFA2-960D-3640-673B216E90DA}"/>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913507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A2A7298-5E45-37A5-C496-B6AA79FE0C11}"/>
              </a:ext>
            </a:extLst>
          </p:cNvPr>
          <p:cNvSpPr>
            <a:spLocks noGrp="1"/>
          </p:cNvSpPr>
          <p:nvPr>
            <p:ph type="title"/>
          </p:nvPr>
        </p:nvSpPr>
        <p:spPr/>
        <p:txBody>
          <a:bodyPr/>
          <a:lstStyle/>
          <a:p>
            <a:r>
              <a:rPr lang="zh-TW" altLang="en-US" dirty="0"/>
              <a:t>教學助理</a:t>
            </a:r>
            <a:r>
              <a:rPr lang="en-US" altLang="zh-TW" dirty="0"/>
              <a:t>(TA)</a:t>
            </a:r>
            <a:r>
              <a:rPr lang="zh-TW" altLang="en-US" dirty="0"/>
              <a:t>獎助學金</a:t>
            </a:r>
          </a:p>
        </p:txBody>
      </p:sp>
      <p:sp>
        <p:nvSpPr>
          <p:cNvPr id="3" name="內容版面配置區 2">
            <a:extLst>
              <a:ext uri="{FF2B5EF4-FFF2-40B4-BE49-F238E27FC236}">
                <a16:creationId xmlns:a16="http://schemas.microsoft.com/office/drawing/2014/main" id="{16AD343E-ADCB-1A68-2B57-FFCF10A8AAD6}"/>
              </a:ext>
            </a:extLst>
          </p:cNvPr>
          <p:cNvSpPr>
            <a:spLocks noGrp="1"/>
          </p:cNvSpPr>
          <p:nvPr>
            <p:ph idx="1"/>
          </p:nvPr>
        </p:nvSpPr>
        <p:spPr>
          <a:xfrm>
            <a:off x="319740" y="1343024"/>
            <a:ext cx="10672804" cy="5101007"/>
          </a:xfrm>
        </p:spPr>
        <p:txBody>
          <a:bodyPr>
            <a:normAutofit/>
          </a:bodyPr>
          <a:lstStyle/>
          <a:p>
            <a:r>
              <a:rPr lang="zh-TW" altLang="en-US" sz="2800" dirty="0"/>
              <a:t>教學助理</a:t>
            </a:r>
            <a:r>
              <a:rPr lang="en-US" altLang="zh-TW" sz="2800" dirty="0"/>
              <a:t>(TA)</a:t>
            </a:r>
            <a:r>
              <a:rPr lang="zh-TW" altLang="en-US" sz="2800" dirty="0"/>
              <a:t>以每週工作</a:t>
            </a:r>
            <a:r>
              <a:rPr lang="en-US" altLang="zh-TW" sz="2800" dirty="0"/>
              <a:t>10</a:t>
            </a:r>
            <a:r>
              <a:rPr lang="zh-TW" altLang="en-US" sz="2800" dirty="0"/>
              <a:t>小時，每週不得超過</a:t>
            </a:r>
            <a:r>
              <a:rPr lang="en-US" altLang="zh-TW" sz="2800" dirty="0"/>
              <a:t>12(</a:t>
            </a:r>
            <a:r>
              <a:rPr lang="zh-TW" altLang="en-US" sz="2800" dirty="0"/>
              <a:t>含</a:t>
            </a:r>
            <a:r>
              <a:rPr lang="en-US" altLang="zh-TW" sz="2800" dirty="0"/>
              <a:t>)</a:t>
            </a:r>
            <a:r>
              <a:rPr lang="zh-TW" altLang="en-US" sz="2800" dirty="0"/>
              <a:t>小時為原則。 </a:t>
            </a:r>
            <a:r>
              <a:rPr lang="en-US" altLang="zh-TW" sz="2800" dirty="0"/>
              <a:t>TA</a:t>
            </a:r>
            <a:r>
              <a:rPr lang="zh-TW" altLang="en-US" sz="2800" dirty="0"/>
              <a:t>每次執行任務請依照實際工作時間填寫工作日誌。</a:t>
            </a:r>
          </a:p>
          <a:p>
            <a:r>
              <a:rPr lang="en-US" altLang="zh-TW" sz="2800" dirty="0"/>
              <a:t>TA</a:t>
            </a:r>
            <a:r>
              <a:rPr lang="zh-TW" altLang="en-US" sz="2800" dirty="0"/>
              <a:t>自請離職（終止契約）時，應於離職日</a:t>
            </a:r>
            <a:r>
              <a:rPr lang="en-US" altLang="zh-TW" sz="2800" dirty="0"/>
              <a:t>10</a:t>
            </a:r>
            <a:r>
              <a:rPr lang="zh-TW" altLang="en-US" sz="2800" dirty="0"/>
              <a:t>個工作日前預先告知用人單位，由用人單位轉知教務處研教組，及人事室依勞動基準法規定辦理退保等相關作業。</a:t>
            </a:r>
          </a:p>
          <a:p>
            <a:r>
              <a:rPr lang="zh-TW" altLang="en-US" sz="2800" dirty="0"/>
              <a:t>如為僑生、港澳生及外國學生身分者，應先取得工作證。</a:t>
            </a:r>
          </a:p>
          <a:p>
            <a:endParaRPr lang="zh-TW" altLang="en-US" dirty="0"/>
          </a:p>
        </p:txBody>
      </p:sp>
      <p:sp>
        <p:nvSpPr>
          <p:cNvPr id="4" name="投影片編號版面配置區 3">
            <a:extLst>
              <a:ext uri="{FF2B5EF4-FFF2-40B4-BE49-F238E27FC236}">
                <a16:creationId xmlns:a16="http://schemas.microsoft.com/office/drawing/2014/main" id="{0BA94D30-4305-8CD4-3313-EDB9AE54AD0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2439793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2614F03-7512-225D-BB5C-190257EABC3E}"/>
              </a:ext>
            </a:extLst>
          </p:cNvPr>
          <p:cNvSpPr>
            <a:spLocks noGrp="1"/>
          </p:cNvSpPr>
          <p:nvPr>
            <p:ph type="title"/>
          </p:nvPr>
        </p:nvSpPr>
        <p:spPr/>
        <p:txBody>
          <a:bodyPr/>
          <a:lstStyle/>
          <a:p>
            <a:r>
              <a:rPr lang="zh-TW" altLang="en-US" dirty="0"/>
              <a:t>招生組</a:t>
            </a:r>
          </a:p>
        </p:txBody>
      </p:sp>
      <p:sp>
        <p:nvSpPr>
          <p:cNvPr id="4" name="投影片編號版面配置區 3">
            <a:extLst>
              <a:ext uri="{FF2B5EF4-FFF2-40B4-BE49-F238E27FC236}">
                <a16:creationId xmlns:a16="http://schemas.microsoft.com/office/drawing/2014/main" id="{F2C20EED-E86D-B3F3-C684-FAF63B93B3B6}"/>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grpSp>
        <p:nvGrpSpPr>
          <p:cNvPr id="5" name="群組 4">
            <a:extLst>
              <a:ext uri="{FF2B5EF4-FFF2-40B4-BE49-F238E27FC236}">
                <a16:creationId xmlns:a16="http://schemas.microsoft.com/office/drawing/2014/main" id="{32FD7451-453E-C078-8234-C49E9ED501BC}"/>
              </a:ext>
            </a:extLst>
          </p:cNvPr>
          <p:cNvGrpSpPr/>
          <p:nvPr/>
        </p:nvGrpSpPr>
        <p:grpSpPr>
          <a:xfrm>
            <a:off x="767408" y="1772816"/>
            <a:ext cx="4608512" cy="1296144"/>
            <a:chOff x="767408" y="1772816"/>
            <a:chExt cx="4608512" cy="1296144"/>
          </a:xfrm>
        </p:grpSpPr>
        <p:sp>
          <p:nvSpPr>
            <p:cNvPr id="6" name="矩形: 圓角 5">
              <a:extLst>
                <a:ext uri="{FF2B5EF4-FFF2-40B4-BE49-F238E27FC236}">
                  <a16:creationId xmlns:a16="http://schemas.microsoft.com/office/drawing/2014/main" id="{FC5F5B52-8174-F591-CD4E-6F0E40BBECDF}"/>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000" dirty="0">
                  <a:solidFill>
                    <a:schemeClr val="tx1"/>
                  </a:solidFill>
                </a:rPr>
                <a:t>自辦考試</a:t>
              </a:r>
              <a:endParaRPr lang="en-US" altLang="zh-TW" sz="4000" dirty="0">
                <a:solidFill>
                  <a:schemeClr val="tx1"/>
                </a:solidFill>
              </a:endParaRPr>
            </a:p>
          </p:txBody>
        </p:sp>
        <p:sp>
          <p:nvSpPr>
            <p:cNvPr id="7" name="文字方塊 6">
              <a:extLst>
                <a:ext uri="{FF2B5EF4-FFF2-40B4-BE49-F238E27FC236}">
                  <a16:creationId xmlns:a16="http://schemas.microsoft.com/office/drawing/2014/main" id="{EB154127-6B73-E580-F2CD-3AB380EA5E33}"/>
                </a:ext>
              </a:extLst>
            </p:cNvPr>
            <p:cNvSpPr txBox="1"/>
            <p:nvPr/>
          </p:nvSpPr>
          <p:spPr>
            <a:xfrm>
              <a:off x="2752095" y="1772816"/>
              <a:ext cx="2623825" cy="1261884"/>
            </a:xfrm>
            <a:prstGeom prst="rect">
              <a:avLst/>
            </a:prstGeom>
            <a:noFill/>
          </p:spPr>
          <p:txBody>
            <a:bodyPr wrap="square" rtlCol="0">
              <a:spAutoFit/>
            </a:bodyPr>
            <a:lstStyle/>
            <a:p>
              <a:pPr>
                <a:buNone/>
              </a:pPr>
              <a:r>
                <a:rPr lang="zh-TW" altLang="en-US" b="0" dirty="0"/>
                <a:t>碩博士班甄試及考試</a:t>
              </a:r>
              <a:endParaRPr lang="en-US" altLang="zh-TW" b="0" dirty="0"/>
            </a:p>
            <a:p>
              <a:pPr>
                <a:buNone/>
              </a:pPr>
              <a:r>
                <a:rPr lang="zh-TW" altLang="en-US" b="0" dirty="0"/>
                <a:t>暑假、寒假轉學考、</a:t>
              </a:r>
              <a:endParaRPr lang="en-US" altLang="zh-TW" b="0" dirty="0"/>
            </a:p>
            <a:p>
              <a:pPr>
                <a:buNone/>
              </a:pPr>
              <a:r>
                <a:rPr lang="zh-TW" altLang="en-US" b="0" dirty="0"/>
                <a:t>大學特殊選才、</a:t>
              </a:r>
              <a:endParaRPr lang="en-US" altLang="zh-TW" b="0" dirty="0"/>
            </a:p>
            <a:p>
              <a:pPr>
                <a:buNone/>
              </a:pPr>
              <a:r>
                <a:rPr lang="zh-TW" altLang="en-US" b="0" dirty="0"/>
                <a:t>學士後護等。</a:t>
              </a:r>
            </a:p>
          </p:txBody>
        </p:sp>
      </p:grpSp>
      <p:grpSp>
        <p:nvGrpSpPr>
          <p:cNvPr id="8" name="群組 7">
            <a:extLst>
              <a:ext uri="{FF2B5EF4-FFF2-40B4-BE49-F238E27FC236}">
                <a16:creationId xmlns:a16="http://schemas.microsoft.com/office/drawing/2014/main" id="{01A824BA-BF11-9B4E-A861-06EE81D6A358}"/>
              </a:ext>
            </a:extLst>
          </p:cNvPr>
          <p:cNvGrpSpPr/>
          <p:nvPr/>
        </p:nvGrpSpPr>
        <p:grpSpPr>
          <a:xfrm>
            <a:off x="5951984" y="1772816"/>
            <a:ext cx="4608512" cy="1296144"/>
            <a:chOff x="767408" y="1772816"/>
            <a:chExt cx="4608512" cy="1296144"/>
          </a:xfrm>
        </p:grpSpPr>
        <p:sp>
          <p:nvSpPr>
            <p:cNvPr id="9" name="矩形: 圓角 8">
              <a:extLst>
                <a:ext uri="{FF2B5EF4-FFF2-40B4-BE49-F238E27FC236}">
                  <a16:creationId xmlns:a16="http://schemas.microsoft.com/office/drawing/2014/main" id="{FC266F21-90E4-A89B-59D1-61A6FEE87203}"/>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000" dirty="0">
                  <a:solidFill>
                    <a:schemeClr val="tx1"/>
                  </a:solidFill>
                </a:rPr>
                <a:t>招生宣傳</a:t>
              </a:r>
              <a:endParaRPr lang="en-US" altLang="zh-TW" sz="4000" dirty="0">
                <a:solidFill>
                  <a:schemeClr val="tx1"/>
                </a:solidFill>
              </a:endParaRPr>
            </a:p>
          </p:txBody>
        </p:sp>
        <p:sp>
          <p:nvSpPr>
            <p:cNvPr id="10" name="文字方塊 9">
              <a:extLst>
                <a:ext uri="{FF2B5EF4-FFF2-40B4-BE49-F238E27FC236}">
                  <a16:creationId xmlns:a16="http://schemas.microsoft.com/office/drawing/2014/main" id="{D481C4A0-271D-AE68-EA67-B8CC749B5EE3}"/>
                </a:ext>
              </a:extLst>
            </p:cNvPr>
            <p:cNvSpPr txBox="1"/>
            <p:nvPr/>
          </p:nvSpPr>
          <p:spPr>
            <a:xfrm>
              <a:off x="2752095" y="1772816"/>
              <a:ext cx="2623825" cy="584775"/>
            </a:xfrm>
            <a:prstGeom prst="rect">
              <a:avLst/>
            </a:prstGeom>
            <a:noFill/>
          </p:spPr>
          <p:txBody>
            <a:bodyPr wrap="square" rtlCol="0">
              <a:spAutoFit/>
            </a:bodyPr>
            <a:lstStyle/>
            <a:p>
              <a:pPr>
                <a:buNone/>
              </a:pPr>
              <a:r>
                <a:rPr lang="zh-TW" altLang="en-US" b="0" dirty="0"/>
                <a:t>安排高中出訪、來校參訪、開箱日等。</a:t>
              </a:r>
            </a:p>
          </p:txBody>
        </p:sp>
      </p:grpSp>
      <p:grpSp>
        <p:nvGrpSpPr>
          <p:cNvPr id="11" name="群組 10">
            <a:extLst>
              <a:ext uri="{FF2B5EF4-FFF2-40B4-BE49-F238E27FC236}">
                <a16:creationId xmlns:a16="http://schemas.microsoft.com/office/drawing/2014/main" id="{D38EAB1C-472F-5F84-3628-9BD897ADB497}"/>
              </a:ext>
            </a:extLst>
          </p:cNvPr>
          <p:cNvGrpSpPr/>
          <p:nvPr/>
        </p:nvGrpSpPr>
        <p:grpSpPr>
          <a:xfrm>
            <a:off x="767408" y="4985539"/>
            <a:ext cx="4608512" cy="1296144"/>
            <a:chOff x="767408" y="1772816"/>
            <a:chExt cx="4608512" cy="1296144"/>
          </a:xfrm>
        </p:grpSpPr>
        <p:sp>
          <p:nvSpPr>
            <p:cNvPr id="12" name="矩形: 圓角 11">
              <a:extLst>
                <a:ext uri="{FF2B5EF4-FFF2-40B4-BE49-F238E27FC236}">
                  <a16:creationId xmlns:a16="http://schemas.microsoft.com/office/drawing/2014/main" id="{6B700CEC-B4CB-DE15-A9F3-9538DF2CB053}"/>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000" dirty="0">
                  <a:solidFill>
                    <a:schemeClr val="tx1"/>
                  </a:solidFill>
                </a:rPr>
                <a:t>學測</a:t>
              </a:r>
              <a:endParaRPr lang="en-US" altLang="zh-TW" sz="4000" dirty="0">
                <a:solidFill>
                  <a:schemeClr val="tx1"/>
                </a:solidFill>
              </a:endParaRPr>
            </a:p>
          </p:txBody>
        </p:sp>
        <p:sp>
          <p:nvSpPr>
            <p:cNvPr id="13" name="文字方塊 12">
              <a:extLst>
                <a:ext uri="{FF2B5EF4-FFF2-40B4-BE49-F238E27FC236}">
                  <a16:creationId xmlns:a16="http://schemas.microsoft.com/office/drawing/2014/main" id="{CAE50AE0-4369-B56B-967E-A3570D88E64A}"/>
                </a:ext>
              </a:extLst>
            </p:cNvPr>
            <p:cNvSpPr txBox="1"/>
            <p:nvPr/>
          </p:nvSpPr>
          <p:spPr>
            <a:xfrm>
              <a:off x="2752095" y="2036304"/>
              <a:ext cx="2623825" cy="584775"/>
            </a:xfrm>
            <a:prstGeom prst="rect">
              <a:avLst/>
            </a:prstGeom>
            <a:noFill/>
          </p:spPr>
          <p:txBody>
            <a:bodyPr wrap="square" rtlCol="0">
              <a:spAutoFit/>
            </a:bodyPr>
            <a:lstStyle/>
            <a:p>
              <a:pPr>
                <a:buNone/>
              </a:pPr>
              <a:r>
                <a:rPr lang="zh-TW" altLang="en-US" b="0" dirty="0"/>
                <a:t>辦理大考中心學測桃園考區業務。</a:t>
              </a:r>
            </a:p>
          </p:txBody>
        </p:sp>
      </p:grpSp>
      <p:grpSp>
        <p:nvGrpSpPr>
          <p:cNvPr id="14" name="群組 13">
            <a:extLst>
              <a:ext uri="{FF2B5EF4-FFF2-40B4-BE49-F238E27FC236}">
                <a16:creationId xmlns:a16="http://schemas.microsoft.com/office/drawing/2014/main" id="{D811BDAF-0F00-FAC2-9BB7-E281BDFBA957}"/>
              </a:ext>
            </a:extLst>
          </p:cNvPr>
          <p:cNvGrpSpPr/>
          <p:nvPr/>
        </p:nvGrpSpPr>
        <p:grpSpPr>
          <a:xfrm>
            <a:off x="767408" y="3429000"/>
            <a:ext cx="4608512" cy="1296144"/>
            <a:chOff x="767408" y="1772816"/>
            <a:chExt cx="4608512" cy="1296144"/>
          </a:xfrm>
        </p:grpSpPr>
        <p:sp>
          <p:nvSpPr>
            <p:cNvPr id="15" name="矩形: 圓角 14">
              <a:extLst>
                <a:ext uri="{FF2B5EF4-FFF2-40B4-BE49-F238E27FC236}">
                  <a16:creationId xmlns:a16="http://schemas.microsoft.com/office/drawing/2014/main" id="{C5C7839D-B976-BC3E-E0D9-512C815FEAED}"/>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000" dirty="0">
                  <a:solidFill>
                    <a:schemeClr val="tx1"/>
                  </a:solidFill>
                </a:rPr>
                <a:t>聯合招生</a:t>
              </a:r>
              <a:endParaRPr lang="en-US" altLang="zh-TW" sz="4000" dirty="0">
                <a:solidFill>
                  <a:schemeClr val="tx1"/>
                </a:solidFill>
              </a:endParaRPr>
            </a:p>
          </p:txBody>
        </p:sp>
        <p:sp>
          <p:nvSpPr>
            <p:cNvPr id="16" name="文字方塊 15">
              <a:extLst>
                <a:ext uri="{FF2B5EF4-FFF2-40B4-BE49-F238E27FC236}">
                  <a16:creationId xmlns:a16="http://schemas.microsoft.com/office/drawing/2014/main" id="{4627CBAC-4547-02E1-A430-2A325F36827A}"/>
                </a:ext>
              </a:extLst>
            </p:cNvPr>
            <p:cNvSpPr txBox="1"/>
            <p:nvPr/>
          </p:nvSpPr>
          <p:spPr>
            <a:xfrm>
              <a:off x="2752095" y="1772816"/>
              <a:ext cx="2623825" cy="1261884"/>
            </a:xfrm>
            <a:prstGeom prst="rect">
              <a:avLst/>
            </a:prstGeom>
            <a:noFill/>
          </p:spPr>
          <p:txBody>
            <a:bodyPr wrap="square" rtlCol="0">
              <a:spAutoFit/>
            </a:bodyPr>
            <a:lstStyle/>
            <a:p>
              <a:pPr>
                <a:buNone/>
              </a:pPr>
              <a:r>
                <a:rPr lang="zh-TW" altLang="en-US" b="0" dirty="0"/>
                <a:t>大學繁星推薦</a:t>
              </a:r>
              <a:endParaRPr lang="en-US" altLang="zh-TW" b="0" dirty="0"/>
            </a:p>
            <a:p>
              <a:pPr>
                <a:buNone/>
              </a:pPr>
              <a:r>
                <a:rPr lang="zh-TW" altLang="en-US" b="0" dirty="0"/>
                <a:t>大學申請入學</a:t>
              </a:r>
              <a:endParaRPr lang="en-US" altLang="zh-TW" b="0" dirty="0"/>
            </a:p>
            <a:p>
              <a:pPr>
                <a:buNone/>
              </a:pPr>
              <a:r>
                <a:rPr lang="zh-TW" altLang="en-US" b="0" dirty="0"/>
                <a:t>大學分發入學</a:t>
              </a:r>
              <a:endParaRPr lang="en-US" altLang="zh-TW" b="0" dirty="0"/>
            </a:p>
            <a:p>
              <a:pPr>
                <a:buNone/>
              </a:pPr>
              <a:r>
                <a:rPr lang="zh-TW" altLang="en-US" b="0" dirty="0"/>
                <a:t>私醫轉學考</a:t>
              </a:r>
            </a:p>
          </p:txBody>
        </p:sp>
      </p:grpSp>
      <p:grpSp>
        <p:nvGrpSpPr>
          <p:cNvPr id="17" name="群組 16">
            <a:extLst>
              <a:ext uri="{FF2B5EF4-FFF2-40B4-BE49-F238E27FC236}">
                <a16:creationId xmlns:a16="http://schemas.microsoft.com/office/drawing/2014/main" id="{6047EE4F-1211-3A46-E7D3-212739E33C4E}"/>
              </a:ext>
            </a:extLst>
          </p:cNvPr>
          <p:cNvGrpSpPr/>
          <p:nvPr/>
        </p:nvGrpSpPr>
        <p:grpSpPr>
          <a:xfrm>
            <a:off x="5978270" y="3324601"/>
            <a:ext cx="4608512" cy="1296144"/>
            <a:chOff x="767408" y="1772816"/>
            <a:chExt cx="4608512" cy="1296144"/>
          </a:xfrm>
        </p:grpSpPr>
        <p:sp>
          <p:nvSpPr>
            <p:cNvPr id="18" name="矩形: 圓角 17">
              <a:extLst>
                <a:ext uri="{FF2B5EF4-FFF2-40B4-BE49-F238E27FC236}">
                  <a16:creationId xmlns:a16="http://schemas.microsoft.com/office/drawing/2014/main" id="{041CE916-E537-716E-BE17-7AFD26699AB9}"/>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000" dirty="0">
                  <a:solidFill>
                    <a:schemeClr val="tx1"/>
                  </a:solidFill>
                </a:rPr>
                <a:t>總量作業</a:t>
              </a:r>
              <a:endParaRPr lang="en-US" altLang="zh-TW" sz="4000" dirty="0">
                <a:solidFill>
                  <a:schemeClr val="tx1"/>
                </a:solidFill>
              </a:endParaRPr>
            </a:p>
          </p:txBody>
        </p:sp>
        <p:sp>
          <p:nvSpPr>
            <p:cNvPr id="19" name="文字方塊 18">
              <a:extLst>
                <a:ext uri="{FF2B5EF4-FFF2-40B4-BE49-F238E27FC236}">
                  <a16:creationId xmlns:a16="http://schemas.microsoft.com/office/drawing/2014/main" id="{D5A394B8-6260-4ED2-D435-279D61434F60}"/>
                </a:ext>
              </a:extLst>
            </p:cNvPr>
            <p:cNvSpPr txBox="1"/>
            <p:nvPr/>
          </p:nvSpPr>
          <p:spPr>
            <a:xfrm>
              <a:off x="2752095" y="1772816"/>
              <a:ext cx="2623825" cy="830997"/>
            </a:xfrm>
            <a:prstGeom prst="rect">
              <a:avLst/>
            </a:prstGeom>
            <a:noFill/>
          </p:spPr>
          <p:txBody>
            <a:bodyPr wrap="square" rtlCol="0">
              <a:spAutoFit/>
            </a:bodyPr>
            <a:lstStyle/>
            <a:p>
              <a:pPr>
                <a:buNone/>
              </a:pPr>
              <a:r>
                <a:rPr lang="zh-TW" altLang="en-US" b="0" dirty="0"/>
                <a:t>院系所學位學程增設調整及招生名額等規劃及報部作業。</a:t>
              </a:r>
            </a:p>
          </p:txBody>
        </p:sp>
      </p:grpSp>
      <p:grpSp>
        <p:nvGrpSpPr>
          <p:cNvPr id="20" name="群組 19">
            <a:extLst>
              <a:ext uri="{FF2B5EF4-FFF2-40B4-BE49-F238E27FC236}">
                <a16:creationId xmlns:a16="http://schemas.microsoft.com/office/drawing/2014/main" id="{57848F9E-872D-8C41-6093-8D009598925D}"/>
              </a:ext>
            </a:extLst>
          </p:cNvPr>
          <p:cNvGrpSpPr/>
          <p:nvPr/>
        </p:nvGrpSpPr>
        <p:grpSpPr>
          <a:xfrm>
            <a:off x="5978270" y="4917378"/>
            <a:ext cx="4608512" cy="1296144"/>
            <a:chOff x="767408" y="1772816"/>
            <a:chExt cx="4608512" cy="1296144"/>
          </a:xfrm>
        </p:grpSpPr>
        <p:sp>
          <p:nvSpPr>
            <p:cNvPr id="21" name="矩形: 圓角 20">
              <a:extLst>
                <a:ext uri="{FF2B5EF4-FFF2-40B4-BE49-F238E27FC236}">
                  <a16:creationId xmlns:a16="http://schemas.microsoft.com/office/drawing/2014/main" id="{1924EBD7-F643-1FA1-B508-A7A567C44CCE}"/>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2800" dirty="0">
                  <a:solidFill>
                    <a:schemeClr val="tx1"/>
                  </a:solidFill>
                </a:rPr>
                <a:t>招生專業化計畫</a:t>
              </a:r>
              <a:endParaRPr lang="en-US" altLang="zh-TW" sz="2800" dirty="0">
                <a:solidFill>
                  <a:schemeClr val="tx1"/>
                </a:solidFill>
              </a:endParaRPr>
            </a:p>
          </p:txBody>
        </p:sp>
        <p:sp>
          <p:nvSpPr>
            <p:cNvPr id="22" name="文字方塊 21">
              <a:extLst>
                <a:ext uri="{FF2B5EF4-FFF2-40B4-BE49-F238E27FC236}">
                  <a16:creationId xmlns:a16="http://schemas.microsoft.com/office/drawing/2014/main" id="{6B8D0115-0828-0FFA-B67C-584721FE2C20}"/>
                </a:ext>
              </a:extLst>
            </p:cNvPr>
            <p:cNvSpPr txBox="1"/>
            <p:nvPr/>
          </p:nvSpPr>
          <p:spPr>
            <a:xfrm>
              <a:off x="2752095" y="1772816"/>
              <a:ext cx="2623825" cy="1077218"/>
            </a:xfrm>
            <a:prstGeom prst="rect">
              <a:avLst/>
            </a:prstGeom>
            <a:noFill/>
          </p:spPr>
          <p:txBody>
            <a:bodyPr wrap="square" rtlCol="0">
              <a:spAutoFit/>
            </a:bodyPr>
            <a:lstStyle/>
            <a:p>
              <a:pPr>
                <a:buNone/>
              </a:pPr>
              <a:r>
                <a:rPr lang="zh-TW" altLang="en-US" b="0" dirty="0"/>
                <a:t>訂定申請入學書審尺規、計畫進度追蹤、計畫經費核銷、成果報告等。</a:t>
              </a:r>
            </a:p>
          </p:txBody>
        </p:sp>
      </p:grpSp>
    </p:spTree>
    <p:extLst>
      <p:ext uri="{BB962C8B-B14F-4D97-AF65-F5344CB8AC3E}">
        <p14:creationId xmlns:p14="http://schemas.microsoft.com/office/powerpoint/2010/main" val="3866100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F39FEE-D1D7-CC07-8F4C-DD32ACEF97E5}"/>
              </a:ext>
            </a:extLst>
          </p:cNvPr>
          <p:cNvSpPr>
            <a:spLocks noGrp="1"/>
          </p:cNvSpPr>
          <p:nvPr>
            <p:ph type="title"/>
          </p:nvPr>
        </p:nvSpPr>
        <p:spPr/>
        <p:txBody>
          <a:bodyPr/>
          <a:lstStyle/>
          <a:p>
            <a:r>
              <a:rPr lang="zh-TW" altLang="en-US" dirty="0"/>
              <a:t>青年人才發展組</a:t>
            </a:r>
          </a:p>
        </p:txBody>
      </p:sp>
      <p:sp>
        <p:nvSpPr>
          <p:cNvPr id="3" name="內容版面配置區 2">
            <a:extLst>
              <a:ext uri="{FF2B5EF4-FFF2-40B4-BE49-F238E27FC236}">
                <a16:creationId xmlns:a16="http://schemas.microsoft.com/office/drawing/2014/main" id="{D08F1456-52AC-E1F7-C9E0-BB6B16A83D17}"/>
              </a:ext>
            </a:extLst>
          </p:cNvPr>
          <p:cNvSpPr>
            <a:spLocks noGrp="1"/>
          </p:cNvSpPr>
          <p:nvPr>
            <p:ph idx="1"/>
          </p:nvPr>
        </p:nvSpPr>
        <p:spPr/>
        <p:txBody>
          <a:bodyPr/>
          <a:lstStyle/>
          <a:p>
            <a:r>
              <a:rPr lang="zh-TW" altLang="en-US" dirty="0"/>
              <a:t>與高中輔導室、家長會等單位合作掌握教育需求</a:t>
            </a:r>
          </a:p>
          <a:p>
            <a:r>
              <a:rPr lang="zh-TW" altLang="en-US" dirty="0"/>
              <a:t>設計並推動入學前特色課程，如大學先修、職涯探索、自主學習等</a:t>
            </a:r>
          </a:p>
          <a:p>
            <a:r>
              <a:rPr lang="zh-TW" altLang="en-US" dirty="0"/>
              <a:t>建立並維護課程、師資與數位資料庫，定期進行評估與優化</a:t>
            </a:r>
          </a:p>
          <a:p>
            <a:r>
              <a:rPr lang="zh-TW" altLang="en-US" dirty="0"/>
              <a:t>規劃並執行全國高中職訪視與課程成效評估</a:t>
            </a:r>
          </a:p>
        </p:txBody>
      </p:sp>
      <p:sp>
        <p:nvSpPr>
          <p:cNvPr id="4" name="投影片編號版面配置區 3">
            <a:extLst>
              <a:ext uri="{FF2B5EF4-FFF2-40B4-BE49-F238E27FC236}">
                <a16:creationId xmlns:a16="http://schemas.microsoft.com/office/drawing/2014/main" id="{6202DC5F-43C6-486E-2489-56EF2744D418}"/>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3671832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7F8BDD7-B981-94F9-4028-84B19DBEC2BE}"/>
              </a:ext>
            </a:extLst>
          </p:cNvPr>
          <p:cNvSpPr>
            <a:spLocks noGrp="1"/>
          </p:cNvSpPr>
          <p:nvPr>
            <p:ph type="title"/>
          </p:nvPr>
        </p:nvSpPr>
        <p:spPr/>
        <p:txBody>
          <a:bodyPr/>
          <a:lstStyle/>
          <a:p>
            <a:r>
              <a:rPr lang="zh-TW" altLang="en-US" dirty="0"/>
              <a:t>推廣教育組</a:t>
            </a:r>
          </a:p>
        </p:txBody>
      </p:sp>
      <p:sp>
        <p:nvSpPr>
          <p:cNvPr id="4" name="投影片編號版面配置區 3">
            <a:extLst>
              <a:ext uri="{FF2B5EF4-FFF2-40B4-BE49-F238E27FC236}">
                <a16:creationId xmlns:a16="http://schemas.microsoft.com/office/drawing/2014/main" id="{DD125B59-5A11-92F5-0EA2-77910AB6C70D}"/>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grpSp>
        <p:nvGrpSpPr>
          <p:cNvPr id="5" name="群組 4">
            <a:extLst>
              <a:ext uri="{FF2B5EF4-FFF2-40B4-BE49-F238E27FC236}">
                <a16:creationId xmlns:a16="http://schemas.microsoft.com/office/drawing/2014/main" id="{C0A7BA7D-A7F5-FA94-F272-6CFD40D58825}"/>
              </a:ext>
            </a:extLst>
          </p:cNvPr>
          <p:cNvGrpSpPr/>
          <p:nvPr/>
        </p:nvGrpSpPr>
        <p:grpSpPr>
          <a:xfrm>
            <a:off x="767408" y="1772817"/>
            <a:ext cx="8640960" cy="1415159"/>
            <a:chOff x="767408" y="1772816"/>
            <a:chExt cx="4608512" cy="1296144"/>
          </a:xfrm>
        </p:grpSpPr>
        <p:sp>
          <p:nvSpPr>
            <p:cNvPr id="6" name="矩形: 圓角 5">
              <a:extLst>
                <a:ext uri="{FF2B5EF4-FFF2-40B4-BE49-F238E27FC236}">
                  <a16:creationId xmlns:a16="http://schemas.microsoft.com/office/drawing/2014/main" id="{9EB0127F-8D00-3F64-FBBB-6F8337AED7F4}"/>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開班及宣傳</a:t>
              </a:r>
              <a:endParaRPr lang="en-US" altLang="zh-TW" sz="4400" dirty="0">
                <a:solidFill>
                  <a:schemeClr val="tx1"/>
                </a:solidFill>
              </a:endParaRPr>
            </a:p>
          </p:txBody>
        </p:sp>
        <p:sp>
          <p:nvSpPr>
            <p:cNvPr id="7" name="文字方塊 6">
              <a:extLst>
                <a:ext uri="{FF2B5EF4-FFF2-40B4-BE49-F238E27FC236}">
                  <a16:creationId xmlns:a16="http://schemas.microsoft.com/office/drawing/2014/main" id="{17F49DEF-2E3A-F0B2-1F05-DAB700FCC7EA}"/>
                </a:ext>
              </a:extLst>
            </p:cNvPr>
            <p:cNvSpPr txBox="1"/>
            <p:nvPr/>
          </p:nvSpPr>
          <p:spPr>
            <a:xfrm>
              <a:off x="2752095" y="1772816"/>
              <a:ext cx="2623825" cy="1155759"/>
            </a:xfrm>
            <a:prstGeom prst="rect">
              <a:avLst/>
            </a:prstGeom>
            <a:noFill/>
          </p:spPr>
          <p:txBody>
            <a:bodyPr wrap="square" rtlCol="0">
              <a:spAutoFit/>
            </a:bodyPr>
            <a:lstStyle/>
            <a:p>
              <a:pPr>
                <a:buNone/>
              </a:pPr>
              <a:r>
                <a:rPr lang="en-US" altLang="zh-TW" b="0" dirty="0"/>
                <a:t>1.</a:t>
              </a:r>
              <a:r>
                <a:rPr lang="zh-TW" altLang="en-US" b="0" dirty="0"/>
                <a:t>辦理學分班及非學分班開班事宜。</a:t>
              </a:r>
            </a:p>
            <a:p>
              <a:pPr>
                <a:buNone/>
              </a:pPr>
              <a:r>
                <a:rPr lang="en-US" altLang="zh-TW" b="0" dirty="0"/>
                <a:t>2.</a:t>
              </a:r>
              <a:r>
                <a:rPr lang="zh-TW" altLang="en-US" b="0" dirty="0"/>
                <a:t>彙總各系所招生計畫書，召開推廣教育</a:t>
              </a:r>
              <a:endParaRPr lang="en-US" altLang="zh-TW" b="0" dirty="0"/>
            </a:p>
            <a:p>
              <a:pPr>
                <a:buNone/>
              </a:pPr>
              <a:r>
                <a:rPr lang="zh-TW" altLang="en-US" b="0" dirty="0"/>
                <a:t>  審查委員會。</a:t>
              </a:r>
              <a:endParaRPr lang="en-US" altLang="zh-TW" b="0" dirty="0"/>
            </a:p>
            <a:p>
              <a:pPr>
                <a:buNone/>
              </a:pPr>
              <a:r>
                <a:rPr lang="en-US" altLang="zh-TW" b="0" dirty="0"/>
                <a:t>3.</a:t>
              </a:r>
              <a:r>
                <a:rPr lang="zh-TW" altLang="en-US" b="0" dirty="0"/>
                <a:t>各班收支結算。</a:t>
              </a:r>
            </a:p>
          </p:txBody>
        </p:sp>
      </p:grpSp>
      <p:grpSp>
        <p:nvGrpSpPr>
          <p:cNvPr id="8" name="群組 7">
            <a:extLst>
              <a:ext uri="{FF2B5EF4-FFF2-40B4-BE49-F238E27FC236}">
                <a16:creationId xmlns:a16="http://schemas.microsoft.com/office/drawing/2014/main" id="{20EFB1CD-5267-6D2F-CE8F-043BCCCC0E7C}"/>
              </a:ext>
            </a:extLst>
          </p:cNvPr>
          <p:cNvGrpSpPr/>
          <p:nvPr/>
        </p:nvGrpSpPr>
        <p:grpSpPr>
          <a:xfrm>
            <a:off x="767408" y="3452366"/>
            <a:ext cx="8496944" cy="1200770"/>
            <a:chOff x="767408" y="1772816"/>
            <a:chExt cx="4608512" cy="1296144"/>
          </a:xfrm>
        </p:grpSpPr>
        <p:sp>
          <p:nvSpPr>
            <p:cNvPr id="9" name="矩形: 圓角 8">
              <a:extLst>
                <a:ext uri="{FF2B5EF4-FFF2-40B4-BE49-F238E27FC236}">
                  <a16:creationId xmlns:a16="http://schemas.microsoft.com/office/drawing/2014/main" id="{94461DBC-D48C-76B7-74F5-2526AA60BF1C}"/>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成績管理</a:t>
              </a:r>
              <a:endParaRPr lang="en-US" altLang="zh-TW" sz="4400" dirty="0">
                <a:solidFill>
                  <a:schemeClr val="tx1"/>
                </a:solidFill>
              </a:endParaRPr>
            </a:p>
          </p:txBody>
        </p:sp>
        <p:sp>
          <p:nvSpPr>
            <p:cNvPr id="10" name="文字方塊 9">
              <a:extLst>
                <a:ext uri="{FF2B5EF4-FFF2-40B4-BE49-F238E27FC236}">
                  <a16:creationId xmlns:a16="http://schemas.microsoft.com/office/drawing/2014/main" id="{D09020AF-AE5B-2294-1C65-7561C601F87A}"/>
                </a:ext>
              </a:extLst>
            </p:cNvPr>
            <p:cNvSpPr txBox="1"/>
            <p:nvPr/>
          </p:nvSpPr>
          <p:spPr>
            <a:xfrm>
              <a:off x="2752095" y="1772816"/>
              <a:ext cx="2623825" cy="365444"/>
            </a:xfrm>
            <a:prstGeom prst="rect">
              <a:avLst/>
            </a:prstGeom>
            <a:noFill/>
          </p:spPr>
          <p:txBody>
            <a:bodyPr wrap="square" rtlCol="0">
              <a:spAutoFit/>
            </a:bodyPr>
            <a:lstStyle/>
            <a:p>
              <a:pPr>
                <a:buNone/>
              </a:pPr>
              <a:r>
                <a:rPr lang="zh-TW" altLang="en-US" b="0" dirty="0"/>
                <a:t>製發學分證明書、成績單，管理學員成績。</a:t>
              </a:r>
            </a:p>
          </p:txBody>
        </p:sp>
      </p:grpSp>
      <p:sp>
        <p:nvSpPr>
          <p:cNvPr id="11" name="Rectangle 3">
            <a:extLst>
              <a:ext uri="{FF2B5EF4-FFF2-40B4-BE49-F238E27FC236}">
                <a16:creationId xmlns:a16="http://schemas.microsoft.com/office/drawing/2014/main" id="{0DBAB260-CA5B-C917-2974-9E5FD0901384}"/>
              </a:ext>
            </a:extLst>
          </p:cNvPr>
          <p:cNvSpPr>
            <a:spLocks noGrp="1" noChangeArrowheads="1"/>
          </p:cNvSpPr>
          <p:nvPr>
            <p:ph idx="1"/>
          </p:nvPr>
        </p:nvSpPr>
        <p:spPr>
          <a:xfrm>
            <a:off x="4583832" y="4172615"/>
            <a:ext cx="6192688" cy="2043248"/>
          </a:xfrm>
          <a:solidFill>
            <a:srgbClr val="FFFFCC"/>
          </a:solidFill>
        </p:spPr>
        <p:txBody>
          <a:bodyPr>
            <a:normAutofit fontScale="92500"/>
          </a:bodyPr>
          <a:lstStyle/>
          <a:p>
            <a:pPr marL="442913" indent="-442913" algn="just" fontAlgn="auto">
              <a:spcBef>
                <a:spcPts val="0"/>
              </a:spcBef>
              <a:spcAft>
                <a:spcPts val="0"/>
              </a:spcAft>
              <a:buClr>
                <a:schemeClr val="accent3"/>
              </a:buClr>
              <a:buNone/>
              <a:defRPr/>
            </a:pPr>
            <a:r>
              <a:rPr lang="zh-TW" altLang="en-US" sz="3000" dirty="0"/>
              <a:t>推廣教育班次教師鐘點費</a:t>
            </a:r>
            <a:endParaRPr lang="en-US" altLang="zh-TW" sz="1900" dirty="0">
              <a:latin typeface="標楷體" panose="03000509000000000000" pitchFamily="65" charset="-120"/>
              <a:ea typeface="標楷體" panose="03000509000000000000" pitchFamily="65" charset="-120"/>
            </a:endParaRPr>
          </a:p>
          <a:p>
            <a:pPr marL="442913" indent="-442913" algn="just" fontAlgn="auto">
              <a:spcBef>
                <a:spcPts val="600"/>
              </a:spcBef>
              <a:spcAft>
                <a:spcPts val="0"/>
              </a:spcAft>
              <a:buClr>
                <a:schemeClr val="accent3"/>
              </a:buClr>
              <a:buNone/>
              <a:defRPr/>
            </a:pPr>
            <a:r>
              <a:rPr lang="en-US" altLang="zh-TW" sz="2400" dirty="0">
                <a:latin typeface="標楷體" panose="03000509000000000000" pitchFamily="65" charset="-120"/>
                <a:ea typeface="標楷體" panose="03000509000000000000" pitchFamily="65" charset="-120"/>
              </a:rPr>
              <a:t>1.</a:t>
            </a:r>
            <a:r>
              <a:rPr lang="zh-TW" altLang="en-US" sz="2400" dirty="0">
                <a:latin typeface="標楷體" panose="03000509000000000000" pitchFamily="65" charset="-120"/>
                <a:ea typeface="標楷體" panose="03000509000000000000" pitchFamily="65" charset="-120"/>
              </a:rPr>
              <a:t>專班鐘點費：</a:t>
            </a:r>
            <a:r>
              <a:rPr lang="zh-TW" altLang="en-US" sz="2400" dirty="0">
                <a:latin typeface="+mn-ea"/>
              </a:rPr>
              <a:t>全部收入扣除</a:t>
            </a:r>
            <a:r>
              <a:rPr lang="en-US" altLang="zh-TW" sz="2400" dirty="0">
                <a:latin typeface="+mn-ea"/>
              </a:rPr>
              <a:t>15%</a:t>
            </a:r>
            <a:r>
              <a:rPr lang="zh-TW" altLang="en-US" sz="2400" dirty="0">
                <a:latin typeface="+mn-ea"/>
              </a:rPr>
              <a:t>校管理費及其他成本後之剩餘提撥</a:t>
            </a:r>
            <a:r>
              <a:rPr lang="en-US" altLang="zh-TW" sz="2400" dirty="0">
                <a:latin typeface="+mn-ea"/>
              </a:rPr>
              <a:t>80%</a:t>
            </a:r>
            <a:r>
              <a:rPr lang="zh-TW" altLang="en-US" sz="2400" dirty="0">
                <a:latin typeface="+mn-ea"/>
              </a:rPr>
              <a:t>為鐘點費</a:t>
            </a:r>
            <a:r>
              <a:rPr lang="zh-TW" altLang="zh-TW" sz="2400" dirty="0">
                <a:latin typeface="Times New Roman" panose="02020603050405020304" pitchFamily="18" charset="0"/>
                <a:ea typeface="標楷體" pitchFamily="65" charset="-120"/>
                <a:cs typeface="Times New Roman" panose="02020603050405020304" pitchFamily="18" charset="0"/>
              </a:rPr>
              <a:t>。</a:t>
            </a:r>
            <a:endParaRPr lang="zh-TW" altLang="en-US" sz="2400" dirty="0">
              <a:latin typeface="標楷體" panose="03000509000000000000" pitchFamily="65" charset="-120"/>
              <a:ea typeface="標楷體" panose="03000509000000000000" pitchFamily="65" charset="-120"/>
            </a:endParaRPr>
          </a:p>
          <a:p>
            <a:pPr marL="361950" indent="-361950">
              <a:spcBef>
                <a:spcPts val="1200"/>
              </a:spcBef>
              <a:buNone/>
              <a:defRPr/>
            </a:pPr>
            <a:r>
              <a:rPr lang="en-US" altLang="zh-TW" sz="2400" dirty="0">
                <a:latin typeface="標楷體" panose="03000509000000000000" pitchFamily="65" charset="-120"/>
                <a:ea typeface="標楷體" panose="03000509000000000000" pitchFamily="65" charset="-120"/>
              </a:rPr>
              <a:t>2.</a:t>
            </a:r>
            <a:r>
              <a:rPr lang="zh-TW" altLang="en-US" sz="2400" dirty="0">
                <a:latin typeface="標楷體" panose="03000509000000000000" pitchFamily="65" charset="-120"/>
                <a:ea typeface="標楷體" panose="03000509000000000000" pitchFamily="65" charset="-120"/>
              </a:rPr>
              <a:t>隨班附讀鐘點費：</a:t>
            </a:r>
            <a:r>
              <a:rPr lang="zh-TW" altLang="en-US" sz="2400" dirty="0">
                <a:latin typeface="+mn-ea"/>
              </a:rPr>
              <a:t>學分費收入提撥</a:t>
            </a:r>
            <a:r>
              <a:rPr lang="en-US" altLang="zh-TW" sz="2400" dirty="0">
                <a:latin typeface="+mn-ea"/>
              </a:rPr>
              <a:t>50%</a:t>
            </a:r>
            <a:r>
              <a:rPr lang="zh-TW" altLang="en-US" sz="2400" dirty="0">
                <a:latin typeface="+mn-ea"/>
              </a:rPr>
              <a:t>為鐘點費。</a:t>
            </a:r>
            <a:endParaRPr lang="en-US" altLang="zh-TW" sz="2400" dirty="0">
              <a:latin typeface="標楷體" panose="03000509000000000000" pitchFamily="65" charset="-120"/>
              <a:ea typeface="標楷體" panose="03000509000000000000" pitchFamily="65" charset="-120"/>
            </a:endParaRPr>
          </a:p>
          <a:p>
            <a:pPr marL="361950" indent="-361950" eaLnBrk="1" hangingPunct="1">
              <a:lnSpc>
                <a:spcPct val="90000"/>
              </a:lnSpc>
              <a:buFont typeface="Wingdings" panose="05000000000000000000" pitchFamily="2" charset="2"/>
              <a:buNone/>
              <a:defRPr/>
            </a:pPr>
            <a:endParaRPr lang="zh-TW" altLang="en-US" sz="2400" b="1" dirty="0">
              <a:solidFill>
                <a:srgbClr val="663300"/>
              </a:solidFill>
              <a:latin typeface="標楷體" panose="03000509000000000000" pitchFamily="65" charset="-120"/>
              <a:ea typeface="標楷體" panose="03000509000000000000" pitchFamily="65" charset="-120"/>
            </a:endParaRPr>
          </a:p>
          <a:p>
            <a:pPr eaLnBrk="1" hangingPunct="1">
              <a:lnSpc>
                <a:spcPct val="90000"/>
              </a:lnSpc>
              <a:buFontTx/>
              <a:buNone/>
              <a:defRPr/>
            </a:pPr>
            <a:endParaRPr lang="zh-TW" altLang="en-US" sz="2400" b="1" dirty="0">
              <a:solidFill>
                <a:srgbClr val="663300"/>
              </a:solidFill>
              <a:latin typeface="標楷體" panose="03000509000000000000" pitchFamily="65" charset="-120"/>
              <a:ea typeface="標楷體" panose="03000509000000000000" pitchFamily="65" charset="-120"/>
            </a:endParaRPr>
          </a:p>
          <a:p>
            <a:pPr eaLnBrk="1" hangingPunct="1">
              <a:lnSpc>
                <a:spcPct val="80000"/>
              </a:lnSpc>
              <a:buFontTx/>
              <a:buNone/>
              <a:defRPr/>
            </a:pPr>
            <a:endParaRPr lang="en-US" altLang="zh-TW" sz="2400" b="1" dirty="0">
              <a:solidFill>
                <a:srgbClr val="663300"/>
              </a:solidFill>
              <a:latin typeface="標楷體" panose="03000509000000000000" pitchFamily="65" charset="-120"/>
              <a:ea typeface="標楷體" panose="03000509000000000000" pitchFamily="65" charset="-120"/>
            </a:endParaRPr>
          </a:p>
          <a:p>
            <a:pPr eaLnBrk="1" hangingPunct="1">
              <a:lnSpc>
                <a:spcPct val="80000"/>
              </a:lnSpc>
              <a:buFontTx/>
              <a:buNone/>
              <a:defRPr/>
            </a:pPr>
            <a:endParaRPr lang="zh-TW" altLang="en-US" sz="2400" b="1" dirty="0">
              <a:solidFill>
                <a:srgbClr val="66330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00208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2614F03-7512-225D-BB5C-190257EABC3E}"/>
              </a:ext>
            </a:extLst>
          </p:cNvPr>
          <p:cNvSpPr>
            <a:spLocks noGrp="1"/>
          </p:cNvSpPr>
          <p:nvPr>
            <p:ph type="title"/>
          </p:nvPr>
        </p:nvSpPr>
        <p:spPr/>
        <p:txBody>
          <a:bodyPr/>
          <a:lstStyle/>
          <a:p>
            <a:r>
              <a:rPr lang="zh-TW" altLang="en-US" dirty="0"/>
              <a:t>教學品保組</a:t>
            </a:r>
          </a:p>
        </p:txBody>
      </p:sp>
      <p:sp>
        <p:nvSpPr>
          <p:cNvPr id="4" name="投影片編號版面配置區 3">
            <a:extLst>
              <a:ext uri="{FF2B5EF4-FFF2-40B4-BE49-F238E27FC236}">
                <a16:creationId xmlns:a16="http://schemas.microsoft.com/office/drawing/2014/main" id="{F2C20EED-E86D-B3F3-C684-FAF63B93B3B6}"/>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grpSp>
        <p:nvGrpSpPr>
          <p:cNvPr id="5" name="群組 4">
            <a:extLst>
              <a:ext uri="{FF2B5EF4-FFF2-40B4-BE49-F238E27FC236}">
                <a16:creationId xmlns:a16="http://schemas.microsoft.com/office/drawing/2014/main" id="{32FD7451-453E-C078-8234-C49E9ED501BC}"/>
              </a:ext>
            </a:extLst>
          </p:cNvPr>
          <p:cNvGrpSpPr/>
          <p:nvPr/>
        </p:nvGrpSpPr>
        <p:grpSpPr>
          <a:xfrm>
            <a:off x="798955" y="1593162"/>
            <a:ext cx="5958800" cy="1715735"/>
            <a:chOff x="767408" y="1772816"/>
            <a:chExt cx="4628976" cy="1805050"/>
          </a:xfrm>
        </p:grpSpPr>
        <p:sp>
          <p:nvSpPr>
            <p:cNvPr id="6" name="矩形: 圓角 5">
              <a:extLst>
                <a:ext uri="{FF2B5EF4-FFF2-40B4-BE49-F238E27FC236}">
                  <a16:creationId xmlns:a16="http://schemas.microsoft.com/office/drawing/2014/main" id="{FC5F5B52-8174-F591-CD4E-6F0E40BBECDF}"/>
                </a:ext>
              </a:extLst>
            </p:cNvPr>
            <p:cNvSpPr/>
            <p:nvPr/>
          </p:nvSpPr>
          <p:spPr>
            <a:xfrm>
              <a:off x="767408" y="1772816"/>
              <a:ext cx="1676726"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en-US" altLang="zh-TW" sz="3200" dirty="0">
                  <a:solidFill>
                    <a:schemeClr val="tx1"/>
                  </a:solidFill>
                </a:rPr>
                <a:t>E-Portfolio</a:t>
              </a:r>
            </a:p>
            <a:p>
              <a:pPr algn="ctr">
                <a:buNone/>
              </a:pPr>
              <a:r>
                <a:rPr lang="zh-TW" altLang="en-US" sz="1800" dirty="0">
                  <a:solidFill>
                    <a:srgbClr val="0000FF"/>
                  </a:solidFill>
                </a:rPr>
                <a:t>學生數位學習歷程</a:t>
              </a:r>
              <a:endParaRPr lang="en-US" altLang="zh-TW" sz="1800" dirty="0">
                <a:solidFill>
                  <a:srgbClr val="0000FF"/>
                </a:solidFill>
              </a:endParaRPr>
            </a:p>
          </p:txBody>
        </p:sp>
        <p:sp>
          <p:nvSpPr>
            <p:cNvPr id="7" name="文字方塊 6">
              <a:extLst>
                <a:ext uri="{FF2B5EF4-FFF2-40B4-BE49-F238E27FC236}">
                  <a16:creationId xmlns:a16="http://schemas.microsoft.com/office/drawing/2014/main" id="{EB154127-6B73-E580-F2CD-3AB380EA5E33}"/>
                </a:ext>
              </a:extLst>
            </p:cNvPr>
            <p:cNvSpPr txBox="1"/>
            <p:nvPr/>
          </p:nvSpPr>
          <p:spPr>
            <a:xfrm>
              <a:off x="2567266" y="1861735"/>
              <a:ext cx="2829118" cy="1716131"/>
            </a:xfrm>
            <a:prstGeom prst="rect">
              <a:avLst/>
            </a:prstGeom>
            <a:noFill/>
          </p:spPr>
          <p:txBody>
            <a:bodyPr wrap="square" rtlCol="0">
              <a:spAutoFit/>
            </a:bodyPr>
            <a:lstStyle/>
            <a:p>
              <a:pPr marL="342900" indent="-342900">
                <a:buFont typeface="Wingdings" panose="05000000000000000000" pitchFamily="2" charset="2"/>
                <a:buChar char="l"/>
              </a:pPr>
              <a:r>
                <a:rPr lang="zh-TW" altLang="en-US" b="0" dirty="0"/>
                <a:t>學生數位學習歷程</a:t>
              </a:r>
              <a:r>
                <a:rPr lang="en-US" altLang="zh-TW" b="0" dirty="0"/>
                <a:t>(</a:t>
              </a:r>
              <a:r>
                <a:rPr lang="zh-TW" altLang="en-US" b="0" dirty="0"/>
                <a:t> </a:t>
              </a:r>
              <a:r>
                <a:rPr lang="en-US" altLang="zh-TW" b="0" dirty="0"/>
                <a:t>E-Portfolio;</a:t>
              </a:r>
              <a:r>
                <a:rPr lang="zh-TW" altLang="en-US" b="0" dirty="0"/>
                <a:t> </a:t>
              </a:r>
              <a:r>
                <a:rPr lang="en-US" altLang="zh-TW" b="0" dirty="0"/>
                <a:t>EP)</a:t>
              </a:r>
              <a:r>
                <a:rPr lang="zh-TW" altLang="en-US" b="0" dirty="0"/>
                <a:t> 推廣、諮詢、管理、維護、使用率分析及持續改善。</a:t>
              </a:r>
            </a:p>
            <a:p>
              <a:pPr marL="342900" indent="-342900">
                <a:buFont typeface="Wingdings" panose="05000000000000000000" pitchFamily="2" charset="2"/>
                <a:buChar char="l"/>
              </a:pPr>
              <a:r>
                <a:rPr lang="zh-TW" altLang="en-US" b="0" dirty="0"/>
                <a:t>分析各系整體與學生個人核心能力達成狀況。</a:t>
              </a:r>
            </a:p>
          </p:txBody>
        </p:sp>
      </p:grpSp>
      <p:grpSp>
        <p:nvGrpSpPr>
          <p:cNvPr id="14" name="群組 13">
            <a:extLst>
              <a:ext uri="{FF2B5EF4-FFF2-40B4-BE49-F238E27FC236}">
                <a16:creationId xmlns:a16="http://schemas.microsoft.com/office/drawing/2014/main" id="{D811BDAF-0F00-FAC2-9BB7-E281BDFBA957}"/>
              </a:ext>
            </a:extLst>
          </p:cNvPr>
          <p:cNvGrpSpPr/>
          <p:nvPr/>
        </p:nvGrpSpPr>
        <p:grpSpPr>
          <a:xfrm>
            <a:off x="769228" y="3429000"/>
            <a:ext cx="5802462" cy="2677656"/>
            <a:chOff x="767408" y="1772568"/>
            <a:chExt cx="5741625" cy="2677656"/>
          </a:xfrm>
        </p:grpSpPr>
        <p:sp>
          <p:nvSpPr>
            <p:cNvPr id="15" name="矩形: 圓角 14">
              <a:extLst>
                <a:ext uri="{FF2B5EF4-FFF2-40B4-BE49-F238E27FC236}">
                  <a16:creationId xmlns:a16="http://schemas.microsoft.com/office/drawing/2014/main" id="{C5C7839D-B976-BC3E-E0D9-512C815FEAED}"/>
                </a:ext>
              </a:extLst>
            </p:cNvPr>
            <p:cNvSpPr/>
            <p:nvPr/>
          </p:nvSpPr>
          <p:spPr>
            <a:xfrm>
              <a:off x="767408" y="1772816"/>
              <a:ext cx="2104768"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en-US" altLang="zh-TW" sz="3200" dirty="0">
                  <a:solidFill>
                    <a:schemeClr val="tx1"/>
                  </a:solidFill>
                </a:rPr>
                <a:t>E-Learning</a:t>
              </a:r>
            </a:p>
            <a:p>
              <a:pPr algn="ctr">
                <a:buNone/>
              </a:pPr>
              <a:r>
                <a:rPr lang="zh-TW" altLang="en-US" sz="2400" dirty="0">
                  <a:solidFill>
                    <a:srgbClr val="0000FF"/>
                  </a:solidFill>
                </a:rPr>
                <a:t>數位教學</a:t>
              </a:r>
              <a:endParaRPr lang="en-US" altLang="zh-TW" sz="2400" dirty="0">
                <a:solidFill>
                  <a:srgbClr val="0000FF"/>
                </a:solidFill>
              </a:endParaRPr>
            </a:p>
          </p:txBody>
        </p:sp>
        <p:sp>
          <p:nvSpPr>
            <p:cNvPr id="16" name="文字方塊 15">
              <a:extLst>
                <a:ext uri="{FF2B5EF4-FFF2-40B4-BE49-F238E27FC236}">
                  <a16:creationId xmlns:a16="http://schemas.microsoft.com/office/drawing/2014/main" id="{4627CBAC-4547-02E1-A430-2A325F36827A}"/>
                </a:ext>
              </a:extLst>
            </p:cNvPr>
            <p:cNvSpPr txBox="1"/>
            <p:nvPr/>
          </p:nvSpPr>
          <p:spPr>
            <a:xfrm>
              <a:off x="3058240" y="1772568"/>
              <a:ext cx="3450793" cy="2677656"/>
            </a:xfrm>
            <a:prstGeom prst="rect">
              <a:avLst/>
            </a:prstGeom>
            <a:noFill/>
          </p:spPr>
          <p:txBody>
            <a:bodyPr wrap="square" rtlCol="0">
              <a:spAutoFit/>
            </a:bodyPr>
            <a:lstStyle/>
            <a:p>
              <a:pPr marL="342900" indent="-342900">
                <a:buFont typeface="Wingdings" panose="05000000000000000000" pitchFamily="2" charset="2"/>
                <a:buChar char="l"/>
              </a:pPr>
              <a:r>
                <a:rPr lang="zh-TW" altLang="en-US" b="0" dirty="0"/>
                <a:t>課程數位化平台（作業、小考、討論等）</a:t>
              </a:r>
            </a:p>
            <a:p>
              <a:pPr marL="342900" indent="-342900">
                <a:buFont typeface="Wingdings" panose="05000000000000000000" pitchFamily="2" charset="2"/>
                <a:buChar char="l"/>
              </a:pPr>
              <a:r>
                <a:rPr lang="zh-TW" altLang="en-US" b="0" dirty="0"/>
                <a:t>數位教材與數位教學輔助（投影片或影片內容）</a:t>
              </a:r>
            </a:p>
            <a:p>
              <a:pPr marL="342900" indent="-342900">
                <a:buFont typeface="Wingdings" panose="05000000000000000000" pitchFamily="2" charset="2"/>
                <a:buChar char="l"/>
              </a:pPr>
              <a:r>
                <a:rPr lang="zh-TW" altLang="en-US" b="0" dirty="0"/>
                <a:t>成績管理系統</a:t>
              </a:r>
              <a:endParaRPr lang="en-US" altLang="zh-TW" b="0" dirty="0"/>
            </a:p>
            <a:p>
              <a:pPr marL="342900" indent="-342900">
                <a:buFont typeface="Wingdings" panose="05000000000000000000" pitchFamily="2" charset="2"/>
                <a:buChar char="l"/>
              </a:pPr>
              <a:r>
                <a:rPr lang="zh-TW" altLang="en-US" b="0" dirty="0"/>
                <a:t>課業</a:t>
              </a:r>
              <a:r>
                <a:rPr lang="en-US" altLang="zh-TW" b="0" dirty="0"/>
                <a:t>/</a:t>
              </a:r>
              <a:r>
                <a:rPr lang="zh-TW" altLang="en-US" b="0" dirty="0"/>
                <a:t>成績預警機制</a:t>
              </a:r>
            </a:p>
            <a:p>
              <a:pPr marL="342900" indent="-342900">
                <a:buFont typeface="Wingdings" panose="05000000000000000000" pitchFamily="2" charset="2"/>
                <a:buChar char="l"/>
              </a:pPr>
              <a:r>
                <a:rPr lang="zh-TW" altLang="en-US" b="0" dirty="0"/>
                <a:t>跨課程討論版</a:t>
              </a:r>
            </a:p>
            <a:p>
              <a:pPr marL="342900" indent="-342900">
                <a:buFont typeface="Wingdings" panose="05000000000000000000" pitchFamily="2" charset="2"/>
                <a:buChar char="l"/>
              </a:pPr>
              <a:r>
                <a:rPr lang="zh-TW" altLang="en-US" b="0" dirty="0"/>
                <a:t>教師成長社群討論區</a:t>
              </a:r>
              <a:endParaRPr lang="en-US" altLang="zh-TW" b="0" dirty="0"/>
            </a:p>
            <a:p>
              <a:pPr marL="342900" indent="-342900">
                <a:buFont typeface="Wingdings" panose="05000000000000000000" pitchFamily="2" charset="2"/>
                <a:buChar char="l"/>
              </a:pPr>
              <a:r>
                <a:rPr lang="zh-TW" altLang="en-US" b="0" dirty="0"/>
                <a:t>導師查閱導生修業狀況</a:t>
              </a:r>
            </a:p>
          </p:txBody>
        </p:sp>
      </p:grpSp>
      <p:pic>
        <p:nvPicPr>
          <p:cNvPr id="3" name="圖片 2">
            <a:extLst>
              <a:ext uri="{FF2B5EF4-FFF2-40B4-BE49-F238E27FC236}">
                <a16:creationId xmlns:a16="http://schemas.microsoft.com/office/drawing/2014/main" id="{2D50E8B8-D56F-CBFB-2F42-6C18F9BD4A04}"/>
              </a:ext>
            </a:extLst>
          </p:cNvPr>
          <p:cNvPicPr>
            <a:picLocks noChangeAspect="1"/>
          </p:cNvPicPr>
          <p:nvPr/>
        </p:nvPicPr>
        <p:blipFill>
          <a:blip r:embed="rId2"/>
          <a:stretch>
            <a:fillRect/>
          </a:stretch>
        </p:blipFill>
        <p:spPr>
          <a:xfrm>
            <a:off x="6796660" y="1505041"/>
            <a:ext cx="4320480" cy="3333954"/>
          </a:xfrm>
          <a:prstGeom prst="rect">
            <a:avLst/>
          </a:prstGeom>
        </p:spPr>
      </p:pic>
      <p:grpSp>
        <p:nvGrpSpPr>
          <p:cNvPr id="17" name="群組 16">
            <a:extLst>
              <a:ext uri="{FF2B5EF4-FFF2-40B4-BE49-F238E27FC236}">
                <a16:creationId xmlns:a16="http://schemas.microsoft.com/office/drawing/2014/main" id="{3A5117D6-72AD-AB0C-7B03-74024A050B88}"/>
              </a:ext>
            </a:extLst>
          </p:cNvPr>
          <p:cNvGrpSpPr/>
          <p:nvPr/>
        </p:nvGrpSpPr>
        <p:grpSpPr>
          <a:xfrm>
            <a:off x="6731972" y="4988344"/>
            <a:ext cx="4564000" cy="1296144"/>
            <a:chOff x="767408" y="1772816"/>
            <a:chExt cx="4422192" cy="1296144"/>
          </a:xfrm>
        </p:grpSpPr>
        <p:sp>
          <p:nvSpPr>
            <p:cNvPr id="18" name="矩形: 圓角 17">
              <a:extLst>
                <a:ext uri="{FF2B5EF4-FFF2-40B4-BE49-F238E27FC236}">
                  <a16:creationId xmlns:a16="http://schemas.microsoft.com/office/drawing/2014/main" id="{F640E4C0-BF35-E06B-CBB5-430B47B35D2F}"/>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None/>
                <a:tabLst/>
                <a:defRPr/>
              </a:pPr>
              <a:r>
                <a:rPr kumimoji="1" lang="en-US" altLang="zh-TW" sz="2800" b="1" i="0" u="none" strike="noStrike" kern="1200" cap="none" spc="0" normalizeH="0" baseline="0" noProof="0" dirty="0">
                  <a:ln>
                    <a:noFill/>
                  </a:ln>
                  <a:solidFill>
                    <a:prstClr val="black"/>
                  </a:solidFill>
                  <a:effectLst/>
                  <a:uLnTx/>
                  <a:uFillTx/>
                  <a:latin typeface="Times New Roman" panose="02020603050405020304" pitchFamily="18" charset="0"/>
                  <a:ea typeface="標楷體"/>
                  <a:cs typeface="Times New Roman" panose="02020603050405020304" pitchFamily="18" charset="0"/>
                </a:rPr>
                <a:t>UCAN</a:t>
              </a:r>
            </a:p>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None/>
                <a:tabLst/>
                <a:defRPr/>
              </a:pPr>
              <a:r>
                <a:rPr kumimoji="1" lang="zh-TW" altLang="en-US" sz="2800" b="1" i="0" u="none" strike="noStrike" kern="1200" cap="none" spc="0" normalizeH="0" baseline="0" noProof="0" dirty="0">
                  <a:ln>
                    <a:noFill/>
                  </a:ln>
                  <a:solidFill>
                    <a:srgbClr val="0000FF"/>
                  </a:solidFill>
                  <a:effectLst/>
                  <a:uLnTx/>
                  <a:uFillTx/>
                  <a:latin typeface="Calibri"/>
                  <a:ea typeface="標楷體"/>
                  <a:cs typeface="+mn-cs"/>
                </a:rPr>
                <a:t>職能診斷</a:t>
              </a:r>
              <a:endParaRPr kumimoji="1" lang="en-US" altLang="zh-TW" sz="2800" b="1" i="0" u="none" strike="noStrike" kern="1200" cap="none" spc="0" normalizeH="0" baseline="0" noProof="0" dirty="0">
                <a:ln>
                  <a:noFill/>
                </a:ln>
                <a:solidFill>
                  <a:srgbClr val="0000FF"/>
                </a:solidFill>
                <a:effectLst/>
                <a:uLnTx/>
                <a:uFillTx/>
                <a:latin typeface="Calibri"/>
                <a:ea typeface="標楷體"/>
                <a:cs typeface="+mn-cs"/>
              </a:endParaRPr>
            </a:p>
          </p:txBody>
        </p:sp>
        <p:sp>
          <p:nvSpPr>
            <p:cNvPr id="19" name="文字方塊 18">
              <a:extLst>
                <a:ext uri="{FF2B5EF4-FFF2-40B4-BE49-F238E27FC236}">
                  <a16:creationId xmlns:a16="http://schemas.microsoft.com/office/drawing/2014/main" id="{444C6246-BDD8-C839-9065-C01F9F167FDC}"/>
                </a:ext>
              </a:extLst>
            </p:cNvPr>
            <p:cNvSpPr txBox="1"/>
            <p:nvPr/>
          </p:nvSpPr>
          <p:spPr>
            <a:xfrm>
              <a:off x="2565775" y="1787179"/>
              <a:ext cx="2623825" cy="978729"/>
            </a:xfrm>
            <a:prstGeom prst="rect">
              <a:avLst/>
            </a:prstGeom>
            <a:noFill/>
          </p:spPr>
          <p:txBody>
            <a:bodyPr wrap="square" rtlCol="0">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None/>
                <a:tabLst/>
                <a:defRPr/>
              </a:pPr>
              <a:r>
                <a:rPr kumimoji="1" lang="zh-TW" altLang="en-US" sz="1800" b="0" i="0" u="none" strike="noStrike" kern="1200" cap="none" spc="0" normalizeH="0" baseline="0" noProof="0" dirty="0">
                  <a:ln>
                    <a:noFill/>
                  </a:ln>
                  <a:solidFill>
                    <a:schemeClr val="tx1"/>
                  </a:solidFill>
                  <a:effectLst/>
                  <a:uLnTx/>
                  <a:uFillTx/>
                  <a:latin typeface="標楷體" panose="03000509000000000000" pitchFamily="65" charset="-120"/>
                  <a:ea typeface="標楷體" panose="03000509000000000000" pitchFamily="65" charset="-120"/>
                  <a:cs typeface="+mn-cs"/>
                </a:rPr>
                <a:t>各年級學生需完成指定職能診斷，品保組將針對診斷結果進行統計、分析及課程應用。</a:t>
              </a:r>
            </a:p>
          </p:txBody>
        </p:sp>
      </p:grpSp>
      <p:grpSp>
        <p:nvGrpSpPr>
          <p:cNvPr id="8" name="群組 7">
            <a:extLst>
              <a:ext uri="{FF2B5EF4-FFF2-40B4-BE49-F238E27FC236}">
                <a16:creationId xmlns:a16="http://schemas.microsoft.com/office/drawing/2014/main" id="{01A824BA-BF11-9B4E-A861-06EE81D6A358}"/>
              </a:ext>
            </a:extLst>
          </p:cNvPr>
          <p:cNvGrpSpPr/>
          <p:nvPr/>
        </p:nvGrpSpPr>
        <p:grpSpPr>
          <a:xfrm>
            <a:off x="6672063" y="710286"/>
            <a:ext cx="3986053" cy="1296144"/>
            <a:chOff x="767408" y="1772816"/>
            <a:chExt cx="3602023" cy="1296144"/>
          </a:xfrm>
        </p:grpSpPr>
        <p:sp>
          <p:nvSpPr>
            <p:cNvPr id="9" name="矩形: 圓角 8">
              <a:extLst>
                <a:ext uri="{FF2B5EF4-FFF2-40B4-BE49-F238E27FC236}">
                  <a16:creationId xmlns:a16="http://schemas.microsoft.com/office/drawing/2014/main" id="{FC266F21-90E4-A89B-59D1-61A6FEE87203}"/>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3200" dirty="0">
                  <a:solidFill>
                    <a:schemeClr val="tx1"/>
                  </a:solidFill>
                </a:rPr>
                <a:t>榮譽學程</a:t>
              </a:r>
              <a:endParaRPr lang="en-US" altLang="zh-TW" sz="3200" dirty="0">
                <a:solidFill>
                  <a:schemeClr val="tx1"/>
                </a:solidFill>
              </a:endParaRPr>
            </a:p>
          </p:txBody>
        </p:sp>
        <p:sp>
          <p:nvSpPr>
            <p:cNvPr id="10" name="文字方塊 9">
              <a:extLst>
                <a:ext uri="{FF2B5EF4-FFF2-40B4-BE49-F238E27FC236}">
                  <a16:creationId xmlns:a16="http://schemas.microsoft.com/office/drawing/2014/main" id="{D481C4A0-271D-AE68-EA67-B8CC749B5EE3}"/>
                </a:ext>
              </a:extLst>
            </p:cNvPr>
            <p:cNvSpPr txBox="1"/>
            <p:nvPr/>
          </p:nvSpPr>
          <p:spPr>
            <a:xfrm>
              <a:off x="2694274" y="1841655"/>
              <a:ext cx="1675157" cy="1077218"/>
            </a:xfrm>
            <a:prstGeom prst="rect">
              <a:avLst/>
            </a:prstGeom>
            <a:solidFill>
              <a:schemeClr val="bg1"/>
            </a:solidFill>
          </p:spPr>
          <p:txBody>
            <a:bodyPr wrap="square" rtlCol="0">
              <a:spAutoFit/>
            </a:bodyPr>
            <a:lstStyle/>
            <a:p>
              <a:pPr>
                <a:buNone/>
              </a:pPr>
              <a:r>
                <a:rPr lang="zh-TW" altLang="en-US" b="0" dirty="0"/>
                <a:t>學程申請及管理、獎學金發放、學生諮詢等。</a:t>
              </a:r>
            </a:p>
          </p:txBody>
        </p:sp>
      </p:grpSp>
    </p:spTree>
    <p:extLst>
      <p:ext uri="{BB962C8B-B14F-4D97-AF65-F5344CB8AC3E}">
        <p14:creationId xmlns:p14="http://schemas.microsoft.com/office/powerpoint/2010/main" val="226468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6518D54-B31A-43AD-8538-148BC21880AC}"/>
              </a:ext>
            </a:extLst>
          </p:cNvPr>
          <p:cNvSpPr>
            <a:spLocks noGrp="1"/>
          </p:cNvSpPr>
          <p:nvPr>
            <p:ph type="title"/>
          </p:nvPr>
        </p:nvSpPr>
        <p:spPr/>
        <p:txBody>
          <a:bodyPr>
            <a:normAutofit/>
          </a:bodyPr>
          <a:lstStyle/>
          <a:p>
            <a:r>
              <a:rPr lang="en-US" altLang="zh-TW" dirty="0"/>
              <a:t>UCAN</a:t>
            </a:r>
            <a:r>
              <a:rPr lang="zh-TW" altLang="en-US" dirty="0"/>
              <a:t>職能診斷及其統計應用分析</a:t>
            </a:r>
          </a:p>
        </p:txBody>
      </p:sp>
      <p:sp>
        <p:nvSpPr>
          <p:cNvPr id="4" name="投影片編號版面配置區 3">
            <a:extLst>
              <a:ext uri="{FF2B5EF4-FFF2-40B4-BE49-F238E27FC236}">
                <a16:creationId xmlns:a16="http://schemas.microsoft.com/office/drawing/2014/main" id="{A6C1827A-2CF4-434E-ACCD-58DDEBF68079}"/>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
        <p:nvSpPr>
          <p:cNvPr id="44" name="TextBox 14">
            <a:extLst>
              <a:ext uri="{FF2B5EF4-FFF2-40B4-BE49-F238E27FC236}">
                <a16:creationId xmlns:a16="http://schemas.microsoft.com/office/drawing/2014/main" id="{3D874B48-94EB-488F-A83D-2B21F1BD28BD}"/>
              </a:ext>
            </a:extLst>
          </p:cNvPr>
          <p:cNvSpPr txBox="1"/>
          <p:nvPr/>
        </p:nvSpPr>
        <p:spPr>
          <a:xfrm>
            <a:off x="849720" y="2033946"/>
            <a:ext cx="142668" cy="189283"/>
          </a:xfrm>
          <a:prstGeom prst="rect">
            <a:avLst/>
          </a:prstGeom>
          <a:noFill/>
          <a:ln>
            <a:noFill/>
          </a:ln>
        </p:spPr>
        <p:txBody>
          <a:bodyPr wrap="non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500" b="1" i="0" u="none" strike="noStrike" kern="1200" cap="none" spc="0" normalizeH="0" baseline="0" noProof="0" dirty="0">
              <a:ln>
                <a:noFill/>
              </a:ln>
              <a:solidFill>
                <a:srgbClr val="E0CB15"/>
              </a:solidFill>
              <a:effectLst/>
              <a:uLnTx/>
              <a:uFillTx/>
              <a:latin typeface="Shantell Sans"/>
              <a:ea typeface="標楷體" panose="03000509000000000000" pitchFamily="65" charset="-120"/>
              <a:cs typeface="+mn-cs"/>
            </a:endParaRPr>
          </a:p>
        </p:txBody>
      </p:sp>
      <p:sp>
        <p:nvSpPr>
          <p:cNvPr id="47" name="TextBox 17">
            <a:extLst>
              <a:ext uri="{FF2B5EF4-FFF2-40B4-BE49-F238E27FC236}">
                <a16:creationId xmlns:a16="http://schemas.microsoft.com/office/drawing/2014/main" id="{E409F29B-6050-4B2D-874F-2BA58D3150BA}"/>
              </a:ext>
            </a:extLst>
          </p:cNvPr>
          <p:cNvSpPr txBox="1"/>
          <p:nvPr/>
        </p:nvSpPr>
        <p:spPr>
          <a:xfrm>
            <a:off x="849739" y="3182776"/>
            <a:ext cx="142668" cy="189283"/>
          </a:xfrm>
          <a:prstGeom prst="rect">
            <a:avLst/>
          </a:prstGeom>
          <a:noFill/>
          <a:ln>
            <a:noFill/>
          </a:ln>
        </p:spPr>
        <p:txBody>
          <a:bodyPr wrap="non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500" b="1" i="0" u="none" strike="noStrike" kern="1200" cap="none" spc="0" normalizeH="0" baseline="0" noProof="0" dirty="0">
              <a:ln>
                <a:noFill/>
              </a:ln>
              <a:solidFill>
                <a:srgbClr val="DE8431"/>
              </a:solidFill>
              <a:effectLst/>
              <a:uLnTx/>
              <a:uFillTx/>
              <a:latin typeface="Shantell Sans"/>
              <a:ea typeface="標楷體" panose="03000509000000000000" pitchFamily="65" charset="-120"/>
              <a:cs typeface="+mn-cs"/>
            </a:endParaRPr>
          </a:p>
        </p:txBody>
      </p:sp>
      <p:sp>
        <p:nvSpPr>
          <p:cNvPr id="51" name="TextBox 21">
            <a:extLst>
              <a:ext uri="{FF2B5EF4-FFF2-40B4-BE49-F238E27FC236}">
                <a16:creationId xmlns:a16="http://schemas.microsoft.com/office/drawing/2014/main" id="{A696F410-D5D0-400A-BB46-AD8449BB5DEC}"/>
              </a:ext>
            </a:extLst>
          </p:cNvPr>
          <p:cNvSpPr txBox="1"/>
          <p:nvPr/>
        </p:nvSpPr>
        <p:spPr>
          <a:xfrm>
            <a:off x="849739" y="4331606"/>
            <a:ext cx="142668" cy="189283"/>
          </a:xfrm>
          <a:prstGeom prst="rect">
            <a:avLst/>
          </a:prstGeom>
          <a:noFill/>
          <a:ln>
            <a:noFill/>
          </a:ln>
        </p:spPr>
        <p:txBody>
          <a:bodyPr wrap="non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500" b="1" i="0" u="none" strike="noStrike" kern="1200" cap="none" spc="0" normalizeH="0" baseline="0" noProof="0" dirty="0">
              <a:ln>
                <a:noFill/>
              </a:ln>
              <a:solidFill>
                <a:srgbClr val="E55753"/>
              </a:solidFill>
              <a:effectLst/>
              <a:uLnTx/>
              <a:uFillTx/>
              <a:latin typeface="Shantell Sans"/>
              <a:ea typeface="標楷體" panose="03000509000000000000" pitchFamily="65" charset="-120"/>
              <a:cs typeface="+mn-cs"/>
            </a:endParaRPr>
          </a:p>
        </p:txBody>
      </p:sp>
      <p:sp>
        <p:nvSpPr>
          <p:cNvPr id="54" name="TextBox 24">
            <a:extLst>
              <a:ext uri="{FF2B5EF4-FFF2-40B4-BE49-F238E27FC236}">
                <a16:creationId xmlns:a16="http://schemas.microsoft.com/office/drawing/2014/main" id="{129B203F-E713-4CF8-9D4D-7ED0AE9C103D}"/>
              </a:ext>
            </a:extLst>
          </p:cNvPr>
          <p:cNvSpPr txBox="1"/>
          <p:nvPr/>
        </p:nvSpPr>
        <p:spPr>
          <a:xfrm>
            <a:off x="849739" y="5480436"/>
            <a:ext cx="142668" cy="189283"/>
          </a:xfrm>
          <a:prstGeom prst="rect">
            <a:avLst/>
          </a:prstGeom>
          <a:noFill/>
          <a:ln>
            <a:noFill/>
          </a:ln>
        </p:spPr>
        <p:txBody>
          <a:bodyPr wrap="non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500" b="1" i="0" u="none" strike="noStrike" kern="1200" cap="none" spc="0" normalizeH="0" baseline="0" noProof="0" dirty="0">
              <a:ln>
                <a:noFill/>
              </a:ln>
              <a:solidFill>
                <a:srgbClr val="DE58A9"/>
              </a:solidFill>
              <a:effectLst/>
              <a:uLnTx/>
              <a:uFillTx/>
              <a:latin typeface="Shantell Sans"/>
              <a:ea typeface="標楷體" panose="03000509000000000000" pitchFamily="65" charset="-120"/>
              <a:cs typeface="+mn-cs"/>
            </a:endParaRPr>
          </a:p>
        </p:txBody>
      </p:sp>
      <p:grpSp>
        <p:nvGrpSpPr>
          <p:cNvPr id="140" name="群組 139">
            <a:extLst>
              <a:ext uri="{FF2B5EF4-FFF2-40B4-BE49-F238E27FC236}">
                <a16:creationId xmlns:a16="http://schemas.microsoft.com/office/drawing/2014/main" id="{7F8CEBED-2ACF-49A8-8BD5-7B486324C303}"/>
              </a:ext>
            </a:extLst>
          </p:cNvPr>
          <p:cNvGrpSpPr/>
          <p:nvPr/>
        </p:nvGrpSpPr>
        <p:grpSpPr>
          <a:xfrm>
            <a:off x="7288219" y="2128587"/>
            <a:ext cx="3941193" cy="3541013"/>
            <a:chOff x="7166176" y="1997738"/>
            <a:chExt cx="3941193" cy="3541013"/>
          </a:xfrm>
        </p:grpSpPr>
        <p:grpSp>
          <p:nvGrpSpPr>
            <p:cNvPr id="70" name="群組 69">
              <a:extLst>
                <a:ext uri="{FF2B5EF4-FFF2-40B4-BE49-F238E27FC236}">
                  <a16:creationId xmlns:a16="http://schemas.microsoft.com/office/drawing/2014/main" id="{296FD796-6F8A-2D1E-74B0-61A1665A3D00}"/>
                </a:ext>
              </a:extLst>
            </p:cNvPr>
            <p:cNvGrpSpPr/>
            <p:nvPr/>
          </p:nvGrpSpPr>
          <p:grpSpPr>
            <a:xfrm>
              <a:off x="7166176" y="1997738"/>
              <a:ext cx="3941193" cy="3538238"/>
              <a:chOff x="2404979" y="1736583"/>
              <a:chExt cx="5887754" cy="4212366"/>
            </a:xfrm>
          </p:grpSpPr>
          <p:grpSp>
            <p:nvGrpSpPr>
              <p:cNvPr id="31" name="Group 3">
                <a:extLst>
                  <a:ext uri="{FF2B5EF4-FFF2-40B4-BE49-F238E27FC236}">
                    <a16:creationId xmlns:a16="http://schemas.microsoft.com/office/drawing/2014/main" id="{078AF96C-888B-4C4C-827A-62EE2E202B83}"/>
                  </a:ext>
                </a:extLst>
              </p:cNvPr>
              <p:cNvGrpSpPr/>
              <p:nvPr/>
            </p:nvGrpSpPr>
            <p:grpSpPr>
              <a:xfrm>
                <a:off x="2404979" y="3841774"/>
                <a:ext cx="2364817" cy="958345"/>
                <a:chOff x="2010452" y="3351568"/>
                <a:chExt cx="2364817" cy="958345"/>
              </a:xfrm>
            </p:grpSpPr>
            <p:sp>
              <p:nvSpPr>
                <p:cNvPr id="32" name="Rounded Rectangle 1">
                  <a:extLst>
                    <a:ext uri="{FF2B5EF4-FFF2-40B4-BE49-F238E27FC236}">
                      <a16:creationId xmlns:a16="http://schemas.microsoft.com/office/drawing/2014/main" id="{24CDE511-0F51-4E59-A452-E611FFCEA121}"/>
                    </a:ext>
                  </a:extLst>
                </p:cNvPr>
                <p:cNvSpPr/>
                <p:nvPr/>
              </p:nvSpPr>
              <p:spPr>
                <a:xfrm>
                  <a:off x="2010452" y="3351568"/>
                  <a:ext cx="2364817" cy="958345"/>
                </a:xfrm>
                <a:custGeom>
                  <a:avLst/>
                  <a:gdLst/>
                  <a:ahLst/>
                  <a:cxnLst/>
                  <a:rect l="0" t="0" r="0" b="0"/>
                  <a:pathLst>
                    <a:path w="2364817" h="958345">
                      <a:moveTo>
                        <a:pt x="0" y="958345"/>
                      </a:moveTo>
                      <a:lnTo>
                        <a:pt x="247319" y="575401"/>
                      </a:lnTo>
                      <a:lnTo>
                        <a:pt x="0" y="192459"/>
                      </a:lnTo>
                      <a:lnTo>
                        <a:pt x="1296610" y="192456"/>
                      </a:lnTo>
                      <a:cubicBezTo>
                        <a:pt x="1408859" y="192456"/>
                        <a:pt x="1516318" y="146969"/>
                        <a:pt x="1594454" y="66380"/>
                      </a:cubicBezTo>
                      <a:lnTo>
                        <a:pt x="1658814" y="0"/>
                      </a:lnTo>
                      <a:lnTo>
                        <a:pt x="1683356" y="24919"/>
                      </a:lnTo>
                      <a:cubicBezTo>
                        <a:pt x="1866777" y="214150"/>
                        <a:pt x="2106994" y="335405"/>
                        <a:pt x="2364817" y="372094"/>
                      </a:cubicBezTo>
                      <a:lnTo>
                        <a:pt x="2144321" y="599511"/>
                      </a:lnTo>
                      <a:cubicBezTo>
                        <a:pt x="1921933" y="828880"/>
                        <a:pt x="1616089" y="958342"/>
                        <a:pt x="1296610" y="958342"/>
                      </a:cubicBezTo>
                      <a:lnTo>
                        <a:pt x="0" y="958345"/>
                      </a:lnTo>
                      <a:close/>
                    </a:path>
                  </a:pathLst>
                </a:custGeom>
                <a:solidFill>
                  <a:srgbClr val="FFD9D8"/>
                </a:solidFill>
                <a:ln>
                  <a:no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20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33" name="Rounded Rectangle 2">
                  <a:extLst>
                    <a:ext uri="{FF2B5EF4-FFF2-40B4-BE49-F238E27FC236}">
                      <a16:creationId xmlns:a16="http://schemas.microsoft.com/office/drawing/2014/main" id="{20B42B0F-ADD9-4FC9-A5AD-0541A948D62C}"/>
                    </a:ext>
                  </a:extLst>
                </p:cNvPr>
                <p:cNvSpPr/>
                <p:nvPr/>
              </p:nvSpPr>
              <p:spPr>
                <a:xfrm>
                  <a:off x="2010452" y="3351568"/>
                  <a:ext cx="2364817" cy="958345"/>
                </a:xfrm>
                <a:custGeom>
                  <a:avLst/>
                  <a:gdLst/>
                  <a:ahLst/>
                  <a:cxnLst/>
                  <a:rect l="0" t="0" r="0" b="0"/>
                  <a:pathLst>
                    <a:path w="2364817" h="958345">
                      <a:moveTo>
                        <a:pt x="0" y="958345"/>
                      </a:moveTo>
                      <a:lnTo>
                        <a:pt x="247319" y="575401"/>
                      </a:lnTo>
                      <a:lnTo>
                        <a:pt x="0" y="192459"/>
                      </a:lnTo>
                      <a:lnTo>
                        <a:pt x="1296610" y="192456"/>
                      </a:lnTo>
                      <a:cubicBezTo>
                        <a:pt x="1408859" y="192456"/>
                        <a:pt x="1516318" y="146969"/>
                        <a:pt x="1594454" y="66380"/>
                      </a:cubicBezTo>
                      <a:lnTo>
                        <a:pt x="1658814" y="0"/>
                      </a:lnTo>
                      <a:lnTo>
                        <a:pt x="1683356" y="24919"/>
                      </a:lnTo>
                      <a:cubicBezTo>
                        <a:pt x="1866777" y="214150"/>
                        <a:pt x="2106994" y="335405"/>
                        <a:pt x="2364817" y="372094"/>
                      </a:cubicBezTo>
                      <a:lnTo>
                        <a:pt x="2144321" y="599511"/>
                      </a:lnTo>
                      <a:cubicBezTo>
                        <a:pt x="1921933" y="828880"/>
                        <a:pt x="1616089" y="958342"/>
                        <a:pt x="1296610" y="958342"/>
                      </a:cubicBezTo>
                      <a:lnTo>
                        <a:pt x="0" y="958345"/>
                      </a:lnTo>
                      <a:close/>
                    </a:path>
                  </a:pathLst>
                </a:custGeom>
                <a:noFill/>
                <a:ln w="11966">
                  <a:solidFill>
                    <a:srgbClr val="FFFFFF"/>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20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34" name="Group 6">
                <a:extLst>
                  <a:ext uri="{FF2B5EF4-FFF2-40B4-BE49-F238E27FC236}">
                    <a16:creationId xmlns:a16="http://schemas.microsoft.com/office/drawing/2014/main" id="{F80E32F7-087F-4437-88C6-C9033FF7EAC3}"/>
                  </a:ext>
                </a:extLst>
              </p:cNvPr>
              <p:cNvGrpSpPr/>
              <p:nvPr/>
            </p:nvGrpSpPr>
            <p:grpSpPr>
              <a:xfrm>
                <a:off x="2404979" y="2885413"/>
                <a:ext cx="3226060" cy="1340237"/>
                <a:chOff x="2010452" y="2395207"/>
                <a:chExt cx="3226060" cy="1340237"/>
              </a:xfrm>
            </p:grpSpPr>
            <p:sp>
              <p:nvSpPr>
                <p:cNvPr id="35" name="Rounded Rectangle 4">
                  <a:extLst>
                    <a:ext uri="{FF2B5EF4-FFF2-40B4-BE49-F238E27FC236}">
                      <a16:creationId xmlns:a16="http://schemas.microsoft.com/office/drawing/2014/main" id="{945CC391-EAF8-4633-8050-6BEDE7D6CEB7}"/>
                    </a:ext>
                  </a:extLst>
                </p:cNvPr>
                <p:cNvSpPr/>
                <p:nvPr/>
              </p:nvSpPr>
              <p:spPr>
                <a:xfrm>
                  <a:off x="2010452" y="2395207"/>
                  <a:ext cx="3226060" cy="1340237"/>
                </a:xfrm>
                <a:custGeom>
                  <a:avLst/>
                  <a:gdLst/>
                  <a:ahLst/>
                  <a:cxnLst/>
                  <a:rect l="0" t="0" r="0" b="0"/>
                  <a:pathLst>
                    <a:path w="3226060" h="1340237">
                      <a:moveTo>
                        <a:pt x="2862945" y="1340237"/>
                      </a:moveTo>
                      <a:lnTo>
                        <a:pt x="2531179" y="1340237"/>
                      </a:lnTo>
                      <a:cubicBezTo>
                        <a:pt x="2211644" y="1340237"/>
                        <a:pt x="1905751" y="1210729"/>
                        <a:pt x="1683355" y="981288"/>
                      </a:cubicBezTo>
                      <a:lnTo>
                        <a:pt x="1595421" y="892003"/>
                      </a:lnTo>
                      <a:cubicBezTo>
                        <a:pt x="1517283" y="811389"/>
                        <a:pt x="1409806" y="765886"/>
                        <a:pt x="1297537" y="765886"/>
                      </a:cubicBezTo>
                      <a:lnTo>
                        <a:pt x="0" y="765885"/>
                      </a:lnTo>
                      <a:lnTo>
                        <a:pt x="247319" y="382942"/>
                      </a:lnTo>
                      <a:lnTo>
                        <a:pt x="0" y="0"/>
                      </a:lnTo>
                      <a:lnTo>
                        <a:pt x="1297537" y="0"/>
                      </a:lnTo>
                      <a:cubicBezTo>
                        <a:pt x="1617073" y="0"/>
                        <a:pt x="1922966" y="129507"/>
                        <a:pt x="2145362" y="358948"/>
                      </a:cubicBezTo>
                      <a:lnTo>
                        <a:pt x="2233296" y="448233"/>
                      </a:lnTo>
                      <a:cubicBezTo>
                        <a:pt x="2311434" y="528847"/>
                        <a:pt x="2418910" y="574350"/>
                        <a:pt x="2531179" y="574350"/>
                      </a:cubicBezTo>
                      <a:lnTo>
                        <a:pt x="2853581" y="574350"/>
                      </a:lnTo>
                      <a:lnTo>
                        <a:pt x="3226060" y="965656"/>
                      </a:lnTo>
                      <a:lnTo>
                        <a:pt x="2862945" y="1340237"/>
                      </a:lnTo>
                      <a:close/>
                    </a:path>
                  </a:pathLst>
                </a:custGeom>
                <a:solidFill>
                  <a:srgbClr val="FFE4CB"/>
                </a:solidFill>
                <a:ln>
                  <a:no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20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36" name="Rounded Rectangle 5">
                  <a:extLst>
                    <a:ext uri="{FF2B5EF4-FFF2-40B4-BE49-F238E27FC236}">
                      <a16:creationId xmlns:a16="http://schemas.microsoft.com/office/drawing/2014/main" id="{94B494D2-6ABF-493C-A99E-0FADFA12AB43}"/>
                    </a:ext>
                  </a:extLst>
                </p:cNvPr>
                <p:cNvSpPr/>
                <p:nvPr/>
              </p:nvSpPr>
              <p:spPr>
                <a:xfrm>
                  <a:off x="2010452" y="2395207"/>
                  <a:ext cx="3226060" cy="1340237"/>
                </a:xfrm>
                <a:custGeom>
                  <a:avLst/>
                  <a:gdLst/>
                  <a:ahLst/>
                  <a:cxnLst/>
                  <a:rect l="0" t="0" r="0" b="0"/>
                  <a:pathLst>
                    <a:path w="3226060" h="1340237">
                      <a:moveTo>
                        <a:pt x="2862945" y="1340237"/>
                      </a:moveTo>
                      <a:lnTo>
                        <a:pt x="2531179" y="1340237"/>
                      </a:lnTo>
                      <a:cubicBezTo>
                        <a:pt x="2211644" y="1340237"/>
                        <a:pt x="1905751" y="1210729"/>
                        <a:pt x="1683355" y="981288"/>
                      </a:cubicBezTo>
                      <a:lnTo>
                        <a:pt x="1595421" y="892003"/>
                      </a:lnTo>
                      <a:cubicBezTo>
                        <a:pt x="1517283" y="811389"/>
                        <a:pt x="1409806" y="765886"/>
                        <a:pt x="1297537" y="765886"/>
                      </a:cubicBezTo>
                      <a:lnTo>
                        <a:pt x="0" y="765885"/>
                      </a:lnTo>
                      <a:lnTo>
                        <a:pt x="247319" y="382942"/>
                      </a:lnTo>
                      <a:lnTo>
                        <a:pt x="0" y="0"/>
                      </a:lnTo>
                      <a:lnTo>
                        <a:pt x="1297537" y="0"/>
                      </a:lnTo>
                      <a:cubicBezTo>
                        <a:pt x="1617073" y="0"/>
                        <a:pt x="1922966" y="129507"/>
                        <a:pt x="2145362" y="358948"/>
                      </a:cubicBezTo>
                      <a:lnTo>
                        <a:pt x="2233296" y="448233"/>
                      </a:lnTo>
                      <a:cubicBezTo>
                        <a:pt x="2311434" y="528847"/>
                        <a:pt x="2418910" y="574350"/>
                        <a:pt x="2531179" y="574350"/>
                      </a:cubicBezTo>
                      <a:lnTo>
                        <a:pt x="2853581" y="574350"/>
                      </a:lnTo>
                      <a:lnTo>
                        <a:pt x="3226060" y="965656"/>
                      </a:lnTo>
                      <a:lnTo>
                        <a:pt x="2862945" y="1340237"/>
                      </a:lnTo>
                      <a:close/>
                    </a:path>
                  </a:pathLst>
                </a:custGeom>
                <a:noFill/>
                <a:ln w="11966">
                  <a:solidFill>
                    <a:srgbClr val="FFFFFF"/>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20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37" name="Group 9">
                <a:extLst>
                  <a:ext uri="{FF2B5EF4-FFF2-40B4-BE49-F238E27FC236}">
                    <a16:creationId xmlns:a16="http://schemas.microsoft.com/office/drawing/2014/main" id="{0C106320-BB90-4B84-B10C-A8ACE4464960}"/>
                  </a:ext>
                </a:extLst>
              </p:cNvPr>
              <p:cNvGrpSpPr/>
              <p:nvPr/>
            </p:nvGrpSpPr>
            <p:grpSpPr>
              <a:xfrm>
                <a:off x="2404979" y="3851061"/>
                <a:ext cx="3931366" cy="2097888"/>
                <a:chOff x="2010452" y="3360855"/>
                <a:chExt cx="3931366" cy="2097888"/>
              </a:xfrm>
            </p:grpSpPr>
            <p:sp>
              <p:nvSpPr>
                <p:cNvPr id="38" name="Rounded Rectangle 7">
                  <a:extLst>
                    <a:ext uri="{FF2B5EF4-FFF2-40B4-BE49-F238E27FC236}">
                      <a16:creationId xmlns:a16="http://schemas.microsoft.com/office/drawing/2014/main" id="{975937A5-7446-448C-AF14-D3D87DF308A1}"/>
                    </a:ext>
                  </a:extLst>
                </p:cNvPr>
                <p:cNvSpPr/>
                <p:nvPr/>
              </p:nvSpPr>
              <p:spPr>
                <a:xfrm>
                  <a:off x="2010452" y="3360855"/>
                  <a:ext cx="3931366" cy="2097888"/>
                </a:xfrm>
                <a:custGeom>
                  <a:avLst/>
                  <a:gdLst/>
                  <a:ahLst/>
                  <a:cxnLst/>
                  <a:rect l="0" t="0" r="0" b="0"/>
                  <a:pathLst>
                    <a:path w="3931366" h="2097888">
                      <a:moveTo>
                        <a:pt x="0" y="2097887"/>
                      </a:moveTo>
                      <a:lnTo>
                        <a:pt x="247319" y="1714944"/>
                      </a:lnTo>
                      <a:lnTo>
                        <a:pt x="0" y="1332001"/>
                      </a:lnTo>
                      <a:lnTo>
                        <a:pt x="1337020" y="1332001"/>
                      </a:lnTo>
                      <a:cubicBezTo>
                        <a:pt x="1719144" y="1332001"/>
                        <a:pt x="2084955" y="1177136"/>
                        <a:pt x="2350925" y="902767"/>
                      </a:cubicBezTo>
                      <a:lnTo>
                        <a:pt x="3226060" y="0"/>
                      </a:lnTo>
                      <a:lnTo>
                        <a:pt x="3307141" y="85179"/>
                      </a:lnTo>
                      <a:cubicBezTo>
                        <a:pt x="3472642" y="255906"/>
                        <a:pt x="3695467" y="358019"/>
                        <a:pt x="3931366" y="372782"/>
                      </a:cubicBezTo>
                      <a:lnTo>
                        <a:pt x="2900841" y="1435849"/>
                      </a:lnTo>
                      <a:cubicBezTo>
                        <a:pt x="2490614" y="1859028"/>
                        <a:pt x="1926398" y="2097888"/>
                        <a:pt x="1337020" y="2097888"/>
                      </a:cubicBezTo>
                      <a:lnTo>
                        <a:pt x="0" y="2097887"/>
                      </a:lnTo>
                      <a:close/>
                    </a:path>
                  </a:pathLst>
                </a:custGeom>
                <a:solidFill>
                  <a:srgbClr val="FFD7EF"/>
                </a:solidFill>
                <a:ln>
                  <a:no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20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39" name="Rounded Rectangle 8">
                  <a:extLst>
                    <a:ext uri="{FF2B5EF4-FFF2-40B4-BE49-F238E27FC236}">
                      <a16:creationId xmlns:a16="http://schemas.microsoft.com/office/drawing/2014/main" id="{51FCDC96-D935-443D-A091-CC723E79F073}"/>
                    </a:ext>
                  </a:extLst>
                </p:cNvPr>
                <p:cNvSpPr/>
                <p:nvPr/>
              </p:nvSpPr>
              <p:spPr>
                <a:xfrm>
                  <a:off x="2010452" y="3360855"/>
                  <a:ext cx="3931366" cy="2097888"/>
                </a:xfrm>
                <a:custGeom>
                  <a:avLst/>
                  <a:gdLst/>
                  <a:ahLst/>
                  <a:cxnLst/>
                  <a:rect l="0" t="0" r="0" b="0"/>
                  <a:pathLst>
                    <a:path w="3931366" h="2097888">
                      <a:moveTo>
                        <a:pt x="0" y="2097887"/>
                      </a:moveTo>
                      <a:lnTo>
                        <a:pt x="247319" y="1714944"/>
                      </a:lnTo>
                      <a:lnTo>
                        <a:pt x="0" y="1332001"/>
                      </a:lnTo>
                      <a:lnTo>
                        <a:pt x="1337020" y="1332001"/>
                      </a:lnTo>
                      <a:cubicBezTo>
                        <a:pt x="1719144" y="1332001"/>
                        <a:pt x="2084955" y="1177136"/>
                        <a:pt x="2350925" y="902767"/>
                      </a:cubicBezTo>
                      <a:lnTo>
                        <a:pt x="3226060" y="0"/>
                      </a:lnTo>
                      <a:lnTo>
                        <a:pt x="3307141" y="85179"/>
                      </a:lnTo>
                      <a:cubicBezTo>
                        <a:pt x="3472642" y="255906"/>
                        <a:pt x="3695467" y="358019"/>
                        <a:pt x="3931366" y="372782"/>
                      </a:cubicBezTo>
                      <a:lnTo>
                        <a:pt x="2900841" y="1435849"/>
                      </a:lnTo>
                      <a:cubicBezTo>
                        <a:pt x="2490614" y="1859028"/>
                        <a:pt x="1926398" y="2097888"/>
                        <a:pt x="1337020" y="2097888"/>
                      </a:cubicBezTo>
                      <a:lnTo>
                        <a:pt x="0" y="2097887"/>
                      </a:lnTo>
                      <a:close/>
                    </a:path>
                  </a:pathLst>
                </a:custGeom>
                <a:noFill/>
                <a:ln w="11966">
                  <a:solidFill>
                    <a:srgbClr val="FFFFFF"/>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20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40" name="Group 12">
                <a:extLst>
                  <a:ext uri="{FF2B5EF4-FFF2-40B4-BE49-F238E27FC236}">
                    <a16:creationId xmlns:a16="http://schemas.microsoft.com/office/drawing/2014/main" id="{CE0156BE-3736-41CA-AC40-E38CC0EE1A82}"/>
                  </a:ext>
                </a:extLst>
              </p:cNvPr>
              <p:cNvGrpSpPr/>
              <p:nvPr/>
            </p:nvGrpSpPr>
            <p:grpSpPr>
              <a:xfrm>
                <a:off x="2404979" y="1736583"/>
                <a:ext cx="5887754" cy="2489131"/>
                <a:chOff x="2010452" y="1246377"/>
                <a:chExt cx="5887754" cy="2489131"/>
              </a:xfrm>
            </p:grpSpPr>
            <p:sp>
              <p:nvSpPr>
                <p:cNvPr id="41" name="Rounded Rectangle 10">
                  <a:extLst>
                    <a:ext uri="{FF2B5EF4-FFF2-40B4-BE49-F238E27FC236}">
                      <a16:creationId xmlns:a16="http://schemas.microsoft.com/office/drawing/2014/main" id="{95096FE3-94D9-40C1-AF27-BEDBE536F8A4}"/>
                    </a:ext>
                  </a:extLst>
                </p:cNvPr>
                <p:cNvSpPr/>
                <p:nvPr/>
              </p:nvSpPr>
              <p:spPr>
                <a:xfrm>
                  <a:off x="2010452" y="1246377"/>
                  <a:ext cx="5887754" cy="2489131"/>
                </a:xfrm>
                <a:custGeom>
                  <a:avLst/>
                  <a:gdLst/>
                  <a:ahLst/>
                  <a:cxnLst/>
                  <a:rect l="0" t="0" r="0" b="0"/>
                  <a:pathLst>
                    <a:path w="5887754" h="2489131">
                      <a:moveTo>
                        <a:pt x="247319" y="382944"/>
                      </a:moveTo>
                      <a:lnTo>
                        <a:pt x="0" y="0"/>
                      </a:lnTo>
                      <a:lnTo>
                        <a:pt x="1337020" y="0"/>
                      </a:lnTo>
                      <a:cubicBezTo>
                        <a:pt x="1926398" y="0"/>
                        <a:pt x="2490614" y="238859"/>
                        <a:pt x="2900841" y="662038"/>
                      </a:cubicBezTo>
                      <a:lnTo>
                        <a:pt x="3857054" y="1666585"/>
                      </a:lnTo>
                      <a:cubicBezTo>
                        <a:pt x="3892162" y="1702803"/>
                        <a:pt x="3940450" y="1723245"/>
                        <a:pt x="3990891" y="1723245"/>
                      </a:cubicBezTo>
                      <a:lnTo>
                        <a:pt x="5640434" y="1719256"/>
                      </a:lnTo>
                      <a:lnTo>
                        <a:pt x="5887754" y="2106188"/>
                      </a:lnTo>
                      <a:lnTo>
                        <a:pt x="5640435" y="2485142"/>
                      </a:lnTo>
                      <a:lnTo>
                        <a:pt x="3990891" y="2489131"/>
                      </a:lnTo>
                      <a:cubicBezTo>
                        <a:pt x="3733196" y="2489131"/>
                        <a:pt x="3486504" y="2384695"/>
                        <a:pt x="3307141" y="2199667"/>
                      </a:cubicBezTo>
                      <a:lnTo>
                        <a:pt x="2350925" y="1195120"/>
                      </a:lnTo>
                      <a:cubicBezTo>
                        <a:pt x="2084955" y="920751"/>
                        <a:pt x="1719144" y="765886"/>
                        <a:pt x="1337020" y="765886"/>
                      </a:cubicBezTo>
                      <a:lnTo>
                        <a:pt x="0" y="765886"/>
                      </a:lnTo>
                      <a:lnTo>
                        <a:pt x="247319" y="382944"/>
                      </a:lnTo>
                      <a:close/>
                    </a:path>
                  </a:pathLst>
                </a:custGeom>
                <a:solidFill>
                  <a:srgbClr val="FFF8B6"/>
                </a:solidFill>
                <a:ln>
                  <a:no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20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42" name="Rounded Rectangle 11">
                  <a:extLst>
                    <a:ext uri="{FF2B5EF4-FFF2-40B4-BE49-F238E27FC236}">
                      <a16:creationId xmlns:a16="http://schemas.microsoft.com/office/drawing/2014/main" id="{20C71424-F651-468B-8E27-4E6995995036}"/>
                    </a:ext>
                  </a:extLst>
                </p:cNvPr>
                <p:cNvSpPr/>
                <p:nvPr/>
              </p:nvSpPr>
              <p:spPr>
                <a:xfrm>
                  <a:off x="2010452" y="1246377"/>
                  <a:ext cx="5887754" cy="2489131"/>
                </a:xfrm>
                <a:custGeom>
                  <a:avLst/>
                  <a:gdLst/>
                  <a:ahLst/>
                  <a:cxnLst/>
                  <a:rect l="0" t="0" r="0" b="0"/>
                  <a:pathLst>
                    <a:path w="5887754" h="2489131">
                      <a:moveTo>
                        <a:pt x="247319" y="382944"/>
                      </a:moveTo>
                      <a:lnTo>
                        <a:pt x="0" y="0"/>
                      </a:lnTo>
                      <a:lnTo>
                        <a:pt x="1337020" y="0"/>
                      </a:lnTo>
                      <a:cubicBezTo>
                        <a:pt x="1926398" y="0"/>
                        <a:pt x="2490614" y="238859"/>
                        <a:pt x="2900841" y="662038"/>
                      </a:cubicBezTo>
                      <a:lnTo>
                        <a:pt x="3857054" y="1666585"/>
                      </a:lnTo>
                      <a:cubicBezTo>
                        <a:pt x="3892162" y="1702803"/>
                        <a:pt x="3940450" y="1723245"/>
                        <a:pt x="3990891" y="1723245"/>
                      </a:cubicBezTo>
                      <a:lnTo>
                        <a:pt x="5640434" y="1719256"/>
                      </a:lnTo>
                      <a:lnTo>
                        <a:pt x="5887754" y="2106188"/>
                      </a:lnTo>
                      <a:lnTo>
                        <a:pt x="5640435" y="2485142"/>
                      </a:lnTo>
                      <a:lnTo>
                        <a:pt x="3990891" y="2489131"/>
                      </a:lnTo>
                      <a:cubicBezTo>
                        <a:pt x="3733196" y="2489131"/>
                        <a:pt x="3486504" y="2384695"/>
                        <a:pt x="3307141" y="2199667"/>
                      </a:cubicBezTo>
                      <a:lnTo>
                        <a:pt x="2350925" y="1195120"/>
                      </a:lnTo>
                      <a:cubicBezTo>
                        <a:pt x="2084955" y="920751"/>
                        <a:pt x="1719144" y="765886"/>
                        <a:pt x="1337020" y="765886"/>
                      </a:cubicBezTo>
                      <a:lnTo>
                        <a:pt x="0" y="765886"/>
                      </a:lnTo>
                      <a:lnTo>
                        <a:pt x="247319" y="382944"/>
                      </a:lnTo>
                      <a:close/>
                    </a:path>
                  </a:pathLst>
                </a:custGeom>
                <a:noFill/>
                <a:ln w="11966">
                  <a:solidFill>
                    <a:srgbClr val="FFFFFF"/>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20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sp>
            <p:nvSpPr>
              <p:cNvPr id="46" name="TextBox 16">
                <a:extLst>
                  <a:ext uri="{FF2B5EF4-FFF2-40B4-BE49-F238E27FC236}">
                    <a16:creationId xmlns:a16="http://schemas.microsoft.com/office/drawing/2014/main" id="{018E5324-6FCD-44E1-BBA5-A001F8F05E00}"/>
                  </a:ext>
                </a:extLst>
              </p:cNvPr>
              <p:cNvSpPr txBox="1"/>
              <p:nvPr/>
            </p:nvSpPr>
            <p:spPr>
              <a:xfrm>
                <a:off x="2803878" y="2047724"/>
                <a:ext cx="923330" cy="225896"/>
              </a:xfrm>
              <a:prstGeom prst="rect">
                <a:avLst/>
              </a:prstGeom>
              <a:noFill/>
              <a:ln>
                <a:noFill/>
              </a:ln>
            </p:spPr>
            <p:txBody>
              <a:bodyPr wrap="non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None/>
                  <a:tabLst/>
                  <a:defRPr/>
                </a:pPr>
                <a:r>
                  <a:rPr kumimoji="1" sz="1800" i="0" u="none" strike="noStrike" kern="1200" cap="none" spc="0" normalizeH="0" baseline="0" noProof="0" dirty="0" err="1">
                    <a:ln>
                      <a:noFill/>
                    </a:ln>
                    <a:solidFill>
                      <a:srgbClr val="484848"/>
                    </a:solidFill>
                    <a:effectLst/>
                    <a:uLnTx/>
                    <a:uFillTx/>
                    <a:latin typeface="Shantell Sans"/>
                    <a:ea typeface="標楷體" panose="03000509000000000000" pitchFamily="65" charset="-120"/>
                    <a:cs typeface="+mn-cs"/>
                  </a:rPr>
                  <a:t>課程設計</a:t>
                </a:r>
                <a:endParaRPr kumimoji="1" sz="1800" i="0" u="none" strike="noStrike" kern="1200" cap="none" spc="0" normalizeH="0" baseline="0" noProof="0" dirty="0">
                  <a:ln>
                    <a:noFill/>
                  </a:ln>
                  <a:solidFill>
                    <a:srgbClr val="484848"/>
                  </a:solidFill>
                  <a:effectLst/>
                  <a:uLnTx/>
                  <a:uFillTx/>
                  <a:latin typeface="Shantell Sans"/>
                  <a:ea typeface="標楷體" panose="03000509000000000000" pitchFamily="65" charset="-120"/>
                  <a:cs typeface="+mn-cs"/>
                </a:endParaRPr>
              </a:p>
            </p:txBody>
          </p:sp>
          <p:sp>
            <p:nvSpPr>
              <p:cNvPr id="49" name="TextBox 19">
                <a:extLst>
                  <a:ext uri="{FF2B5EF4-FFF2-40B4-BE49-F238E27FC236}">
                    <a16:creationId xmlns:a16="http://schemas.microsoft.com/office/drawing/2014/main" id="{D6A5BEFB-82F6-4C4B-9E77-4F68E845C0A4}"/>
                  </a:ext>
                </a:extLst>
              </p:cNvPr>
              <p:cNvSpPr txBox="1"/>
              <p:nvPr/>
            </p:nvSpPr>
            <p:spPr>
              <a:xfrm>
                <a:off x="2803878" y="3196554"/>
                <a:ext cx="923330" cy="225896"/>
              </a:xfrm>
              <a:prstGeom prst="rect">
                <a:avLst/>
              </a:prstGeom>
              <a:noFill/>
              <a:ln>
                <a:noFill/>
              </a:ln>
            </p:spPr>
            <p:txBody>
              <a:bodyPr wrap="non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None/>
                  <a:tabLst/>
                  <a:defRPr/>
                </a:pPr>
                <a:r>
                  <a:rPr kumimoji="1" sz="1800" i="0" u="none" strike="noStrike" kern="1200" cap="none" spc="0" normalizeH="0" baseline="0" noProof="0" dirty="0" err="1">
                    <a:ln>
                      <a:noFill/>
                    </a:ln>
                    <a:solidFill>
                      <a:srgbClr val="484848"/>
                    </a:solidFill>
                    <a:effectLst/>
                    <a:uLnTx/>
                    <a:uFillTx/>
                    <a:latin typeface="Shantell Sans"/>
                    <a:ea typeface="標楷體" panose="03000509000000000000" pitchFamily="65" charset="-120"/>
                    <a:cs typeface="+mn-cs"/>
                  </a:rPr>
                  <a:t>教學方法</a:t>
                </a:r>
                <a:endParaRPr kumimoji="1" sz="1800" i="0" u="none" strike="noStrike" kern="1200" cap="none" spc="0" normalizeH="0" baseline="0" noProof="0" dirty="0">
                  <a:ln>
                    <a:noFill/>
                  </a:ln>
                  <a:solidFill>
                    <a:srgbClr val="484848"/>
                  </a:solidFill>
                  <a:effectLst/>
                  <a:uLnTx/>
                  <a:uFillTx/>
                  <a:latin typeface="Shantell Sans"/>
                  <a:ea typeface="標楷體" panose="03000509000000000000" pitchFamily="65" charset="-120"/>
                  <a:cs typeface="+mn-cs"/>
                </a:endParaRPr>
              </a:p>
            </p:txBody>
          </p:sp>
          <p:sp>
            <p:nvSpPr>
              <p:cNvPr id="53" name="TextBox 23">
                <a:extLst>
                  <a:ext uri="{FF2B5EF4-FFF2-40B4-BE49-F238E27FC236}">
                    <a16:creationId xmlns:a16="http://schemas.microsoft.com/office/drawing/2014/main" id="{81C0C4F0-0C5F-4666-934A-F8308EDD6B7F}"/>
                  </a:ext>
                </a:extLst>
              </p:cNvPr>
              <p:cNvSpPr txBox="1"/>
              <p:nvPr/>
            </p:nvSpPr>
            <p:spPr>
              <a:xfrm>
                <a:off x="2803878" y="4345384"/>
                <a:ext cx="923330" cy="225896"/>
              </a:xfrm>
              <a:prstGeom prst="rect">
                <a:avLst/>
              </a:prstGeom>
              <a:noFill/>
              <a:ln>
                <a:noFill/>
              </a:ln>
            </p:spPr>
            <p:txBody>
              <a:bodyPr wrap="non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None/>
                  <a:tabLst/>
                  <a:defRPr/>
                </a:pPr>
                <a:r>
                  <a:rPr kumimoji="1" sz="1800" i="0" u="none" strike="noStrike" kern="1200" cap="none" spc="0" normalizeH="0" baseline="0" noProof="0" dirty="0" err="1">
                    <a:ln>
                      <a:noFill/>
                    </a:ln>
                    <a:solidFill>
                      <a:srgbClr val="484848"/>
                    </a:solidFill>
                    <a:effectLst/>
                    <a:uLnTx/>
                    <a:uFillTx/>
                    <a:latin typeface="Shantell Sans"/>
                    <a:ea typeface="標楷體" panose="03000509000000000000" pitchFamily="65" charset="-120"/>
                    <a:cs typeface="+mn-cs"/>
                  </a:rPr>
                  <a:t>職涯輔導</a:t>
                </a:r>
                <a:endParaRPr kumimoji="1" sz="1800" i="0" u="none" strike="noStrike" kern="1200" cap="none" spc="0" normalizeH="0" baseline="0" noProof="0" dirty="0">
                  <a:ln>
                    <a:noFill/>
                  </a:ln>
                  <a:solidFill>
                    <a:srgbClr val="484848"/>
                  </a:solidFill>
                  <a:effectLst/>
                  <a:uLnTx/>
                  <a:uFillTx/>
                  <a:latin typeface="Shantell Sans"/>
                  <a:ea typeface="標楷體" panose="03000509000000000000" pitchFamily="65" charset="-120"/>
                  <a:cs typeface="+mn-cs"/>
                </a:endParaRPr>
              </a:p>
            </p:txBody>
          </p:sp>
          <p:sp>
            <p:nvSpPr>
              <p:cNvPr id="56" name="TextBox 26">
                <a:extLst>
                  <a:ext uri="{FF2B5EF4-FFF2-40B4-BE49-F238E27FC236}">
                    <a16:creationId xmlns:a16="http://schemas.microsoft.com/office/drawing/2014/main" id="{C13408E8-3A8D-4439-B248-1EB736FB0620}"/>
                  </a:ext>
                </a:extLst>
              </p:cNvPr>
              <p:cNvSpPr txBox="1"/>
              <p:nvPr/>
            </p:nvSpPr>
            <p:spPr>
              <a:xfrm>
                <a:off x="2803876" y="5488719"/>
                <a:ext cx="1457646" cy="267762"/>
              </a:xfrm>
              <a:prstGeom prst="rect">
                <a:avLst/>
              </a:prstGeom>
              <a:noFill/>
              <a:ln>
                <a:noFill/>
              </a:ln>
            </p:spPr>
            <p:txBody>
              <a:bodyPr wrap="squar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None/>
                  <a:tabLst/>
                  <a:defRPr/>
                </a:pPr>
                <a:r>
                  <a:rPr kumimoji="1" sz="1800" i="0" u="none" strike="noStrike" kern="1200" cap="none" spc="0" normalizeH="0" baseline="0" noProof="0" dirty="0" err="1">
                    <a:ln>
                      <a:noFill/>
                    </a:ln>
                    <a:solidFill>
                      <a:srgbClr val="484848"/>
                    </a:solidFill>
                    <a:effectLst/>
                    <a:uLnTx/>
                    <a:uFillTx/>
                    <a:latin typeface="Shantell Sans"/>
                    <a:ea typeface="標楷體" panose="03000509000000000000" pitchFamily="65" charset="-120"/>
                    <a:cs typeface="+mn-cs"/>
                  </a:rPr>
                  <a:t>活動規劃</a:t>
                </a:r>
                <a:endParaRPr kumimoji="1" sz="1800" i="0" u="none" strike="noStrike" kern="1200" cap="none" spc="0" normalizeH="0" baseline="0" noProof="0" dirty="0">
                  <a:ln>
                    <a:noFill/>
                  </a:ln>
                  <a:solidFill>
                    <a:srgbClr val="484848"/>
                  </a:solidFill>
                  <a:effectLst/>
                  <a:uLnTx/>
                  <a:uFillTx/>
                  <a:latin typeface="Shantell Sans"/>
                  <a:ea typeface="標楷體" panose="03000509000000000000" pitchFamily="65" charset="-120"/>
                  <a:cs typeface="+mn-cs"/>
                </a:endParaRPr>
              </a:p>
            </p:txBody>
          </p:sp>
        </p:grpSp>
        <p:sp>
          <p:nvSpPr>
            <p:cNvPr id="48" name="TextBox 18">
              <a:extLst>
                <a:ext uri="{FF2B5EF4-FFF2-40B4-BE49-F238E27FC236}">
                  <a16:creationId xmlns:a16="http://schemas.microsoft.com/office/drawing/2014/main" id="{60D8276F-0CA0-4A9E-8ABD-903225BBFE1F}"/>
                </a:ext>
              </a:extLst>
            </p:cNvPr>
            <p:cNvSpPr txBox="1"/>
            <p:nvPr/>
          </p:nvSpPr>
          <p:spPr>
            <a:xfrm>
              <a:off x="8754435" y="3036299"/>
              <a:ext cx="1392454" cy="594715"/>
            </a:xfrm>
            <a:prstGeom prst="rect">
              <a:avLst/>
            </a:prstGeom>
            <a:noFill/>
            <a:ln>
              <a:noFill/>
            </a:ln>
          </p:spPr>
          <p:txBody>
            <a:bodyPr wrap="square" lIns="0" tIns="0" rIns="0" bIns="0" anchor="t">
              <a:spAutoFit/>
            </a:bodyPr>
            <a:lstStyle/>
            <a:p>
              <a:pPr marR="0" lvl="0" algn="l" defTabSz="914400" rtl="0" eaLnBrk="1" fontAlgn="base" latinLnBrk="0" hangingPunct="1">
                <a:lnSpc>
                  <a:spcPct val="80000"/>
                </a:lnSpc>
                <a:spcBef>
                  <a:spcPct val="20000"/>
                </a:spcBef>
                <a:spcAft>
                  <a:spcPct val="0"/>
                </a:spcAft>
                <a:buClr>
                  <a:srgbClr val="0563C1"/>
                </a:buClr>
                <a:buSzPct val="75000"/>
                <a:buNone/>
                <a:tabLst/>
                <a:defRPr/>
              </a:pPr>
              <a:r>
                <a:rPr kumimoji="1" sz="1600" b="0" i="0" u="none" strike="noStrike" kern="1200" cap="none" spc="0" normalizeH="0" baseline="0" noProof="0" dirty="0" err="1">
                  <a:ln>
                    <a:noFill/>
                  </a:ln>
                  <a:solidFill>
                    <a:srgbClr val="484848"/>
                  </a:solidFill>
                  <a:effectLst/>
                  <a:uLnTx/>
                  <a:uFillTx/>
                  <a:latin typeface="Shantell Sans"/>
                  <a:ea typeface="標楷體" panose="03000509000000000000" pitchFamily="65" charset="-120"/>
                  <a:cs typeface="+mn-cs"/>
                </a:rPr>
                <a:t>運用診斷結果提供針對性教學內容</a:t>
              </a:r>
              <a:r>
                <a:rPr kumimoji="1" sz="1600" b="0" i="0" u="none" strike="noStrike" kern="1200" cap="none" spc="0" normalizeH="0" baseline="0" noProof="0" dirty="0">
                  <a:ln>
                    <a:noFill/>
                  </a:ln>
                  <a:solidFill>
                    <a:srgbClr val="484848"/>
                  </a:solidFill>
                  <a:effectLst/>
                  <a:uLnTx/>
                  <a:uFillTx/>
                  <a:latin typeface="Shantell Sans"/>
                  <a:ea typeface="標楷體" panose="03000509000000000000" pitchFamily="65" charset="-120"/>
                  <a:cs typeface="+mn-cs"/>
                </a:rPr>
                <a:t>。</a:t>
              </a:r>
            </a:p>
          </p:txBody>
        </p:sp>
        <p:sp>
          <p:nvSpPr>
            <p:cNvPr id="52" name="TextBox 22">
              <a:extLst>
                <a:ext uri="{FF2B5EF4-FFF2-40B4-BE49-F238E27FC236}">
                  <a16:creationId xmlns:a16="http://schemas.microsoft.com/office/drawing/2014/main" id="{C79A85FC-50D9-4AA3-9858-2B8CDA0E6DAD}"/>
                </a:ext>
              </a:extLst>
            </p:cNvPr>
            <p:cNvSpPr txBox="1"/>
            <p:nvPr/>
          </p:nvSpPr>
          <p:spPr>
            <a:xfrm>
              <a:off x="8754435" y="4022274"/>
              <a:ext cx="1249787" cy="594715"/>
            </a:xfrm>
            <a:prstGeom prst="rect">
              <a:avLst/>
            </a:prstGeom>
            <a:noFill/>
            <a:ln>
              <a:noFill/>
            </a:ln>
          </p:spPr>
          <p:txBody>
            <a:bodyPr wrap="square" lIns="0" tIns="0" rIns="0" bIns="0" anchor="t">
              <a:spAutoFit/>
            </a:bodyPr>
            <a:lstStyle/>
            <a:p>
              <a:pPr marR="0" lvl="0" algn="l" defTabSz="914400" rtl="0" eaLnBrk="1" fontAlgn="base" latinLnBrk="0" hangingPunct="1">
                <a:lnSpc>
                  <a:spcPct val="80000"/>
                </a:lnSpc>
                <a:spcBef>
                  <a:spcPct val="20000"/>
                </a:spcBef>
                <a:spcAft>
                  <a:spcPct val="0"/>
                </a:spcAft>
                <a:buClr>
                  <a:srgbClr val="0563C1"/>
                </a:buClr>
                <a:buSzPct val="75000"/>
                <a:buNone/>
                <a:tabLst/>
                <a:defRPr/>
              </a:pPr>
              <a:r>
                <a:rPr kumimoji="1" sz="1600" b="0" i="0" u="none" strike="noStrike" kern="1200" cap="none" spc="0" normalizeH="0" baseline="0" noProof="0" dirty="0" err="1">
                  <a:ln>
                    <a:noFill/>
                  </a:ln>
                  <a:solidFill>
                    <a:srgbClr val="484848"/>
                  </a:solidFill>
                  <a:effectLst/>
                  <a:uLnTx/>
                  <a:uFillTx/>
                  <a:latin typeface="Shantell Sans"/>
                  <a:ea typeface="標楷體" panose="03000509000000000000" pitchFamily="65" charset="-120"/>
                  <a:cs typeface="+mn-cs"/>
                </a:rPr>
                <a:t>提供有效職涯輔導協助學生找到方向</a:t>
              </a:r>
              <a:r>
                <a:rPr kumimoji="1" sz="1600" b="0" i="0" u="none" strike="noStrike" kern="1200" cap="none" spc="0" normalizeH="0" baseline="0" noProof="0" dirty="0">
                  <a:ln>
                    <a:noFill/>
                  </a:ln>
                  <a:solidFill>
                    <a:srgbClr val="484848"/>
                  </a:solidFill>
                  <a:effectLst/>
                  <a:uLnTx/>
                  <a:uFillTx/>
                  <a:latin typeface="Shantell Sans"/>
                  <a:ea typeface="標楷體" panose="03000509000000000000" pitchFamily="65" charset="-120"/>
                  <a:cs typeface="+mn-cs"/>
                </a:rPr>
                <a:t>。</a:t>
              </a:r>
            </a:p>
          </p:txBody>
        </p:sp>
        <p:sp>
          <p:nvSpPr>
            <p:cNvPr id="55" name="TextBox 25">
              <a:extLst>
                <a:ext uri="{FF2B5EF4-FFF2-40B4-BE49-F238E27FC236}">
                  <a16:creationId xmlns:a16="http://schemas.microsoft.com/office/drawing/2014/main" id="{C72E6FF1-1279-4839-B7B7-42819EBD34CE}"/>
                </a:ext>
              </a:extLst>
            </p:cNvPr>
            <p:cNvSpPr txBox="1"/>
            <p:nvPr/>
          </p:nvSpPr>
          <p:spPr>
            <a:xfrm>
              <a:off x="8811866" y="4944036"/>
              <a:ext cx="1249787" cy="594715"/>
            </a:xfrm>
            <a:prstGeom prst="rect">
              <a:avLst/>
            </a:prstGeom>
            <a:noFill/>
            <a:ln>
              <a:noFill/>
            </a:ln>
          </p:spPr>
          <p:txBody>
            <a:bodyPr wrap="square" lIns="0" tIns="0" rIns="0" bIns="0" anchor="t">
              <a:spAutoFit/>
            </a:bodyPr>
            <a:lstStyle/>
            <a:p>
              <a:pPr marR="0" lvl="0" algn="l" defTabSz="914400" rtl="0" eaLnBrk="1" fontAlgn="base" latinLnBrk="0" hangingPunct="1">
                <a:lnSpc>
                  <a:spcPct val="80000"/>
                </a:lnSpc>
                <a:spcBef>
                  <a:spcPct val="20000"/>
                </a:spcBef>
                <a:spcAft>
                  <a:spcPct val="0"/>
                </a:spcAft>
                <a:buClr>
                  <a:srgbClr val="0563C1"/>
                </a:buClr>
                <a:buSzPct val="75000"/>
                <a:buNone/>
                <a:tabLst/>
                <a:defRPr/>
              </a:pPr>
              <a:r>
                <a:rPr kumimoji="1" sz="1600" b="0" i="0" u="none" strike="noStrike" kern="1200" cap="none" spc="0" normalizeH="0" baseline="0" noProof="0" dirty="0" err="1">
                  <a:ln>
                    <a:noFill/>
                  </a:ln>
                  <a:solidFill>
                    <a:srgbClr val="484848"/>
                  </a:solidFill>
                  <a:effectLst/>
                  <a:uLnTx/>
                  <a:uFillTx/>
                  <a:latin typeface="Shantell Sans"/>
                  <a:ea typeface="標楷體" panose="03000509000000000000" pitchFamily="65" charset="-120"/>
                  <a:cs typeface="+mn-cs"/>
                </a:rPr>
                <a:t>規劃活動提升學生就業競爭力</a:t>
              </a:r>
              <a:r>
                <a:rPr kumimoji="1" sz="1600" b="0" i="0" u="none" strike="noStrike" kern="1200" cap="none" spc="0" normalizeH="0" baseline="0" noProof="0" dirty="0">
                  <a:ln>
                    <a:noFill/>
                  </a:ln>
                  <a:solidFill>
                    <a:srgbClr val="484848"/>
                  </a:solidFill>
                  <a:effectLst/>
                  <a:uLnTx/>
                  <a:uFillTx/>
                  <a:latin typeface="Shantell Sans"/>
                  <a:ea typeface="標楷體" panose="03000509000000000000" pitchFamily="65" charset="-120"/>
                  <a:cs typeface="+mn-cs"/>
                </a:rPr>
                <a:t>。</a:t>
              </a:r>
            </a:p>
          </p:txBody>
        </p:sp>
        <p:sp>
          <p:nvSpPr>
            <p:cNvPr id="45" name="TextBox 15">
              <a:extLst>
                <a:ext uri="{FF2B5EF4-FFF2-40B4-BE49-F238E27FC236}">
                  <a16:creationId xmlns:a16="http://schemas.microsoft.com/office/drawing/2014/main" id="{AE3A6E08-0BCD-4DE6-A17E-DE1D6E76140A}"/>
                </a:ext>
              </a:extLst>
            </p:cNvPr>
            <p:cNvSpPr txBox="1"/>
            <p:nvPr/>
          </p:nvSpPr>
          <p:spPr>
            <a:xfrm>
              <a:off x="8759101" y="2103399"/>
              <a:ext cx="1605544" cy="590931"/>
            </a:xfrm>
            <a:prstGeom prst="rect">
              <a:avLst/>
            </a:prstGeom>
            <a:noFill/>
            <a:ln>
              <a:noFill/>
            </a:ln>
          </p:spPr>
          <p:txBody>
            <a:bodyPr wrap="squar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None/>
                <a:tabLst/>
                <a:defRPr/>
              </a:pPr>
              <a:r>
                <a:rPr kumimoji="1" sz="1600" b="0" i="0" u="none" strike="noStrike" kern="1200" cap="none" spc="0" normalizeH="0" baseline="0" noProof="0" dirty="0" err="1">
                  <a:ln>
                    <a:noFill/>
                  </a:ln>
                  <a:solidFill>
                    <a:srgbClr val="484848"/>
                  </a:solidFill>
                  <a:effectLst/>
                  <a:uLnTx/>
                  <a:uFillTx/>
                  <a:latin typeface="Shantell Sans"/>
                  <a:ea typeface="標楷體" panose="03000509000000000000" pitchFamily="65" charset="-120"/>
                  <a:cs typeface="+mn-cs"/>
                </a:rPr>
                <a:t>調整課程設計以培養學生所需職能</a:t>
              </a:r>
              <a:r>
                <a:rPr kumimoji="1" sz="1050" b="0" i="0" u="none" strike="noStrike" kern="1200" cap="none" spc="0" normalizeH="0" baseline="0" noProof="0" dirty="0">
                  <a:ln>
                    <a:noFill/>
                  </a:ln>
                  <a:solidFill>
                    <a:srgbClr val="484848"/>
                  </a:solidFill>
                  <a:effectLst/>
                  <a:uLnTx/>
                  <a:uFillTx/>
                  <a:latin typeface="Shantell Sans"/>
                  <a:ea typeface="標楷體" panose="03000509000000000000" pitchFamily="65" charset="-120"/>
                  <a:cs typeface="+mn-cs"/>
                </a:rPr>
                <a:t>。</a:t>
              </a:r>
            </a:p>
          </p:txBody>
        </p:sp>
      </p:grpSp>
      <p:grpSp>
        <p:nvGrpSpPr>
          <p:cNvPr id="71" name="群組 70">
            <a:extLst>
              <a:ext uri="{FF2B5EF4-FFF2-40B4-BE49-F238E27FC236}">
                <a16:creationId xmlns:a16="http://schemas.microsoft.com/office/drawing/2014/main" id="{3F1EE406-4797-6E96-A818-F0C016EDC908}"/>
              </a:ext>
            </a:extLst>
          </p:cNvPr>
          <p:cNvGrpSpPr/>
          <p:nvPr/>
        </p:nvGrpSpPr>
        <p:grpSpPr>
          <a:xfrm>
            <a:off x="582777" y="1891667"/>
            <a:ext cx="5760640" cy="4424131"/>
            <a:chOff x="1935379" y="1317755"/>
            <a:chExt cx="5639343" cy="4735160"/>
          </a:xfrm>
        </p:grpSpPr>
        <p:sp>
          <p:nvSpPr>
            <p:cNvPr id="72" name="Rounded Rectangle 2">
              <a:extLst>
                <a:ext uri="{FF2B5EF4-FFF2-40B4-BE49-F238E27FC236}">
                  <a16:creationId xmlns:a16="http://schemas.microsoft.com/office/drawing/2014/main" id="{39D2C801-013D-D315-20E1-2E5A5DDBAD42}"/>
                </a:ext>
              </a:extLst>
            </p:cNvPr>
            <p:cNvSpPr/>
            <p:nvPr/>
          </p:nvSpPr>
          <p:spPr>
            <a:xfrm>
              <a:off x="5856465" y="1453021"/>
              <a:ext cx="676049" cy="676049"/>
            </a:xfrm>
            <a:custGeom>
              <a:avLst/>
              <a:gdLst/>
              <a:ahLst/>
              <a:cxnLst/>
              <a:rect l="0" t="0" r="0" b="0"/>
              <a:pathLst>
                <a:path w="676049" h="676049">
                  <a:moveTo>
                    <a:pt x="676049" y="338024"/>
                  </a:moveTo>
                  <a:cubicBezTo>
                    <a:pt x="676049" y="524726"/>
                    <a:pt x="524726" y="676049"/>
                    <a:pt x="338024" y="676049"/>
                  </a:cubicBezTo>
                  <a:cubicBezTo>
                    <a:pt x="151322" y="676049"/>
                    <a:pt x="0" y="524726"/>
                    <a:pt x="0" y="338024"/>
                  </a:cubicBezTo>
                  <a:cubicBezTo>
                    <a:pt x="0" y="151322"/>
                    <a:pt x="151322" y="0"/>
                    <a:pt x="338024" y="0"/>
                  </a:cubicBezTo>
                  <a:cubicBezTo>
                    <a:pt x="524726" y="0"/>
                    <a:pt x="676049" y="151322"/>
                    <a:pt x="676049" y="338024"/>
                  </a:cubicBezTo>
                  <a:close/>
                </a:path>
              </a:pathLst>
            </a:custGeom>
            <a:noFill/>
            <a:ln w="8450">
              <a:solidFill>
                <a:srgbClr val="484848"/>
              </a:solidFill>
              <a:prstDash val="dash"/>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73" name="Rounded Rectangle 7">
              <a:extLst>
                <a:ext uri="{FF2B5EF4-FFF2-40B4-BE49-F238E27FC236}">
                  <a16:creationId xmlns:a16="http://schemas.microsoft.com/office/drawing/2014/main" id="{DB049B34-C15C-0D88-E6E0-934A4F0F19F1}"/>
                </a:ext>
              </a:extLst>
            </p:cNvPr>
            <p:cNvSpPr/>
            <p:nvPr/>
          </p:nvSpPr>
          <p:spPr>
            <a:xfrm>
              <a:off x="3963527" y="3351536"/>
              <a:ext cx="676049" cy="670415"/>
            </a:xfrm>
            <a:custGeom>
              <a:avLst/>
              <a:gdLst/>
              <a:ahLst/>
              <a:cxnLst/>
              <a:rect l="0" t="0" r="0" b="0"/>
              <a:pathLst>
                <a:path w="676049" h="670415">
                  <a:moveTo>
                    <a:pt x="676049" y="338024"/>
                  </a:moveTo>
                  <a:cubicBezTo>
                    <a:pt x="676049" y="151322"/>
                    <a:pt x="524726" y="0"/>
                    <a:pt x="338024" y="0"/>
                  </a:cubicBezTo>
                  <a:cubicBezTo>
                    <a:pt x="151322" y="0"/>
                    <a:pt x="0" y="151322"/>
                    <a:pt x="0" y="338024"/>
                  </a:cubicBezTo>
                  <a:cubicBezTo>
                    <a:pt x="0" y="521615"/>
                    <a:pt x="151319" y="670415"/>
                    <a:pt x="338019" y="670415"/>
                  </a:cubicBezTo>
                  <a:cubicBezTo>
                    <a:pt x="524717" y="670415"/>
                    <a:pt x="676037" y="521615"/>
                    <a:pt x="676037" y="338024"/>
                  </a:cubicBezTo>
                </a:path>
              </a:pathLst>
            </a:custGeom>
            <a:noFill/>
            <a:ln w="8450">
              <a:solidFill>
                <a:srgbClr val="484848"/>
              </a:solidFill>
              <a:prstDash val="dash"/>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74" name="Rounded Rectangle 10">
              <a:extLst>
                <a:ext uri="{FF2B5EF4-FFF2-40B4-BE49-F238E27FC236}">
                  <a16:creationId xmlns:a16="http://schemas.microsoft.com/office/drawing/2014/main" id="{CEB5005C-DB69-CA43-B908-24FB87E5735D}"/>
                </a:ext>
              </a:extLst>
            </p:cNvPr>
            <p:cNvSpPr/>
            <p:nvPr/>
          </p:nvSpPr>
          <p:spPr>
            <a:xfrm>
              <a:off x="3017058" y="4298005"/>
              <a:ext cx="676049" cy="670415"/>
            </a:xfrm>
            <a:custGeom>
              <a:avLst/>
              <a:gdLst/>
              <a:ahLst/>
              <a:cxnLst/>
              <a:rect l="0" t="0" r="0" b="0"/>
              <a:pathLst>
                <a:path w="676049" h="670415">
                  <a:moveTo>
                    <a:pt x="676049" y="338024"/>
                  </a:moveTo>
                  <a:cubicBezTo>
                    <a:pt x="676049" y="151322"/>
                    <a:pt x="524726" y="0"/>
                    <a:pt x="338024" y="0"/>
                  </a:cubicBezTo>
                  <a:cubicBezTo>
                    <a:pt x="151322" y="0"/>
                    <a:pt x="0" y="151322"/>
                    <a:pt x="0" y="338024"/>
                  </a:cubicBezTo>
                  <a:cubicBezTo>
                    <a:pt x="0" y="521615"/>
                    <a:pt x="151319" y="670415"/>
                    <a:pt x="338019" y="670415"/>
                  </a:cubicBezTo>
                  <a:cubicBezTo>
                    <a:pt x="524717" y="670415"/>
                    <a:pt x="676037" y="521615"/>
                    <a:pt x="676037" y="338024"/>
                  </a:cubicBezTo>
                </a:path>
              </a:pathLst>
            </a:custGeom>
            <a:noFill/>
            <a:ln w="8450">
              <a:solidFill>
                <a:srgbClr val="484848"/>
              </a:solidFill>
              <a:prstDash val="dash"/>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75" name="Rounded Rectangle 13">
              <a:extLst>
                <a:ext uri="{FF2B5EF4-FFF2-40B4-BE49-F238E27FC236}">
                  <a16:creationId xmlns:a16="http://schemas.microsoft.com/office/drawing/2014/main" id="{78EB35FB-EE7D-0261-0185-9741B439FD03}"/>
                </a:ext>
              </a:extLst>
            </p:cNvPr>
            <p:cNvSpPr/>
            <p:nvPr/>
          </p:nvSpPr>
          <p:spPr>
            <a:xfrm>
              <a:off x="2070589" y="5238841"/>
              <a:ext cx="676049" cy="670415"/>
            </a:xfrm>
            <a:custGeom>
              <a:avLst/>
              <a:gdLst/>
              <a:ahLst/>
              <a:cxnLst/>
              <a:rect l="0" t="0" r="0" b="0"/>
              <a:pathLst>
                <a:path w="676049" h="670415">
                  <a:moveTo>
                    <a:pt x="676049" y="338024"/>
                  </a:moveTo>
                  <a:cubicBezTo>
                    <a:pt x="676049" y="151322"/>
                    <a:pt x="524726" y="0"/>
                    <a:pt x="338024" y="0"/>
                  </a:cubicBezTo>
                  <a:cubicBezTo>
                    <a:pt x="151322" y="0"/>
                    <a:pt x="0" y="151322"/>
                    <a:pt x="0" y="338024"/>
                  </a:cubicBezTo>
                  <a:cubicBezTo>
                    <a:pt x="0" y="521615"/>
                    <a:pt x="151319" y="670415"/>
                    <a:pt x="338019" y="670415"/>
                  </a:cubicBezTo>
                  <a:cubicBezTo>
                    <a:pt x="524717" y="670415"/>
                    <a:pt x="676037" y="521615"/>
                    <a:pt x="676037" y="338024"/>
                  </a:cubicBezTo>
                </a:path>
              </a:pathLst>
            </a:custGeom>
            <a:noFill/>
            <a:ln w="8450">
              <a:solidFill>
                <a:srgbClr val="484848"/>
              </a:solidFill>
              <a:prstDash val="dash"/>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nvGrpSpPr>
            <p:cNvPr id="76" name="群組 75">
              <a:extLst>
                <a:ext uri="{FF2B5EF4-FFF2-40B4-BE49-F238E27FC236}">
                  <a16:creationId xmlns:a16="http://schemas.microsoft.com/office/drawing/2014/main" id="{9F7E2E8C-57D8-D165-56E9-17F40C73F03E}"/>
                </a:ext>
              </a:extLst>
            </p:cNvPr>
            <p:cNvGrpSpPr/>
            <p:nvPr/>
          </p:nvGrpSpPr>
          <p:grpSpPr>
            <a:xfrm>
              <a:off x="1935379" y="1317755"/>
              <a:ext cx="5631086" cy="4732344"/>
              <a:chOff x="1935379" y="1317755"/>
              <a:chExt cx="5631086" cy="4732344"/>
            </a:xfrm>
          </p:grpSpPr>
          <p:sp>
            <p:nvSpPr>
              <p:cNvPr id="105" name="Rounded Rectangle 4">
                <a:extLst>
                  <a:ext uri="{FF2B5EF4-FFF2-40B4-BE49-F238E27FC236}">
                    <a16:creationId xmlns:a16="http://schemas.microsoft.com/office/drawing/2014/main" id="{CAC530D0-D9F8-46C4-0DFD-88C80D1CB54E}"/>
                  </a:ext>
                </a:extLst>
              </p:cNvPr>
              <p:cNvSpPr/>
              <p:nvPr/>
            </p:nvSpPr>
            <p:spPr>
              <a:xfrm>
                <a:off x="4149441" y="2281125"/>
                <a:ext cx="1554913" cy="980327"/>
              </a:xfrm>
              <a:custGeom>
                <a:avLst/>
                <a:gdLst/>
                <a:ahLst/>
                <a:cxnLst/>
                <a:rect l="0" t="0" r="0" b="0"/>
                <a:pathLst>
                  <a:path w="1554913" h="980327">
                    <a:moveTo>
                      <a:pt x="1554913" y="462023"/>
                    </a:moveTo>
                    <a:cubicBezTo>
                      <a:pt x="1554913" y="463882"/>
                      <a:pt x="1554913" y="477065"/>
                      <a:pt x="1554913" y="478924"/>
                    </a:cubicBezTo>
                    <a:cubicBezTo>
                      <a:pt x="1551871" y="737682"/>
                      <a:pt x="1341169" y="946525"/>
                      <a:pt x="1081735" y="946525"/>
                    </a:cubicBezTo>
                    <a:cubicBezTo>
                      <a:pt x="951032" y="946525"/>
                      <a:pt x="832723" y="893568"/>
                      <a:pt x="747090" y="807935"/>
                    </a:cubicBezTo>
                    <a:lnTo>
                      <a:pt x="574641" y="980327"/>
                    </a:lnTo>
                    <a:moveTo>
                      <a:pt x="0" y="473290"/>
                    </a:moveTo>
                    <a:lnTo>
                      <a:pt x="608444" y="473290"/>
                    </a:lnTo>
                    <a:cubicBezTo>
                      <a:pt x="608444" y="471431"/>
                      <a:pt x="608444" y="463882"/>
                      <a:pt x="608444" y="462023"/>
                    </a:cubicBezTo>
                    <a:moveTo>
                      <a:pt x="1554857" y="461967"/>
                    </a:moveTo>
                    <a:cubicBezTo>
                      <a:pt x="1554857" y="203716"/>
                      <a:pt x="1342971" y="0"/>
                      <a:pt x="1081622" y="0"/>
                    </a:cubicBezTo>
                    <a:cubicBezTo>
                      <a:pt x="820273" y="0"/>
                      <a:pt x="611430" y="206364"/>
                      <a:pt x="608444" y="462023"/>
                    </a:cubicBezTo>
                    <a:moveTo>
                      <a:pt x="1081678" y="743710"/>
                    </a:moveTo>
                    <a:cubicBezTo>
                      <a:pt x="1231029" y="743710"/>
                      <a:pt x="1352098" y="622641"/>
                      <a:pt x="1352098" y="473290"/>
                    </a:cubicBezTo>
                    <a:cubicBezTo>
                      <a:pt x="1352098" y="323940"/>
                      <a:pt x="1231029" y="202871"/>
                      <a:pt x="1081678" y="202871"/>
                    </a:cubicBezTo>
                    <a:cubicBezTo>
                      <a:pt x="932328" y="202871"/>
                      <a:pt x="811259" y="323940"/>
                      <a:pt x="811259" y="473290"/>
                    </a:cubicBezTo>
                    <a:cubicBezTo>
                      <a:pt x="811259" y="622641"/>
                      <a:pt x="932328" y="743710"/>
                      <a:pt x="1081678" y="743710"/>
                    </a:cubicBezTo>
                    <a:close/>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nvGrpSpPr>
              <p:cNvPr id="106" name="群組 105">
                <a:extLst>
                  <a:ext uri="{FF2B5EF4-FFF2-40B4-BE49-F238E27FC236}">
                    <a16:creationId xmlns:a16="http://schemas.microsoft.com/office/drawing/2014/main" id="{F04C3BF4-40B6-CD42-326C-46C11EB5626A}"/>
                  </a:ext>
                </a:extLst>
              </p:cNvPr>
              <p:cNvGrpSpPr/>
              <p:nvPr/>
            </p:nvGrpSpPr>
            <p:grpSpPr>
              <a:xfrm>
                <a:off x="1935379" y="1317755"/>
                <a:ext cx="5631086" cy="4732344"/>
                <a:chOff x="1935379" y="1317755"/>
                <a:chExt cx="5631086" cy="4732344"/>
              </a:xfrm>
            </p:grpSpPr>
            <p:grpSp>
              <p:nvGrpSpPr>
                <p:cNvPr id="107" name="群組 106">
                  <a:extLst>
                    <a:ext uri="{FF2B5EF4-FFF2-40B4-BE49-F238E27FC236}">
                      <a16:creationId xmlns:a16="http://schemas.microsoft.com/office/drawing/2014/main" id="{50D2072C-9DEC-2466-B84A-B8D2030E3DB6}"/>
                    </a:ext>
                  </a:extLst>
                </p:cNvPr>
                <p:cNvGrpSpPr/>
                <p:nvPr/>
              </p:nvGrpSpPr>
              <p:grpSpPr>
                <a:xfrm>
                  <a:off x="1935379" y="1317755"/>
                  <a:ext cx="4732345" cy="4732344"/>
                  <a:chOff x="1935379" y="1317755"/>
                  <a:chExt cx="4732345" cy="4732344"/>
                </a:xfrm>
              </p:grpSpPr>
              <p:sp>
                <p:nvSpPr>
                  <p:cNvPr id="130" name="Rounded Rectangle 1">
                    <a:extLst>
                      <a:ext uri="{FF2B5EF4-FFF2-40B4-BE49-F238E27FC236}">
                        <a16:creationId xmlns:a16="http://schemas.microsoft.com/office/drawing/2014/main" id="{C6022098-7618-CA0A-6BD9-9351C5218BEC}"/>
                      </a:ext>
                    </a:extLst>
                  </p:cNvPr>
                  <p:cNvSpPr/>
                  <p:nvPr/>
                </p:nvSpPr>
                <p:spPr>
                  <a:xfrm>
                    <a:off x="5112811" y="1317755"/>
                    <a:ext cx="1554913" cy="980327"/>
                  </a:xfrm>
                  <a:custGeom>
                    <a:avLst/>
                    <a:gdLst/>
                    <a:ahLst/>
                    <a:cxnLst/>
                    <a:rect l="0" t="0" r="0" b="0"/>
                    <a:pathLst>
                      <a:path w="1554913" h="980327">
                        <a:moveTo>
                          <a:pt x="1554913" y="462023"/>
                        </a:moveTo>
                        <a:cubicBezTo>
                          <a:pt x="1554913" y="463882"/>
                          <a:pt x="1554913" y="477065"/>
                          <a:pt x="1554913" y="478924"/>
                        </a:cubicBezTo>
                        <a:cubicBezTo>
                          <a:pt x="1551871" y="737682"/>
                          <a:pt x="1341169" y="946525"/>
                          <a:pt x="1081735" y="946525"/>
                        </a:cubicBezTo>
                        <a:cubicBezTo>
                          <a:pt x="951032" y="946525"/>
                          <a:pt x="832723" y="893568"/>
                          <a:pt x="747090" y="807935"/>
                        </a:cubicBezTo>
                        <a:lnTo>
                          <a:pt x="574641" y="980327"/>
                        </a:lnTo>
                        <a:moveTo>
                          <a:pt x="0" y="473290"/>
                        </a:moveTo>
                        <a:lnTo>
                          <a:pt x="608444" y="473290"/>
                        </a:lnTo>
                        <a:cubicBezTo>
                          <a:pt x="608444" y="471431"/>
                          <a:pt x="608444" y="463882"/>
                          <a:pt x="608444" y="462023"/>
                        </a:cubicBezTo>
                        <a:moveTo>
                          <a:pt x="1554857" y="461967"/>
                        </a:moveTo>
                        <a:cubicBezTo>
                          <a:pt x="1554857" y="203716"/>
                          <a:pt x="1342971" y="0"/>
                          <a:pt x="1081622" y="0"/>
                        </a:cubicBezTo>
                        <a:cubicBezTo>
                          <a:pt x="820273" y="0"/>
                          <a:pt x="611430" y="206364"/>
                          <a:pt x="608444" y="462023"/>
                        </a:cubicBezTo>
                        <a:moveTo>
                          <a:pt x="1081678" y="743710"/>
                        </a:moveTo>
                        <a:cubicBezTo>
                          <a:pt x="1231029" y="743710"/>
                          <a:pt x="1352098" y="622641"/>
                          <a:pt x="1352098" y="473290"/>
                        </a:cubicBezTo>
                        <a:cubicBezTo>
                          <a:pt x="1352098" y="323940"/>
                          <a:pt x="1231029" y="202871"/>
                          <a:pt x="1081678" y="202871"/>
                        </a:cubicBezTo>
                        <a:cubicBezTo>
                          <a:pt x="932328" y="202871"/>
                          <a:pt x="811259" y="323940"/>
                          <a:pt x="811259" y="473290"/>
                        </a:cubicBezTo>
                        <a:cubicBezTo>
                          <a:pt x="811259" y="622641"/>
                          <a:pt x="932328" y="743710"/>
                          <a:pt x="1081678" y="743710"/>
                        </a:cubicBezTo>
                        <a:close/>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31" name="Rounded Rectangle 5">
                    <a:extLst>
                      <a:ext uri="{FF2B5EF4-FFF2-40B4-BE49-F238E27FC236}">
                        <a16:creationId xmlns:a16="http://schemas.microsoft.com/office/drawing/2014/main" id="{3286529E-A480-5B87-6BC7-372F62F2A2AC}"/>
                      </a:ext>
                    </a:extLst>
                  </p:cNvPr>
                  <p:cNvSpPr/>
                  <p:nvPr/>
                </p:nvSpPr>
                <p:spPr>
                  <a:xfrm>
                    <a:off x="4893095" y="2416391"/>
                    <a:ext cx="676049" cy="676049"/>
                  </a:xfrm>
                  <a:custGeom>
                    <a:avLst/>
                    <a:gdLst/>
                    <a:ahLst/>
                    <a:cxnLst/>
                    <a:rect l="0" t="0" r="0" b="0"/>
                    <a:pathLst>
                      <a:path w="676049" h="676049">
                        <a:moveTo>
                          <a:pt x="676049" y="338024"/>
                        </a:moveTo>
                        <a:cubicBezTo>
                          <a:pt x="676049" y="524726"/>
                          <a:pt x="524726" y="676049"/>
                          <a:pt x="338024" y="676049"/>
                        </a:cubicBezTo>
                        <a:cubicBezTo>
                          <a:pt x="151322" y="676049"/>
                          <a:pt x="0" y="524726"/>
                          <a:pt x="0" y="338024"/>
                        </a:cubicBezTo>
                        <a:cubicBezTo>
                          <a:pt x="0" y="151322"/>
                          <a:pt x="151322" y="0"/>
                          <a:pt x="338024" y="0"/>
                        </a:cubicBezTo>
                        <a:cubicBezTo>
                          <a:pt x="524726" y="0"/>
                          <a:pt x="676049" y="151322"/>
                          <a:pt x="676049" y="338024"/>
                        </a:cubicBezTo>
                        <a:close/>
                      </a:path>
                    </a:pathLst>
                  </a:custGeom>
                  <a:noFill/>
                  <a:ln w="8450">
                    <a:solidFill>
                      <a:srgbClr val="484848"/>
                    </a:solidFill>
                    <a:prstDash val="dash"/>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32" name="Rounded Rectangle 8">
                    <a:extLst>
                      <a:ext uri="{FF2B5EF4-FFF2-40B4-BE49-F238E27FC236}">
                        <a16:creationId xmlns:a16="http://schemas.microsoft.com/office/drawing/2014/main" id="{ED18ED4A-ADB4-54E1-2222-0CA20E1EA2A8}"/>
                      </a:ext>
                    </a:extLst>
                  </p:cNvPr>
                  <p:cNvSpPr/>
                  <p:nvPr/>
                </p:nvSpPr>
                <p:spPr>
                  <a:xfrm>
                    <a:off x="3828317" y="3216326"/>
                    <a:ext cx="1554913" cy="946469"/>
                  </a:xfrm>
                  <a:custGeom>
                    <a:avLst/>
                    <a:gdLst/>
                    <a:ahLst/>
                    <a:cxnLst/>
                    <a:rect l="0" t="0" r="0" b="0"/>
                    <a:pathLst>
                      <a:path w="1554913" h="946469">
                        <a:moveTo>
                          <a:pt x="1554913" y="473234"/>
                        </a:moveTo>
                        <a:lnTo>
                          <a:pt x="946469" y="473234"/>
                        </a:lnTo>
                        <a:cubicBezTo>
                          <a:pt x="946469" y="475093"/>
                          <a:pt x="946469" y="482642"/>
                          <a:pt x="946469" y="484501"/>
                        </a:cubicBezTo>
                        <a:moveTo>
                          <a:pt x="0" y="484558"/>
                        </a:moveTo>
                        <a:cubicBezTo>
                          <a:pt x="0" y="742777"/>
                          <a:pt x="211897" y="946469"/>
                          <a:pt x="473262" y="946469"/>
                        </a:cubicBezTo>
                        <a:cubicBezTo>
                          <a:pt x="734627" y="946469"/>
                          <a:pt x="943483" y="740130"/>
                          <a:pt x="946469" y="484501"/>
                        </a:cubicBezTo>
                        <a:moveTo>
                          <a:pt x="0" y="484501"/>
                        </a:moveTo>
                        <a:cubicBezTo>
                          <a:pt x="0" y="482642"/>
                          <a:pt x="0" y="469459"/>
                          <a:pt x="0" y="467600"/>
                        </a:cubicBezTo>
                        <a:cubicBezTo>
                          <a:pt x="3042" y="208842"/>
                          <a:pt x="213744" y="0"/>
                          <a:pt x="473178" y="0"/>
                        </a:cubicBezTo>
                        <a:cubicBezTo>
                          <a:pt x="603881" y="0"/>
                          <a:pt x="722189" y="52957"/>
                          <a:pt x="807822" y="138590"/>
                        </a:cubicBezTo>
                        <a:moveTo>
                          <a:pt x="743654" y="473234"/>
                        </a:moveTo>
                        <a:cubicBezTo>
                          <a:pt x="743654" y="323883"/>
                          <a:pt x="622585" y="202814"/>
                          <a:pt x="473234" y="202814"/>
                        </a:cubicBezTo>
                        <a:cubicBezTo>
                          <a:pt x="323883" y="202814"/>
                          <a:pt x="202814" y="323883"/>
                          <a:pt x="202814" y="473234"/>
                        </a:cubicBezTo>
                        <a:cubicBezTo>
                          <a:pt x="202814" y="620096"/>
                          <a:pt x="323880" y="739147"/>
                          <a:pt x="473228" y="739147"/>
                        </a:cubicBezTo>
                        <a:cubicBezTo>
                          <a:pt x="622576" y="739147"/>
                          <a:pt x="743643" y="620096"/>
                          <a:pt x="743643" y="473234"/>
                        </a:cubicBezTo>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33" name="Rounded Rectangle 11">
                    <a:extLst>
                      <a:ext uri="{FF2B5EF4-FFF2-40B4-BE49-F238E27FC236}">
                        <a16:creationId xmlns:a16="http://schemas.microsoft.com/office/drawing/2014/main" id="{7CEFA67B-54D8-4DA8-C4DF-DE24B791F4F4}"/>
                      </a:ext>
                    </a:extLst>
                  </p:cNvPr>
                  <p:cNvSpPr/>
                  <p:nvPr/>
                </p:nvSpPr>
                <p:spPr>
                  <a:xfrm>
                    <a:off x="2881848" y="4128993"/>
                    <a:ext cx="1554913" cy="980271"/>
                  </a:xfrm>
                  <a:custGeom>
                    <a:avLst/>
                    <a:gdLst/>
                    <a:ahLst/>
                    <a:cxnLst/>
                    <a:rect l="0" t="0" r="0" b="0"/>
                    <a:pathLst>
                      <a:path w="1554913" h="980271">
                        <a:moveTo>
                          <a:pt x="0" y="518304"/>
                        </a:moveTo>
                        <a:cubicBezTo>
                          <a:pt x="0" y="516445"/>
                          <a:pt x="0" y="503262"/>
                          <a:pt x="0" y="501403"/>
                        </a:cubicBezTo>
                        <a:cubicBezTo>
                          <a:pt x="3042" y="242645"/>
                          <a:pt x="213744" y="33802"/>
                          <a:pt x="473178" y="33802"/>
                        </a:cubicBezTo>
                        <a:cubicBezTo>
                          <a:pt x="603881" y="33802"/>
                          <a:pt x="722189" y="86759"/>
                          <a:pt x="807822" y="172392"/>
                        </a:cubicBezTo>
                        <a:lnTo>
                          <a:pt x="980271" y="0"/>
                        </a:lnTo>
                        <a:moveTo>
                          <a:pt x="1554913" y="507036"/>
                        </a:moveTo>
                        <a:lnTo>
                          <a:pt x="946469" y="507036"/>
                        </a:lnTo>
                        <a:cubicBezTo>
                          <a:pt x="946469" y="508896"/>
                          <a:pt x="946469" y="516445"/>
                          <a:pt x="946469" y="518304"/>
                        </a:cubicBezTo>
                        <a:moveTo>
                          <a:pt x="0" y="518360"/>
                        </a:moveTo>
                        <a:cubicBezTo>
                          <a:pt x="0" y="776580"/>
                          <a:pt x="211897" y="980271"/>
                          <a:pt x="473262" y="980271"/>
                        </a:cubicBezTo>
                        <a:cubicBezTo>
                          <a:pt x="734627" y="980271"/>
                          <a:pt x="943483" y="773932"/>
                          <a:pt x="946469" y="518304"/>
                        </a:cubicBezTo>
                        <a:moveTo>
                          <a:pt x="743654" y="507036"/>
                        </a:moveTo>
                        <a:cubicBezTo>
                          <a:pt x="743654" y="357686"/>
                          <a:pt x="622585" y="236617"/>
                          <a:pt x="473234" y="236617"/>
                        </a:cubicBezTo>
                        <a:cubicBezTo>
                          <a:pt x="323883" y="236617"/>
                          <a:pt x="202814" y="357686"/>
                          <a:pt x="202814" y="507036"/>
                        </a:cubicBezTo>
                        <a:cubicBezTo>
                          <a:pt x="202814" y="653898"/>
                          <a:pt x="323880" y="772949"/>
                          <a:pt x="473228" y="772949"/>
                        </a:cubicBezTo>
                        <a:cubicBezTo>
                          <a:pt x="622576" y="772949"/>
                          <a:pt x="743643" y="653898"/>
                          <a:pt x="743643" y="507036"/>
                        </a:cubicBezTo>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34" name="Rounded Rectangle 14">
                    <a:extLst>
                      <a:ext uri="{FF2B5EF4-FFF2-40B4-BE49-F238E27FC236}">
                        <a16:creationId xmlns:a16="http://schemas.microsoft.com/office/drawing/2014/main" id="{2D8AC910-2615-97AE-1405-7DEA35644245}"/>
                      </a:ext>
                    </a:extLst>
                  </p:cNvPr>
                  <p:cNvSpPr/>
                  <p:nvPr/>
                </p:nvSpPr>
                <p:spPr>
                  <a:xfrm>
                    <a:off x="1935379" y="5069828"/>
                    <a:ext cx="1554913" cy="980271"/>
                  </a:xfrm>
                  <a:custGeom>
                    <a:avLst/>
                    <a:gdLst/>
                    <a:ahLst/>
                    <a:cxnLst/>
                    <a:rect l="0" t="0" r="0" b="0"/>
                    <a:pathLst>
                      <a:path w="1554913" h="980271">
                        <a:moveTo>
                          <a:pt x="0" y="518304"/>
                        </a:moveTo>
                        <a:cubicBezTo>
                          <a:pt x="0" y="516445"/>
                          <a:pt x="0" y="503262"/>
                          <a:pt x="0" y="501403"/>
                        </a:cubicBezTo>
                        <a:cubicBezTo>
                          <a:pt x="3042" y="242645"/>
                          <a:pt x="213744" y="33802"/>
                          <a:pt x="473178" y="33802"/>
                        </a:cubicBezTo>
                        <a:cubicBezTo>
                          <a:pt x="603881" y="33802"/>
                          <a:pt x="722189" y="86759"/>
                          <a:pt x="807822" y="172392"/>
                        </a:cubicBezTo>
                        <a:lnTo>
                          <a:pt x="980271" y="0"/>
                        </a:lnTo>
                        <a:moveTo>
                          <a:pt x="1554913" y="507036"/>
                        </a:moveTo>
                        <a:lnTo>
                          <a:pt x="946469" y="507036"/>
                        </a:lnTo>
                        <a:cubicBezTo>
                          <a:pt x="946469" y="508896"/>
                          <a:pt x="946469" y="516445"/>
                          <a:pt x="946469" y="518304"/>
                        </a:cubicBezTo>
                        <a:moveTo>
                          <a:pt x="0" y="518360"/>
                        </a:moveTo>
                        <a:cubicBezTo>
                          <a:pt x="0" y="776580"/>
                          <a:pt x="211897" y="980271"/>
                          <a:pt x="473262" y="980271"/>
                        </a:cubicBezTo>
                        <a:cubicBezTo>
                          <a:pt x="734627" y="980271"/>
                          <a:pt x="943483" y="773932"/>
                          <a:pt x="946469" y="518304"/>
                        </a:cubicBezTo>
                        <a:moveTo>
                          <a:pt x="743654" y="507036"/>
                        </a:moveTo>
                        <a:cubicBezTo>
                          <a:pt x="743654" y="357686"/>
                          <a:pt x="622585" y="236617"/>
                          <a:pt x="473234" y="236617"/>
                        </a:cubicBezTo>
                        <a:cubicBezTo>
                          <a:pt x="323883" y="236617"/>
                          <a:pt x="202814" y="357686"/>
                          <a:pt x="202814" y="507036"/>
                        </a:cubicBezTo>
                        <a:cubicBezTo>
                          <a:pt x="202814" y="653898"/>
                          <a:pt x="323880" y="772949"/>
                          <a:pt x="473228" y="772949"/>
                        </a:cubicBezTo>
                        <a:cubicBezTo>
                          <a:pt x="622576" y="772949"/>
                          <a:pt x="743643" y="653898"/>
                          <a:pt x="743643" y="507036"/>
                        </a:cubicBezTo>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35" name="TextBox 19">
                    <a:extLst>
                      <a:ext uri="{FF2B5EF4-FFF2-40B4-BE49-F238E27FC236}">
                        <a16:creationId xmlns:a16="http://schemas.microsoft.com/office/drawing/2014/main" id="{AA75D9D3-2BD3-0160-6963-588C21F67105}"/>
                      </a:ext>
                    </a:extLst>
                  </p:cNvPr>
                  <p:cNvSpPr txBox="1"/>
                  <p:nvPr/>
                </p:nvSpPr>
                <p:spPr>
                  <a:xfrm>
                    <a:off x="4301551" y="3605056"/>
                    <a:ext cx="135185" cy="165924"/>
                  </a:xfrm>
                  <a:prstGeom prst="rect">
                    <a:avLst/>
                  </a:prstGeom>
                  <a:noFill/>
                  <a:ln>
                    <a:noFill/>
                  </a:ln>
                </p:spPr>
                <p:txBody>
                  <a:bodyPr wrap="squar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None/>
                      <a:tabLst/>
                      <a:defRPr/>
                    </a:pPr>
                    <a:r>
                      <a:rPr kumimoji="1" sz="1600" b="0"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rPr>
                      <a:t>3</a:t>
                    </a:r>
                  </a:p>
                </p:txBody>
              </p:sp>
              <p:sp>
                <p:nvSpPr>
                  <p:cNvPr id="136" name="TextBox 21">
                    <a:extLst>
                      <a:ext uri="{FF2B5EF4-FFF2-40B4-BE49-F238E27FC236}">
                        <a16:creationId xmlns:a16="http://schemas.microsoft.com/office/drawing/2014/main" id="{BA1408B1-CBE2-C2DE-5AB0-A0C3C18241F3}"/>
                      </a:ext>
                    </a:extLst>
                  </p:cNvPr>
                  <p:cNvSpPr txBox="1"/>
                  <p:nvPr/>
                </p:nvSpPr>
                <p:spPr>
                  <a:xfrm>
                    <a:off x="5185136" y="2669853"/>
                    <a:ext cx="91937" cy="165924"/>
                  </a:xfrm>
                  <a:prstGeom prst="rect">
                    <a:avLst/>
                  </a:prstGeom>
                  <a:noFill/>
                  <a:ln>
                    <a:noFill/>
                  </a:ln>
                </p:spPr>
                <p:txBody>
                  <a:bodyPr wrap="non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None/>
                      <a:tabLst/>
                      <a:defRPr/>
                    </a:pPr>
                    <a:r>
                      <a:rPr kumimoji="1" sz="1600" b="0"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rPr>
                      <a:t>4</a:t>
                    </a:r>
                  </a:p>
                </p:txBody>
              </p:sp>
              <p:sp>
                <p:nvSpPr>
                  <p:cNvPr id="137" name="TextBox 24">
                    <a:extLst>
                      <a:ext uri="{FF2B5EF4-FFF2-40B4-BE49-F238E27FC236}">
                        <a16:creationId xmlns:a16="http://schemas.microsoft.com/office/drawing/2014/main" id="{6089614B-1F70-BD57-8287-7B427BC4A42C}"/>
                      </a:ext>
                    </a:extLst>
                  </p:cNvPr>
                  <p:cNvSpPr txBox="1"/>
                  <p:nvPr/>
                </p:nvSpPr>
                <p:spPr>
                  <a:xfrm>
                    <a:off x="3312011" y="4551524"/>
                    <a:ext cx="149823" cy="165924"/>
                  </a:xfrm>
                  <a:prstGeom prst="rect">
                    <a:avLst/>
                  </a:prstGeom>
                  <a:noFill/>
                  <a:ln>
                    <a:noFill/>
                  </a:ln>
                </p:spPr>
                <p:txBody>
                  <a:bodyPr wrap="squar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None/>
                      <a:tabLst/>
                      <a:defRPr/>
                    </a:pPr>
                    <a:r>
                      <a:rPr kumimoji="1" sz="1600" b="0"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rPr>
                      <a:t>2</a:t>
                    </a:r>
                  </a:p>
                </p:txBody>
              </p:sp>
              <p:sp>
                <p:nvSpPr>
                  <p:cNvPr id="138" name="TextBox 27">
                    <a:extLst>
                      <a:ext uri="{FF2B5EF4-FFF2-40B4-BE49-F238E27FC236}">
                        <a16:creationId xmlns:a16="http://schemas.microsoft.com/office/drawing/2014/main" id="{311946C5-2A95-7DF2-788C-24716771B0A2}"/>
                      </a:ext>
                    </a:extLst>
                  </p:cNvPr>
                  <p:cNvSpPr txBox="1"/>
                  <p:nvPr/>
                </p:nvSpPr>
                <p:spPr>
                  <a:xfrm>
                    <a:off x="6148507" y="1706483"/>
                    <a:ext cx="91937" cy="165924"/>
                  </a:xfrm>
                  <a:prstGeom prst="rect">
                    <a:avLst/>
                  </a:prstGeom>
                  <a:noFill/>
                  <a:ln>
                    <a:noFill/>
                  </a:ln>
                </p:spPr>
                <p:txBody>
                  <a:bodyPr wrap="non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None/>
                      <a:tabLst/>
                      <a:defRPr/>
                    </a:pPr>
                    <a:r>
                      <a:rPr kumimoji="1" sz="1600" b="0"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rPr>
                      <a:t>5</a:t>
                    </a:r>
                  </a:p>
                </p:txBody>
              </p:sp>
              <p:sp>
                <p:nvSpPr>
                  <p:cNvPr id="139" name="TextBox 30">
                    <a:extLst>
                      <a:ext uri="{FF2B5EF4-FFF2-40B4-BE49-F238E27FC236}">
                        <a16:creationId xmlns:a16="http://schemas.microsoft.com/office/drawing/2014/main" id="{87A97E74-60FA-2CE4-85E6-F2559BB5D9A3}"/>
                      </a:ext>
                    </a:extLst>
                  </p:cNvPr>
                  <p:cNvSpPr txBox="1"/>
                  <p:nvPr/>
                </p:nvSpPr>
                <p:spPr>
                  <a:xfrm>
                    <a:off x="2314160" y="5517459"/>
                    <a:ext cx="194996" cy="165924"/>
                  </a:xfrm>
                  <a:prstGeom prst="rect">
                    <a:avLst/>
                  </a:prstGeom>
                  <a:noFill/>
                  <a:ln>
                    <a:noFill/>
                  </a:ln>
                </p:spPr>
                <p:txBody>
                  <a:bodyPr wrap="squar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None/>
                      <a:tabLst/>
                      <a:defRPr/>
                    </a:pPr>
                    <a:r>
                      <a:rPr kumimoji="1" sz="1600" b="0"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rPr>
                      <a:t>1</a:t>
                    </a:r>
                  </a:p>
                </p:txBody>
              </p:sp>
            </p:grpSp>
            <p:grpSp>
              <p:nvGrpSpPr>
                <p:cNvPr id="108" name="群組 107">
                  <a:extLst>
                    <a:ext uri="{FF2B5EF4-FFF2-40B4-BE49-F238E27FC236}">
                      <a16:creationId xmlns:a16="http://schemas.microsoft.com/office/drawing/2014/main" id="{ACD843DB-DDFC-FB9E-FD9A-416348A6B29E}"/>
                    </a:ext>
                  </a:extLst>
                </p:cNvPr>
                <p:cNvGrpSpPr/>
                <p:nvPr/>
              </p:nvGrpSpPr>
              <p:grpSpPr>
                <a:xfrm>
                  <a:off x="2365317" y="2410701"/>
                  <a:ext cx="1784135" cy="693272"/>
                  <a:chOff x="2365317" y="2410701"/>
                  <a:chExt cx="1784135" cy="693272"/>
                </a:xfrm>
              </p:grpSpPr>
              <p:sp>
                <p:nvSpPr>
                  <p:cNvPr id="127" name="Rounded Rectangle 6">
                    <a:extLst>
                      <a:ext uri="{FF2B5EF4-FFF2-40B4-BE49-F238E27FC236}">
                        <a16:creationId xmlns:a16="http://schemas.microsoft.com/office/drawing/2014/main" id="{35D2C5B5-F49B-7438-633F-ACBCFB46F459}"/>
                      </a:ext>
                    </a:extLst>
                  </p:cNvPr>
                  <p:cNvSpPr/>
                  <p:nvPr/>
                </p:nvSpPr>
                <p:spPr>
                  <a:xfrm>
                    <a:off x="2365317" y="2410701"/>
                    <a:ext cx="1784135" cy="693272"/>
                  </a:xfrm>
                  <a:custGeom>
                    <a:avLst/>
                    <a:gdLst/>
                    <a:ahLst/>
                    <a:cxnLst/>
                    <a:rect l="0" t="0" r="0" b="0"/>
                    <a:pathLst>
                      <a:path w="1825389" h="681683">
                        <a:moveTo>
                          <a:pt x="1825389" y="377460"/>
                        </a:moveTo>
                        <a:lnTo>
                          <a:pt x="1825389" y="385348"/>
                        </a:lnTo>
                        <a:cubicBezTo>
                          <a:pt x="1825389" y="549008"/>
                          <a:pt x="1692714" y="681683"/>
                          <a:pt x="1529054" y="681683"/>
                        </a:cubicBezTo>
                        <a:lnTo>
                          <a:pt x="296334" y="681683"/>
                        </a:lnTo>
                        <a:cubicBezTo>
                          <a:pt x="132674" y="681683"/>
                          <a:pt x="0" y="549008"/>
                          <a:pt x="0" y="385348"/>
                        </a:cubicBezTo>
                        <a:lnTo>
                          <a:pt x="56" y="385348"/>
                        </a:lnTo>
                        <a:lnTo>
                          <a:pt x="56" y="377460"/>
                        </a:lnTo>
                        <a:moveTo>
                          <a:pt x="56" y="377460"/>
                        </a:moveTo>
                        <a:lnTo>
                          <a:pt x="56" y="304222"/>
                        </a:lnTo>
                        <a:moveTo>
                          <a:pt x="1825389" y="304222"/>
                        </a:moveTo>
                        <a:lnTo>
                          <a:pt x="1825389" y="377460"/>
                        </a:lnTo>
                        <a:moveTo>
                          <a:pt x="0" y="304222"/>
                        </a:moveTo>
                        <a:lnTo>
                          <a:pt x="0" y="296334"/>
                        </a:lnTo>
                        <a:cubicBezTo>
                          <a:pt x="0" y="132674"/>
                          <a:pt x="132675" y="0"/>
                          <a:pt x="296334" y="0"/>
                        </a:cubicBezTo>
                        <a:lnTo>
                          <a:pt x="1529054" y="0"/>
                        </a:lnTo>
                        <a:cubicBezTo>
                          <a:pt x="1692714" y="0"/>
                          <a:pt x="1825389" y="132674"/>
                          <a:pt x="1825389" y="296334"/>
                        </a:cubicBezTo>
                        <a:lnTo>
                          <a:pt x="1825389" y="304222"/>
                        </a:lnTo>
                        <a:lnTo>
                          <a:pt x="1825333" y="304222"/>
                        </a:lnTo>
                      </a:path>
                    </a:pathLst>
                  </a:custGeom>
                  <a:noFill/>
                  <a:ln w="8450">
                    <a:solidFill>
                      <a:srgbClr val="92BD39"/>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28" name="TextBox 22">
                    <a:extLst>
                      <a:ext uri="{FF2B5EF4-FFF2-40B4-BE49-F238E27FC236}">
                        <a16:creationId xmlns:a16="http://schemas.microsoft.com/office/drawing/2014/main" id="{6198BC3E-A105-6D9D-B839-8D4660100A24}"/>
                      </a:ext>
                    </a:extLst>
                  </p:cNvPr>
                  <p:cNvSpPr txBox="1"/>
                  <p:nvPr/>
                </p:nvSpPr>
                <p:spPr>
                  <a:xfrm>
                    <a:off x="2746638" y="2562812"/>
                    <a:ext cx="918300" cy="198581"/>
                  </a:xfrm>
                  <a:prstGeom prst="rect">
                    <a:avLst/>
                  </a:prstGeom>
                  <a:noFill/>
                  <a:ln>
                    <a:noFill/>
                  </a:ln>
                </p:spPr>
                <p:txBody>
                  <a:bodyPr wrap="square" lIns="0" tIns="0" rIns="0" bIns="0" anchor="t">
                    <a:spAutoFit/>
                  </a:bodyPr>
                  <a:lstStyle/>
                  <a:p>
                    <a:pPr marL="0" marR="0" lvl="0" indent="0" algn="r" defTabSz="914400" rtl="0" eaLnBrk="1" fontAlgn="base" latinLnBrk="0" hangingPunct="1">
                      <a:lnSpc>
                        <a:spcPct val="80000"/>
                      </a:lnSpc>
                      <a:spcBef>
                        <a:spcPct val="20000"/>
                      </a:spcBef>
                      <a:spcAft>
                        <a:spcPct val="0"/>
                      </a:spcAft>
                      <a:buClr>
                        <a:srgbClr val="0563C1"/>
                      </a:buClr>
                      <a:buSzPct val="75000"/>
                      <a:buNone/>
                      <a:tabLst/>
                      <a:defRPr/>
                    </a:pPr>
                    <a:r>
                      <a:rPr kumimoji="1" sz="1600" b="1" i="0" u="none" strike="noStrike" kern="1200" cap="none" spc="0" normalizeH="0" baseline="0" noProof="0" dirty="0" err="1">
                        <a:ln>
                          <a:noFill/>
                        </a:ln>
                        <a:solidFill>
                          <a:schemeClr val="tx1"/>
                        </a:solidFill>
                        <a:effectLst/>
                        <a:uLnTx/>
                        <a:uFillTx/>
                        <a:latin typeface="Roboto"/>
                        <a:ea typeface="標楷體" panose="03000509000000000000" pitchFamily="65" charset="-120"/>
                        <a:cs typeface="+mn-cs"/>
                      </a:rPr>
                      <a:t>診斷內容</a:t>
                    </a:r>
                    <a:endParaRPr kumimoji="1" sz="1600" b="1" i="0" u="none" strike="noStrike" kern="1200" cap="none" spc="0" normalizeH="0" baseline="0" noProof="0" dirty="0">
                      <a:ln>
                        <a:noFill/>
                      </a:ln>
                      <a:solidFill>
                        <a:schemeClr val="tx1"/>
                      </a:solidFill>
                      <a:effectLst/>
                      <a:uLnTx/>
                      <a:uFillTx/>
                      <a:latin typeface="Roboto"/>
                      <a:ea typeface="標楷體" panose="03000509000000000000" pitchFamily="65" charset="-120"/>
                      <a:cs typeface="+mn-cs"/>
                    </a:endParaRPr>
                  </a:p>
                </p:txBody>
              </p:sp>
              <p:sp>
                <p:nvSpPr>
                  <p:cNvPr id="129" name="Rounded Rectangle 32">
                    <a:extLst>
                      <a:ext uri="{FF2B5EF4-FFF2-40B4-BE49-F238E27FC236}">
                        <a16:creationId xmlns:a16="http://schemas.microsoft.com/office/drawing/2014/main" id="{231A5444-77D9-9853-99E2-79D85D7F33E1}"/>
                      </a:ext>
                    </a:extLst>
                  </p:cNvPr>
                  <p:cNvSpPr/>
                  <p:nvPr/>
                </p:nvSpPr>
                <p:spPr>
                  <a:xfrm>
                    <a:off x="3786064" y="2592389"/>
                    <a:ext cx="253518" cy="323940"/>
                  </a:xfrm>
                  <a:custGeom>
                    <a:avLst/>
                    <a:gdLst/>
                    <a:ahLst/>
                    <a:cxnLst/>
                    <a:rect l="0" t="0" r="0" b="0"/>
                    <a:pathLst>
                      <a:path w="253518" h="323940">
                        <a:moveTo>
                          <a:pt x="211265" y="28168"/>
                        </a:moveTo>
                        <a:lnTo>
                          <a:pt x="239434" y="28168"/>
                        </a:lnTo>
                        <a:cubicBezTo>
                          <a:pt x="247212" y="28168"/>
                          <a:pt x="253518" y="34474"/>
                          <a:pt x="253518" y="42253"/>
                        </a:cubicBezTo>
                        <a:lnTo>
                          <a:pt x="253518" y="309855"/>
                        </a:lnTo>
                        <a:cubicBezTo>
                          <a:pt x="253518" y="317634"/>
                          <a:pt x="247212" y="323940"/>
                          <a:pt x="239434" y="323940"/>
                        </a:cubicBezTo>
                        <a:lnTo>
                          <a:pt x="14084" y="323940"/>
                        </a:lnTo>
                        <a:cubicBezTo>
                          <a:pt x="6305" y="323940"/>
                          <a:pt x="0" y="317634"/>
                          <a:pt x="0" y="309855"/>
                        </a:cubicBezTo>
                        <a:lnTo>
                          <a:pt x="0" y="42253"/>
                        </a:lnTo>
                        <a:cubicBezTo>
                          <a:pt x="0" y="34474"/>
                          <a:pt x="6305" y="28168"/>
                          <a:pt x="14084" y="28168"/>
                        </a:cubicBezTo>
                        <a:lnTo>
                          <a:pt x="42253" y="28168"/>
                        </a:lnTo>
                        <a:moveTo>
                          <a:pt x="154927" y="28168"/>
                        </a:moveTo>
                        <a:cubicBezTo>
                          <a:pt x="154927" y="12611"/>
                          <a:pt x="142316" y="0"/>
                          <a:pt x="126759" y="0"/>
                        </a:cubicBezTo>
                        <a:cubicBezTo>
                          <a:pt x="111202" y="0"/>
                          <a:pt x="98590" y="12611"/>
                          <a:pt x="98590" y="28168"/>
                        </a:cubicBezTo>
                        <a:lnTo>
                          <a:pt x="70421" y="28168"/>
                        </a:lnTo>
                        <a:lnTo>
                          <a:pt x="70421" y="70421"/>
                        </a:lnTo>
                        <a:lnTo>
                          <a:pt x="183096" y="70421"/>
                        </a:lnTo>
                        <a:lnTo>
                          <a:pt x="183096" y="28168"/>
                        </a:lnTo>
                        <a:close/>
                        <a:moveTo>
                          <a:pt x="70421" y="56337"/>
                        </a:moveTo>
                        <a:lnTo>
                          <a:pt x="35210" y="56337"/>
                        </a:lnTo>
                        <a:cubicBezTo>
                          <a:pt x="31321" y="56337"/>
                          <a:pt x="28168" y="59490"/>
                          <a:pt x="28168" y="63379"/>
                        </a:cubicBezTo>
                        <a:lnTo>
                          <a:pt x="28168" y="288729"/>
                        </a:lnTo>
                        <a:cubicBezTo>
                          <a:pt x="28168" y="292618"/>
                          <a:pt x="31321" y="295771"/>
                          <a:pt x="35210" y="295771"/>
                        </a:cubicBezTo>
                        <a:lnTo>
                          <a:pt x="169012" y="295771"/>
                        </a:lnTo>
                        <a:lnTo>
                          <a:pt x="169012" y="246476"/>
                        </a:lnTo>
                        <a:cubicBezTo>
                          <a:pt x="169012" y="242587"/>
                          <a:pt x="172165" y="239434"/>
                          <a:pt x="176054" y="239434"/>
                        </a:cubicBezTo>
                        <a:lnTo>
                          <a:pt x="225349" y="239434"/>
                        </a:lnTo>
                        <a:lnTo>
                          <a:pt x="225349" y="63379"/>
                        </a:lnTo>
                        <a:cubicBezTo>
                          <a:pt x="225349" y="59490"/>
                          <a:pt x="222196" y="56337"/>
                          <a:pt x="218307" y="56337"/>
                        </a:cubicBezTo>
                        <a:lnTo>
                          <a:pt x="183096" y="56337"/>
                        </a:lnTo>
                        <a:moveTo>
                          <a:pt x="225349" y="239434"/>
                        </a:moveTo>
                        <a:lnTo>
                          <a:pt x="169012" y="295771"/>
                        </a:lnTo>
                        <a:moveTo>
                          <a:pt x="176054" y="126759"/>
                        </a:moveTo>
                        <a:lnTo>
                          <a:pt x="164927" y="137885"/>
                        </a:lnTo>
                        <a:cubicBezTo>
                          <a:pt x="162283" y="140552"/>
                          <a:pt x="158683" y="142052"/>
                          <a:pt x="154927" y="142052"/>
                        </a:cubicBezTo>
                        <a:cubicBezTo>
                          <a:pt x="151172" y="142052"/>
                          <a:pt x="147572" y="140552"/>
                          <a:pt x="144928" y="137885"/>
                        </a:cubicBezTo>
                        <a:cubicBezTo>
                          <a:pt x="142260" y="134448"/>
                          <a:pt x="138152" y="132436"/>
                          <a:pt x="133801" y="132436"/>
                        </a:cubicBezTo>
                        <a:cubicBezTo>
                          <a:pt x="129449" y="132436"/>
                          <a:pt x="125342" y="134448"/>
                          <a:pt x="122674" y="137885"/>
                        </a:cubicBezTo>
                        <a:cubicBezTo>
                          <a:pt x="120030" y="140552"/>
                          <a:pt x="116430" y="142052"/>
                          <a:pt x="112674" y="142052"/>
                        </a:cubicBezTo>
                        <a:cubicBezTo>
                          <a:pt x="108919" y="142052"/>
                          <a:pt x="105319" y="140552"/>
                          <a:pt x="102674" y="137885"/>
                        </a:cubicBezTo>
                        <a:cubicBezTo>
                          <a:pt x="100166" y="134705"/>
                          <a:pt x="96410" y="132759"/>
                          <a:pt x="92366" y="132543"/>
                        </a:cubicBezTo>
                        <a:cubicBezTo>
                          <a:pt x="88322" y="132328"/>
                          <a:pt x="84380" y="133863"/>
                          <a:pt x="81548" y="136759"/>
                        </a:cubicBezTo>
                        <a:lnTo>
                          <a:pt x="70421" y="147885"/>
                        </a:lnTo>
                        <a:moveTo>
                          <a:pt x="176054" y="183096"/>
                        </a:moveTo>
                        <a:lnTo>
                          <a:pt x="164927" y="194223"/>
                        </a:lnTo>
                        <a:cubicBezTo>
                          <a:pt x="162283" y="196889"/>
                          <a:pt x="158683" y="198389"/>
                          <a:pt x="154927" y="198389"/>
                        </a:cubicBezTo>
                        <a:cubicBezTo>
                          <a:pt x="151172" y="198389"/>
                          <a:pt x="147572" y="196889"/>
                          <a:pt x="144928" y="194223"/>
                        </a:cubicBezTo>
                        <a:cubicBezTo>
                          <a:pt x="142260" y="190785"/>
                          <a:pt x="138152" y="188774"/>
                          <a:pt x="133801" y="188774"/>
                        </a:cubicBezTo>
                        <a:cubicBezTo>
                          <a:pt x="129449" y="188774"/>
                          <a:pt x="125342" y="190785"/>
                          <a:pt x="122674" y="194223"/>
                        </a:cubicBezTo>
                        <a:cubicBezTo>
                          <a:pt x="120030" y="196889"/>
                          <a:pt x="116430" y="198389"/>
                          <a:pt x="112674" y="198389"/>
                        </a:cubicBezTo>
                        <a:cubicBezTo>
                          <a:pt x="108919" y="198389"/>
                          <a:pt x="105319" y="196889"/>
                          <a:pt x="102674" y="194223"/>
                        </a:cubicBezTo>
                        <a:cubicBezTo>
                          <a:pt x="100166" y="191043"/>
                          <a:pt x="96410" y="189096"/>
                          <a:pt x="92366" y="188881"/>
                        </a:cubicBezTo>
                        <a:cubicBezTo>
                          <a:pt x="88322" y="188665"/>
                          <a:pt x="84380" y="190201"/>
                          <a:pt x="81548" y="193096"/>
                        </a:cubicBezTo>
                        <a:lnTo>
                          <a:pt x="70421" y="204223"/>
                        </a:lnTo>
                      </a:path>
                    </a:pathLst>
                  </a:custGeom>
                  <a:noFill/>
                  <a:ln w="8450">
                    <a:solidFill>
                      <a:srgbClr val="92BD39"/>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109" name="群組 108">
                  <a:extLst>
                    <a:ext uri="{FF2B5EF4-FFF2-40B4-BE49-F238E27FC236}">
                      <a16:creationId xmlns:a16="http://schemas.microsoft.com/office/drawing/2014/main" id="{36A0095A-6AA6-6273-6841-3D286AE39A05}"/>
                    </a:ext>
                  </a:extLst>
                </p:cNvPr>
                <p:cNvGrpSpPr/>
                <p:nvPr/>
              </p:nvGrpSpPr>
              <p:grpSpPr>
                <a:xfrm>
                  <a:off x="4436737" y="4331808"/>
                  <a:ext cx="2177298" cy="686994"/>
                  <a:chOff x="4436737" y="4331808"/>
                  <a:chExt cx="2177298" cy="686994"/>
                </a:xfrm>
              </p:grpSpPr>
              <p:sp>
                <p:nvSpPr>
                  <p:cNvPr id="123" name="Rounded Rectangle 12">
                    <a:extLst>
                      <a:ext uri="{FF2B5EF4-FFF2-40B4-BE49-F238E27FC236}">
                        <a16:creationId xmlns:a16="http://schemas.microsoft.com/office/drawing/2014/main" id="{0F65A516-858D-5454-41C2-823A9D71FBB4}"/>
                      </a:ext>
                    </a:extLst>
                  </p:cNvPr>
                  <p:cNvSpPr/>
                  <p:nvPr/>
                </p:nvSpPr>
                <p:spPr>
                  <a:xfrm>
                    <a:off x="4436737" y="4331808"/>
                    <a:ext cx="2177298" cy="686994"/>
                  </a:xfrm>
                  <a:custGeom>
                    <a:avLst/>
                    <a:gdLst/>
                    <a:ahLst/>
                    <a:cxnLst/>
                    <a:rect l="0" t="0" r="0" b="0"/>
                    <a:pathLst>
                      <a:path w="1825414" h="609007">
                        <a:moveTo>
                          <a:pt x="24" y="304222"/>
                        </a:moveTo>
                        <a:lnTo>
                          <a:pt x="24" y="296334"/>
                        </a:lnTo>
                        <a:cubicBezTo>
                          <a:pt x="24" y="132674"/>
                          <a:pt x="132699" y="0"/>
                          <a:pt x="296359" y="0"/>
                        </a:cubicBezTo>
                        <a:lnTo>
                          <a:pt x="1529079" y="0"/>
                        </a:lnTo>
                        <a:cubicBezTo>
                          <a:pt x="1692739" y="0"/>
                          <a:pt x="1825414" y="132674"/>
                          <a:pt x="1825414" y="296334"/>
                        </a:cubicBezTo>
                        <a:lnTo>
                          <a:pt x="1825357" y="296334"/>
                        </a:lnTo>
                        <a:lnTo>
                          <a:pt x="1825357" y="304222"/>
                        </a:lnTo>
                        <a:moveTo>
                          <a:pt x="1825357" y="304222"/>
                        </a:moveTo>
                        <a:lnTo>
                          <a:pt x="1825357" y="309855"/>
                        </a:lnTo>
                        <a:moveTo>
                          <a:pt x="24" y="309855"/>
                        </a:moveTo>
                        <a:lnTo>
                          <a:pt x="24" y="304222"/>
                        </a:lnTo>
                        <a:moveTo>
                          <a:pt x="1825357" y="309855"/>
                        </a:moveTo>
                        <a:lnTo>
                          <a:pt x="1825357" y="317611"/>
                        </a:lnTo>
                        <a:cubicBezTo>
                          <a:pt x="1825357" y="478544"/>
                          <a:pt x="1692685" y="609007"/>
                          <a:pt x="1529028" y="609007"/>
                        </a:cubicBezTo>
                        <a:lnTo>
                          <a:pt x="296329" y="609007"/>
                        </a:lnTo>
                        <a:cubicBezTo>
                          <a:pt x="132672" y="609007"/>
                          <a:pt x="0" y="478544"/>
                          <a:pt x="0" y="317611"/>
                        </a:cubicBezTo>
                        <a:lnTo>
                          <a:pt x="0" y="309855"/>
                        </a:lnTo>
                        <a:lnTo>
                          <a:pt x="56" y="309855"/>
                        </a:lnTo>
                      </a:path>
                    </a:pathLst>
                  </a:custGeom>
                  <a:noFill/>
                  <a:ln w="8450">
                    <a:solidFill>
                      <a:srgbClr val="1EABDA"/>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24" name="TextBox 25">
                    <a:extLst>
                      <a:ext uri="{FF2B5EF4-FFF2-40B4-BE49-F238E27FC236}">
                        <a16:creationId xmlns:a16="http://schemas.microsoft.com/office/drawing/2014/main" id="{BE5FD46D-D71C-5C06-49CC-CCE702AA88C3}"/>
                      </a:ext>
                    </a:extLst>
                  </p:cNvPr>
                  <p:cNvSpPr txBox="1"/>
                  <p:nvPr/>
                </p:nvSpPr>
                <p:spPr>
                  <a:xfrm>
                    <a:off x="4921264" y="4478285"/>
                    <a:ext cx="820738" cy="198581"/>
                  </a:xfrm>
                  <a:prstGeom prst="rect">
                    <a:avLst/>
                  </a:prstGeom>
                  <a:noFill/>
                  <a:ln>
                    <a:noFill/>
                  </a:ln>
                </p:spPr>
                <p:txBody>
                  <a:bodyPr wrap="non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None/>
                      <a:tabLst/>
                      <a:defRPr/>
                    </a:pPr>
                    <a:r>
                      <a:rPr kumimoji="1" sz="1600" b="1" i="0" u="none" strike="noStrike" kern="1200" cap="none" spc="0" normalizeH="0" baseline="0" noProof="0" dirty="0" err="1">
                        <a:ln>
                          <a:noFill/>
                        </a:ln>
                        <a:solidFill>
                          <a:schemeClr val="tx1"/>
                        </a:solidFill>
                        <a:effectLst/>
                        <a:uLnTx/>
                        <a:uFillTx/>
                        <a:latin typeface="Roboto"/>
                        <a:ea typeface="標楷體" panose="03000509000000000000" pitchFamily="65" charset="-120"/>
                        <a:cs typeface="+mn-cs"/>
                      </a:rPr>
                      <a:t>診斷時間</a:t>
                    </a:r>
                    <a:endParaRPr kumimoji="1" sz="1600" b="1" i="0" u="none" strike="noStrike" kern="1200" cap="none" spc="0" normalizeH="0" baseline="0" noProof="0" dirty="0">
                      <a:ln>
                        <a:noFill/>
                      </a:ln>
                      <a:solidFill>
                        <a:schemeClr val="tx1"/>
                      </a:solidFill>
                      <a:effectLst/>
                      <a:uLnTx/>
                      <a:uFillTx/>
                      <a:latin typeface="Roboto"/>
                      <a:ea typeface="標楷體" panose="03000509000000000000" pitchFamily="65" charset="-120"/>
                      <a:cs typeface="+mn-cs"/>
                    </a:endParaRPr>
                  </a:p>
                </p:txBody>
              </p:sp>
              <p:sp>
                <p:nvSpPr>
                  <p:cNvPr id="125" name="TextBox 26">
                    <a:extLst>
                      <a:ext uri="{FF2B5EF4-FFF2-40B4-BE49-F238E27FC236}">
                        <a16:creationId xmlns:a16="http://schemas.microsoft.com/office/drawing/2014/main" id="{0CDF0CE3-B6E9-88E7-F5D7-F71222D2F8FA}"/>
                      </a:ext>
                    </a:extLst>
                  </p:cNvPr>
                  <p:cNvSpPr txBox="1"/>
                  <p:nvPr/>
                </p:nvSpPr>
                <p:spPr>
                  <a:xfrm>
                    <a:off x="4921264" y="4773358"/>
                    <a:ext cx="1692771" cy="148952"/>
                  </a:xfrm>
                  <a:prstGeom prst="rect">
                    <a:avLst/>
                  </a:prstGeom>
                  <a:noFill/>
                  <a:ln>
                    <a:noFill/>
                  </a:ln>
                </p:spPr>
                <p:txBody>
                  <a:bodyPr wrap="non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None/>
                      <a:tabLst/>
                      <a:defRPr/>
                    </a:pPr>
                    <a:r>
                      <a:rPr kumimoji="1" sz="1200" b="0" i="0" u="none" strike="noStrike" kern="1200" cap="none" spc="0" normalizeH="0" baseline="0" noProof="0" dirty="0" err="1">
                        <a:ln>
                          <a:noFill/>
                        </a:ln>
                        <a:solidFill>
                          <a:schemeClr val="tx1"/>
                        </a:solidFill>
                        <a:effectLst/>
                        <a:uLnTx/>
                        <a:uFillTx/>
                        <a:latin typeface="Roboto"/>
                        <a:ea typeface="標楷體" panose="03000509000000000000" pitchFamily="65" charset="-120"/>
                        <a:cs typeface="+mn-cs"/>
                      </a:rPr>
                      <a:t>遵守學校規定的時間表</a:t>
                    </a:r>
                    <a:r>
                      <a:rPr kumimoji="1" sz="1200" b="0" i="0" u="none" strike="noStrike" kern="1200" cap="none" spc="0" normalizeH="0" baseline="0" noProof="0" dirty="0">
                        <a:ln>
                          <a:noFill/>
                        </a:ln>
                        <a:solidFill>
                          <a:schemeClr val="tx1"/>
                        </a:solidFill>
                        <a:effectLst/>
                        <a:uLnTx/>
                        <a:uFillTx/>
                        <a:latin typeface="Roboto"/>
                        <a:ea typeface="標楷體" panose="03000509000000000000" pitchFamily="65" charset="-120"/>
                        <a:cs typeface="+mn-cs"/>
                      </a:rPr>
                      <a:t>。</a:t>
                    </a:r>
                  </a:p>
                </p:txBody>
              </p:sp>
              <p:sp>
                <p:nvSpPr>
                  <p:cNvPr id="126" name="Rounded Rectangle 33">
                    <a:extLst>
                      <a:ext uri="{FF2B5EF4-FFF2-40B4-BE49-F238E27FC236}">
                        <a16:creationId xmlns:a16="http://schemas.microsoft.com/office/drawing/2014/main" id="{73A000BF-A396-093F-8060-89A7295ABEC9}"/>
                      </a:ext>
                    </a:extLst>
                  </p:cNvPr>
                  <p:cNvSpPr/>
                  <p:nvPr/>
                </p:nvSpPr>
                <p:spPr>
                  <a:xfrm>
                    <a:off x="4504532" y="4470468"/>
                    <a:ext cx="330819" cy="327531"/>
                  </a:xfrm>
                  <a:custGeom>
                    <a:avLst/>
                    <a:gdLst/>
                    <a:ahLst/>
                    <a:cxnLst/>
                    <a:rect l="0" t="0" r="0" b="0"/>
                    <a:pathLst>
                      <a:path w="330819" h="327531">
                        <a:moveTo>
                          <a:pt x="246310" y="214856"/>
                        </a:moveTo>
                        <a:cubicBezTo>
                          <a:pt x="246310" y="189195"/>
                          <a:pt x="283803" y="174378"/>
                          <a:pt x="323478" y="172744"/>
                        </a:cubicBezTo>
                        <a:cubicBezTo>
                          <a:pt x="325347" y="172664"/>
                          <a:pt x="327170" y="173330"/>
                          <a:pt x="328546" y="174596"/>
                        </a:cubicBezTo>
                        <a:cubicBezTo>
                          <a:pt x="329923" y="175861"/>
                          <a:pt x="330740" y="177622"/>
                          <a:pt x="330816" y="179491"/>
                        </a:cubicBezTo>
                        <a:lnTo>
                          <a:pt x="330816" y="292461"/>
                        </a:lnTo>
                        <a:cubicBezTo>
                          <a:pt x="330819" y="296243"/>
                          <a:pt x="327835" y="299352"/>
                          <a:pt x="324056" y="299503"/>
                        </a:cubicBezTo>
                        <a:cubicBezTo>
                          <a:pt x="295656" y="299443"/>
                          <a:pt x="268138" y="309363"/>
                          <a:pt x="246310" y="327531"/>
                        </a:cubicBezTo>
                        <a:cubicBezTo>
                          <a:pt x="224491" y="309345"/>
                          <a:pt x="196968" y="299418"/>
                          <a:pt x="168565" y="299489"/>
                        </a:cubicBezTo>
                        <a:cubicBezTo>
                          <a:pt x="164786" y="299338"/>
                          <a:pt x="161801" y="296229"/>
                          <a:pt x="161804" y="292447"/>
                        </a:cubicBezTo>
                        <a:lnTo>
                          <a:pt x="161804" y="179772"/>
                        </a:lnTo>
                        <a:cubicBezTo>
                          <a:pt x="161804" y="175883"/>
                          <a:pt x="164957" y="172730"/>
                          <a:pt x="168846" y="172730"/>
                        </a:cubicBezTo>
                        <a:lnTo>
                          <a:pt x="169142" y="172730"/>
                        </a:lnTo>
                        <a:cubicBezTo>
                          <a:pt x="208832" y="174378"/>
                          <a:pt x="246310" y="189195"/>
                          <a:pt x="246310" y="214856"/>
                        </a:cubicBezTo>
                        <a:close/>
                        <a:moveTo>
                          <a:pt x="246324" y="214856"/>
                        </a:moveTo>
                        <a:lnTo>
                          <a:pt x="246324" y="327531"/>
                        </a:lnTo>
                        <a:moveTo>
                          <a:pt x="126340" y="283673"/>
                        </a:moveTo>
                        <a:cubicBezTo>
                          <a:pt x="52206" y="272287"/>
                          <a:pt x="0" y="204803"/>
                          <a:pt x="7601" y="130186"/>
                        </a:cubicBezTo>
                        <a:cubicBezTo>
                          <a:pt x="15203" y="55569"/>
                          <a:pt x="79947" y="0"/>
                          <a:pt x="154853" y="3798"/>
                        </a:cubicBezTo>
                        <a:cubicBezTo>
                          <a:pt x="229760" y="7597"/>
                          <a:pt x="288549" y="69432"/>
                          <a:pt x="288563" y="144435"/>
                        </a:cubicBezTo>
                        <a:moveTo>
                          <a:pt x="147706" y="59914"/>
                        </a:moveTo>
                        <a:lnTo>
                          <a:pt x="147692" y="144435"/>
                        </a:lnTo>
                        <a:lnTo>
                          <a:pt x="98720" y="119942"/>
                        </a:lnTo>
                      </a:path>
                    </a:pathLst>
                  </a:custGeom>
                  <a:noFill/>
                  <a:ln w="8450">
                    <a:solidFill>
                      <a:srgbClr val="1EABDA"/>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110" name="群組 109">
                  <a:extLst>
                    <a:ext uri="{FF2B5EF4-FFF2-40B4-BE49-F238E27FC236}">
                      <a16:creationId xmlns:a16="http://schemas.microsoft.com/office/drawing/2014/main" id="{46A6248F-181F-6BA7-17A2-D677B2293AA9}"/>
                    </a:ext>
                  </a:extLst>
                </p:cNvPr>
                <p:cNvGrpSpPr/>
                <p:nvPr/>
              </p:nvGrpSpPr>
              <p:grpSpPr>
                <a:xfrm>
                  <a:off x="2534719" y="1447331"/>
                  <a:ext cx="2578103" cy="731140"/>
                  <a:chOff x="2534719" y="1447331"/>
                  <a:chExt cx="2578103" cy="731140"/>
                </a:xfrm>
              </p:grpSpPr>
              <p:sp>
                <p:nvSpPr>
                  <p:cNvPr id="120" name="Rounded Rectangle 3">
                    <a:extLst>
                      <a:ext uri="{FF2B5EF4-FFF2-40B4-BE49-F238E27FC236}">
                        <a16:creationId xmlns:a16="http://schemas.microsoft.com/office/drawing/2014/main" id="{B0E3644F-B535-FDBA-66A3-F52B9E2E75EB}"/>
                      </a:ext>
                    </a:extLst>
                  </p:cNvPr>
                  <p:cNvSpPr/>
                  <p:nvPr/>
                </p:nvSpPr>
                <p:spPr>
                  <a:xfrm>
                    <a:off x="2534719" y="1447331"/>
                    <a:ext cx="2578103" cy="731140"/>
                  </a:xfrm>
                  <a:custGeom>
                    <a:avLst/>
                    <a:gdLst/>
                    <a:ahLst/>
                    <a:cxnLst/>
                    <a:rect l="0" t="0" r="0" b="0"/>
                    <a:pathLst>
                      <a:path w="1825389" h="681683">
                        <a:moveTo>
                          <a:pt x="1825389" y="377460"/>
                        </a:moveTo>
                        <a:lnTo>
                          <a:pt x="1825389" y="385348"/>
                        </a:lnTo>
                        <a:cubicBezTo>
                          <a:pt x="1825389" y="549008"/>
                          <a:pt x="1692714" y="681683"/>
                          <a:pt x="1529054" y="681683"/>
                        </a:cubicBezTo>
                        <a:lnTo>
                          <a:pt x="296334" y="681683"/>
                        </a:lnTo>
                        <a:cubicBezTo>
                          <a:pt x="132674" y="681683"/>
                          <a:pt x="0" y="549008"/>
                          <a:pt x="0" y="385348"/>
                        </a:cubicBezTo>
                        <a:lnTo>
                          <a:pt x="56" y="385348"/>
                        </a:lnTo>
                        <a:lnTo>
                          <a:pt x="56" y="377460"/>
                        </a:lnTo>
                        <a:moveTo>
                          <a:pt x="56" y="377460"/>
                        </a:moveTo>
                        <a:lnTo>
                          <a:pt x="56" y="304222"/>
                        </a:lnTo>
                        <a:moveTo>
                          <a:pt x="1825389" y="304222"/>
                        </a:moveTo>
                        <a:lnTo>
                          <a:pt x="1825389" y="377460"/>
                        </a:lnTo>
                        <a:moveTo>
                          <a:pt x="0" y="304222"/>
                        </a:moveTo>
                        <a:lnTo>
                          <a:pt x="0" y="296334"/>
                        </a:lnTo>
                        <a:cubicBezTo>
                          <a:pt x="0" y="132674"/>
                          <a:pt x="132675" y="0"/>
                          <a:pt x="296334" y="0"/>
                        </a:cubicBezTo>
                        <a:lnTo>
                          <a:pt x="1529054" y="0"/>
                        </a:lnTo>
                        <a:cubicBezTo>
                          <a:pt x="1692714" y="0"/>
                          <a:pt x="1825389" y="132674"/>
                          <a:pt x="1825389" y="296334"/>
                        </a:cubicBezTo>
                        <a:lnTo>
                          <a:pt x="1825389" y="304222"/>
                        </a:lnTo>
                        <a:lnTo>
                          <a:pt x="1825333" y="304222"/>
                        </a:lnTo>
                      </a:path>
                    </a:pathLst>
                  </a:custGeom>
                  <a:noFill/>
                  <a:ln w="8450">
                    <a:solidFill>
                      <a:srgbClr val="E0CB15"/>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21" name="TextBox 23">
                    <a:extLst>
                      <a:ext uri="{FF2B5EF4-FFF2-40B4-BE49-F238E27FC236}">
                        <a16:creationId xmlns:a16="http://schemas.microsoft.com/office/drawing/2014/main" id="{31002A64-524A-7F4C-E0FE-E93696DA79EB}"/>
                      </a:ext>
                    </a:extLst>
                  </p:cNvPr>
                  <p:cNvSpPr txBox="1"/>
                  <p:nvPr/>
                </p:nvSpPr>
                <p:spPr>
                  <a:xfrm>
                    <a:off x="2881848" y="1799440"/>
                    <a:ext cx="1690123" cy="296684"/>
                  </a:xfrm>
                  <a:prstGeom prst="rect">
                    <a:avLst/>
                  </a:prstGeom>
                  <a:noFill/>
                  <a:ln>
                    <a:noFill/>
                  </a:ln>
                </p:spPr>
                <p:txBody>
                  <a:bodyPr wrap="square" lIns="0" tIns="0" rIns="0" bIns="0" anchor="t">
                    <a:spAutoFit/>
                  </a:bodyPr>
                  <a:lstStyle/>
                  <a:p>
                    <a:pPr marR="0" lvl="0" algn="r" defTabSz="914400" rtl="0" eaLnBrk="1" fontAlgn="base" latinLnBrk="0" hangingPunct="1">
                      <a:lnSpc>
                        <a:spcPct val="80000"/>
                      </a:lnSpc>
                      <a:spcBef>
                        <a:spcPct val="20000"/>
                      </a:spcBef>
                      <a:spcAft>
                        <a:spcPct val="0"/>
                      </a:spcAft>
                      <a:buClr>
                        <a:srgbClr val="0563C1"/>
                      </a:buClr>
                      <a:buSzPct val="75000"/>
                      <a:buNone/>
                      <a:tabLst/>
                      <a:defRPr/>
                    </a:pPr>
                    <a:r>
                      <a:rPr kumimoji="1" sz="1200" b="0" i="0" u="none" strike="noStrike" kern="1200" cap="none" spc="0" normalizeH="0" baseline="0" noProof="0" dirty="0" err="1">
                        <a:ln>
                          <a:noFill/>
                        </a:ln>
                        <a:solidFill>
                          <a:schemeClr val="tx1"/>
                        </a:solidFill>
                        <a:effectLst/>
                        <a:uLnTx/>
                        <a:uFillTx/>
                        <a:latin typeface="Roboto"/>
                        <a:ea typeface="標楷體" panose="03000509000000000000" pitchFamily="65" charset="-120"/>
                        <a:cs typeface="+mn-cs"/>
                      </a:rPr>
                      <a:t>個人化的報告，了解優勢和劣勢</a:t>
                    </a:r>
                    <a:r>
                      <a:rPr kumimoji="1" sz="1200" b="1" i="0" u="none" strike="noStrike" kern="1200" cap="none" spc="0" normalizeH="0" baseline="0" noProof="0" dirty="0">
                        <a:ln>
                          <a:noFill/>
                        </a:ln>
                        <a:solidFill>
                          <a:srgbClr val="E0CB15"/>
                        </a:solidFill>
                        <a:effectLst/>
                        <a:uLnTx/>
                        <a:uFillTx/>
                        <a:latin typeface="Roboto"/>
                        <a:ea typeface="標楷體" panose="03000509000000000000" pitchFamily="65" charset="-120"/>
                        <a:cs typeface="+mn-cs"/>
                      </a:rPr>
                      <a:t>。</a:t>
                    </a:r>
                  </a:p>
                </p:txBody>
              </p:sp>
              <p:sp>
                <p:nvSpPr>
                  <p:cNvPr id="122" name="Rounded Rectangle 34">
                    <a:extLst>
                      <a:ext uri="{FF2B5EF4-FFF2-40B4-BE49-F238E27FC236}">
                        <a16:creationId xmlns:a16="http://schemas.microsoft.com/office/drawing/2014/main" id="{C63AB990-F6FE-3725-70A6-4426C05FC1C4}"/>
                      </a:ext>
                    </a:extLst>
                  </p:cNvPr>
                  <p:cNvSpPr/>
                  <p:nvPr/>
                </p:nvSpPr>
                <p:spPr>
                  <a:xfrm>
                    <a:off x="4707181" y="1621977"/>
                    <a:ext cx="327461" cy="327461"/>
                  </a:xfrm>
                  <a:custGeom>
                    <a:avLst/>
                    <a:gdLst/>
                    <a:ahLst/>
                    <a:cxnLst/>
                    <a:rect l="0" t="0" r="0" b="0"/>
                    <a:pathLst>
                      <a:path w="327461" h="327461">
                        <a:moveTo>
                          <a:pt x="257039" y="231687"/>
                        </a:moveTo>
                        <a:cubicBezTo>
                          <a:pt x="257039" y="231687"/>
                          <a:pt x="249997" y="211969"/>
                          <a:pt x="196476" y="209152"/>
                        </a:cubicBezTo>
                        <a:cubicBezTo>
                          <a:pt x="190843" y="209152"/>
                          <a:pt x="186617" y="211969"/>
                          <a:pt x="186617" y="216194"/>
                        </a:cubicBezTo>
                        <a:lnTo>
                          <a:pt x="186617" y="297884"/>
                        </a:lnTo>
                        <a:cubicBezTo>
                          <a:pt x="186617" y="302109"/>
                          <a:pt x="190843" y="304926"/>
                          <a:pt x="195068" y="304926"/>
                        </a:cubicBezTo>
                        <a:cubicBezTo>
                          <a:pt x="249997" y="306334"/>
                          <a:pt x="257039" y="327461"/>
                          <a:pt x="257039" y="327461"/>
                        </a:cubicBezTo>
                        <a:close/>
                        <a:moveTo>
                          <a:pt x="257039" y="231687"/>
                        </a:moveTo>
                        <a:cubicBezTo>
                          <a:pt x="257039" y="231687"/>
                          <a:pt x="264081" y="211969"/>
                          <a:pt x="317602" y="209152"/>
                        </a:cubicBezTo>
                        <a:cubicBezTo>
                          <a:pt x="323236" y="209152"/>
                          <a:pt x="327461" y="211969"/>
                          <a:pt x="327461" y="216194"/>
                        </a:cubicBezTo>
                        <a:lnTo>
                          <a:pt x="327461" y="297884"/>
                        </a:lnTo>
                        <a:cubicBezTo>
                          <a:pt x="327461" y="302109"/>
                          <a:pt x="323236" y="304926"/>
                          <a:pt x="319010" y="304926"/>
                        </a:cubicBezTo>
                        <a:cubicBezTo>
                          <a:pt x="264081" y="306334"/>
                          <a:pt x="257039" y="327461"/>
                          <a:pt x="257039" y="327461"/>
                        </a:cubicBezTo>
                        <a:moveTo>
                          <a:pt x="300701" y="171124"/>
                        </a:moveTo>
                        <a:lnTo>
                          <a:pt x="300701" y="30281"/>
                        </a:lnTo>
                        <a:cubicBezTo>
                          <a:pt x="300701" y="19013"/>
                          <a:pt x="292250" y="10563"/>
                          <a:pt x="280982" y="10563"/>
                        </a:cubicBezTo>
                        <a:lnTo>
                          <a:pt x="30281" y="10563"/>
                        </a:lnTo>
                        <a:cubicBezTo>
                          <a:pt x="19013" y="10563"/>
                          <a:pt x="10563" y="19013"/>
                          <a:pt x="10563" y="30281"/>
                        </a:cubicBezTo>
                        <a:lnTo>
                          <a:pt x="10563" y="223237"/>
                        </a:lnTo>
                        <a:cubicBezTo>
                          <a:pt x="10563" y="234504"/>
                          <a:pt x="19013" y="242955"/>
                          <a:pt x="30281" y="242955"/>
                        </a:cubicBezTo>
                        <a:lnTo>
                          <a:pt x="140138" y="242955"/>
                        </a:lnTo>
                        <a:moveTo>
                          <a:pt x="0" y="0"/>
                        </a:moveTo>
                        <a:moveTo>
                          <a:pt x="121829" y="242955"/>
                        </a:moveTo>
                        <a:lnTo>
                          <a:pt x="111970" y="299292"/>
                        </a:lnTo>
                        <a:moveTo>
                          <a:pt x="136617" y="299292"/>
                        </a:moveTo>
                        <a:lnTo>
                          <a:pt x="97886" y="299292"/>
                        </a:lnTo>
                        <a:moveTo>
                          <a:pt x="0" y="0"/>
                        </a:moveTo>
                        <a:moveTo>
                          <a:pt x="199892" y="169012"/>
                        </a:moveTo>
                        <a:lnTo>
                          <a:pt x="167282" y="71185"/>
                        </a:lnTo>
                        <a:cubicBezTo>
                          <a:pt x="165610" y="66170"/>
                          <a:pt x="160918" y="62787"/>
                          <a:pt x="155632" y="62787"/>
                        </a:cubicBezTo>
                        <a:lnTo>
                          <a:pt x="155632" y="62787"/>
                        </a:lnTo>
                        <a:cubicBezTo>
                          <a:pt x="150344" y="62787"/>
                          <a:pt x="145652" y="66170"/>
                          <a:pt x="143980" y="71185"/>
                        </a:cubicBezTo>
                        <a:lnTo>
                          <a:pt x="111371" y="169012"/>
                        </a:lnTo>
                        <a:moveTo>
                          <a:pt x="188089" y="133604"/>
                        </a:moveTo>
                        <a:lnTo>
                          <a:pt x="123174" y="133604"/>
                        </a:lnTo>
                      </a:path>
                    </a:pathLst>
                  </a:custGeom>
                  <a:noFill/>
                  <a:ln w="8450">
                    <a:solidFill>
                      <a:srgbClr val="E0CB15"/>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111" name="群組 110">
                  <a:extLst>
                    <a:ext uri="{FF2B5EF4-FFF2-40B4-BE49-F238E27FC236}">
                      <a16:creationId xmlns:a16="http://schemas.microsoft.com/office/drawing/2014/main" id="{44CF58E1-3B08-1974-7DE7-69168BB902DE}"/>
                    </a:ext>
                  </a:extLst>
                </p:cNvPr>
                <p:cNvGrpSpPr/>
                <p:nvPr/>
              </p:nvGrpSpPr>
              <p:grpSpPr>
                <a:xfrm>
                  <a:off x="3490267" y="5238840"/>
                  <a:ext cx="2564303" cy="766189"/>
                  <a:chOff x="3490267" y="5238840"/>
                  <a:chExt cx="2564303" cy="766189"/>
                </a:xfrm>
              </p:grpSpPr>
              <p:sp>
                <p:nvSpPr>
                  <p:cNvPr id="116" name="Rounded Rectangle 15">
                    <a:extLst>
                      <a:ext uri="{FF2B5EF4-FFF2-40B4-BE49-F238E27FC236}">
                        <a16:creationId xmlns:a16="http://schemas.microsoft.com/office/drawing/2014/main" id="{FE271D04-C2F9-652B-556A-64DB5567E42B}"/>
                      </a:ext>
                    </a:extLst>
                  </p:cNvPr>
                  <p:cNvSpPr/>
                  <p:nvPr/>
                </p:nvSpPr>
                <p:spPr>
                  <a:xfrm>
                    <a:off x="3490267" y="5238840"/>
                    <a:ext cx="2564303" cy="766189"/>
                  </a:xfrm>
                  <a:custGeom>
                    <a:avLst/>
                    <a:gdLst/>
                    <a:ahLst/>
                    <a:cxnLst/>
                    <a:rect l="0" t="0" r="0" b="0"/>
                    <a:pathLst>
                      <a:path w="1825414" h="676612">
                        <a:moveTo>
                          <a:pt x="24" y="304222"/>
                        </a:moveTo>
                        <a:lnTo>
                          <a:pt x="24" y="296334"/>
                        </a:lnTo>
                        <a:cubicBezTo>
                          <a:pt x="24" y="132674"/>
                          <a:pt x="132699" y="0"/>
                          <a:pt x="296359" y="0"/>
                        </a:cubicBezTo>
                        <a:lnTo>
                          <a:pt x="1529079" y="0"/>
                        </a:lnTo>
                        <a:cubicBezTo>
                          <a:pt x="1692739" y="0"/>
                          <a:pt x="1825414" y="132674"/>
                          <a:pt x="1825414" y="296334"/>
                        </a:cubicBezTo>
                        <a:lnTo>
                          <a:pt x="1825357" y="296334"/>
                        </a:lnTo>
                        <a:lnTo>
                          <a:pt x="1825357" y="304222"/>
                        </a:lnTo>
                        <a:moveTo>
                          <a:pt x="1825357" y="304222"/>
                        </a:moveTo>
                        <a:lnTo>
                          <a:pt x="1825357" y="377460"/>
                        </a:lnTo>
                        <a:moveTo>
                          <a:pt x="24" y="377460"/>
                        </a:moveTo>
                        <a:lnTo>
                          <a:pt x="24" y="304222"/>
                        </a:lnTo>
                        <a:moveTo>
                          <a:pt x="1825357" y="377460"/>
                        </a:moveTo>
                        <a:lnTo>
                          <a:pt x="1825357" y="385216"/>
                        </a:lnTo>
                        <a:cubicBezTo>
                          <a:pt x="1825357" y="546149"/>
                          <a:pt x="1692685" y="676612"/>
                          <a:pt x="1529028" y="676612"/>
                        </a:cubicBezTo>
                        <a:lnTo>
                          <a:pt x="296329" y="676612"/>
                        </a:lnTo>
                        <a:cubicBezTo>
                          <a:pt x="132672" y="676612"/>
                          <a:pt x="0" y="546149"/>
                          <a:pt x="0" y="385216"/>
                        </a:cubicBezTo>
                        <a:lnTo>
                          <a:pt x="0" y="377460"/>
                        </a:lnTo>
                        <a:lnTo>
                          <a:pt x="56" y="377460"/>
                        </a:lnTo>
                      </a:path>
                    </a:pathLst>
                  </a:custGeom>
                  <a:noFill/>
                  <a:ln w="8450">
                    <a:solidFill>
                      <a:srgbClr val="4E88E7"/>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17" name="TextBox 17">
                    <a:extLst>
                      <a:ext uri="{FF2B5EF4-FFF2-40B4-BE49-F238E27FC236}">
                        <a16:creationId xmlns:a16="http://schemas.microsoft.com/office/drawing/2014/main" id="{860C435C-BE7C-4811-0E2C-1F484D77B4EC}"/>
                      </a:ext>
                    </a:extLst>
                  </p:cNvPr>
                  <p:cNvSpPr txBox="1"/>
                  <p:nvPr/>
                </p:nvSpPr>
                <p:spPr>
                  <a:xfrm>
                    <a:off x="3998322" y="5669468"/>
                    <a:ext cx="2000548" cy="148952"/>
                  </a:xfrm>
                  <a:prstGeom prst="rect">
                    <a:avLst/>
                  </a:prstGeom>
                  <a:noFill/>
                  <a:ln>
                    <a:noFill/>
                  </a:ln>
                </p:spPr>
                <p:txBody>
                  <a:bodyPr wrap="non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None/>
                      <a:tabLst/>
                      <a:defRPr/>
                    </a:pPr>
                    <a:r>
                      <a:rPr kumimoji="1" sz="1200" b="0" i="0" u="none" strike="noStrike" kern="1200" cap="none" spc="0" normalizeH="0" baseline="0" noProof="0" dirty="0" err="1">
                        <a:ln>
                          <a:noFill/>
                        </a:ln>
                        <a:solidFill>
                          <a:schemeClr val="tx1"/>
                        </a:solidFill>
                        <a:effectLst/>
                        <a:uLnTx/>
                        <a:uFillTx/>
                        <a:latin typeface="Roboto"/>
                        <a:ea typeface="標楷體" panose="03000509000000000000" pitchFamily="65" charset="-120"/>
                        <a:cs typeface="+mn-cs"/>
                      </a:rPr>
                      <a:t>確保所有年級的學生</a:t>
                    </a:r>
                    <a:r>
                      <a:rPr kumimoji="1" lang="zh-TW" altLang="en-US" sz="1200" b="0" i="0" u="none" strike="noStrike" kern="1200" cap="none" spc="0" normalizeH="0" baseline="0" noProof="0" dirty="0">
                        <a:ln>
                          <a:noFill/>
                        </a:ln>
                        <a:solidFill>
                          <a:schemeClr val="tx1"/>
                        </a:solidFill>
                        <a:effectLst/>
                        <a:uLnTx/>
                        <a:uFillTx/>
                        <a:latin typeface="Roboto"/>
                        <a:ea typeface="標楷體" panose="03000509000000000000" pitchFamily="65" charset="-120"/>
                        <a:cs typeface="+mn-cs"/>
                      </a:rPr>
                      <a:t>已施作</a:t>
                    </a:r>
                    <a:r>
                      <a:rPr kumimoji="1" sz="1200" b="0" i="0" u="none" strike="noStrike" kern="1200" cap="none" spc="0" normalizeH="0" baseline="0" noProof="0" dirty="0">
                        <a:ln>
                          <a:noFill/>
                        </a:ln>
                        <a:solidFill>
                          <a:schemeClr val="tx1"/>
                        </a:solidFill>
                        <a:effectLst/>
                        <a:uLnTx/>
                        <a:uFillTx/>
                        <a:latin typeface="Roboto"/>
                        <a:ea typeface="標楷體" panose="03000509000000000000" pitchFamily="65" charset="-120"/>
                        <a:cs typeface="+mn-cs"/>
                      </a:rPr>
                      <a:t>。</a:t>
                    </a:r>
                  </a:p>
                </p:txBody>
              </p:sp>
              <p:sp>
                <p:nvSpPr>
                  <p:cNvPr id="118" name="TextBox 31">
                    <a:extLst>
                      <a:ext uri="{FF2B5EF4-FFF2-40B4-BE49-F238E27FC236}">
                        <a16:creationId xmlns:a16="http://schemas.microsoft.com/office/drawing/2014/main" id="{2D0FE78F-87E2-54D6-9F1C-80A1FF1D345E}"/>
                      </a:ext>
                    </a:extLst>
                  </p:cNvPr>
                  <p:cNvSpPr txBox="1"/>
                  <p:nvPr/>
                </p:nvSpPr>
                <p:spPr>
                  <a:xfrm>
                    <a:off x="3974795" y="5385318"/>
                    <a:ext cx="820738" cy="198581"/>
                  </a:xfrm>
                  <a:prstGeom prst="rect">
                    <a:avLst/>
                  </a:prstGeom>
                  <a:noFill/>
                  <a:ln>
                    <a:noFill/>
                  </a:ln>
                </p:spPr>
                <p:txBody>
                  <a:bodyPr wrap="non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None/>
                      <a:tabLst/>
                      <a:defRPr/>
                    </a:pPr>
                    <a:r>
                      <a:rPr kumimoji="1" sz="1600" b="1" i="0" u="none" strike="noStrike" kern="1200" cap="none" spc="0" normalizeH="0" baseline="0" noProof="0" dirty="0" err="1">
                        <a:ln>
                          <a:noFill/>
                        </a:ln>
                        <a:solidFill>
                          <a:schemeClr val="tx1"/>
                        </a:solidFill>
                        <a:effectLst/>
                        <a:uLnTx/>
                        <a:uFillTx/>
                        <a:latin typeface="Roboto"/>
                        <a:ea typeface="標楷體" panose="03000509000000000000" pitchFamily="65" charset="-120"/>
                        <a:cs typeface="+mn-cs"/>
                      </a:rPr>
                      <a:t>診斷對象</a:t>
                    </a:r>
                    <a:endParaRPr kumimoji="1" sz="1600" b="1" i="0" u="none" strike="noStrike" kern="1200" cap="none" spc="0" normalizeH="0" baseline="0" noProof="0" dirty="0">
                      <a:ln>
                        <a:noFill/>
                      </a:ln>
                      <a:solidFill>
                        <a:schemeClr val="tx1"/>
                      </a:solidFill>
                      <a:effectLst/>
                      <a:uLnTx/>
                      <a:uFillTx/>
                      <a:latin typeface="Roboto"/>
                      <a:ea typeface="標楷體" panose="03000509000000000000" pitchFamily="65" charset="-120"/>
                      <a:cs typeface="+mn-cs"/>
                    </a:endParaRPr>
                  </a:p>
                </p:txBody>
              </p:sp>
              <p:sp>
                <p:nvSpPr>
                  <p:cNvPr id="119" name="Rounded Rectangle 35">
                    <a:extLst>
                      <a:ext uri="{FF2B5EF4-FFF2-40B4-BE49-F238E27FC236}">
                        <a16:creationId xmlns:a16="http://schemas.microsoft.com/office/drawing/2014/main" id="{75DC045E-63B9-4EB2-F371-5BE009219782}"/>
                      </a:ext>
                    </a:extLst>
                  </p:cNvPr>
                  <p:cNvSpPr/>
                  <p:nvPr/>
                </p:nvSpPr>
                <p:spPr>
                  <a:xfrm>
                    <a:off x="3564940" y="5414895"/>
                    <a:ext cx="323940" cy="323940"/>
                  </a:xfrm>
                  <a:custGeom>
                    <a:avLst/>
                    <a:gdLst/>
                    <a:ahLst/>
                    <a:cxnLst/>
                    <a:rect l="0" t="0" r="0" b="0"/>
                    <a:pathLst>
                      <a:path w="323940" h="323940">
                        <a:moveTo>
                          <a:pt x="261969" y="145913"/>
                        </a:moveTo>
                        <a:cubicBezTo>
                          <a:pt x="288729" y="69435"/>
                          <a:pt x="220561" y="0"/>
                          <a:pt x="133801" y="0"/>
                        </a:cubicBezTo>
                        <a:cubicBezTo>
                          <a:pt x="59858" y="0"/>
                          <a:pt x="0" y="50422"/>
                          <a:pt x="0" y="112674"/>
                        </a:cubicBezTo>
                        <a:cubicBezTo>
                          <a:pt x="0" y="159575"/>
                          <a:pt x="34084" y="199716"/>
                          <a:pt x="82534" y="216617"/>
                        </a:cubicBezTo>
                        <a:cubicBezTo>
                          <a:pt x="93577" y="220673"/>
                          <a:pt x="105848" y="219643"/>
                          <a:pt x="116061" y="213803"/>
                        </a:cubicBezTo>
                        <a:cubicBezTo>
                          <a:pt x="126274" y="207964"/>
                          <a:pt x="133386" y="197910"/>
                          <a:pt x="135491" y="186336"/>
                        </a:cubicBezTo>
                        <a:cubicBezTo>
                          <a:pt x="138634" y="173871"/>
                          <a:pt x="147280" y="163515"/>
                          <a:pt x="158984" y="158197"/>
                        </a:cubicBezTo>
                        <a:cubicBezTo>
                          <a:pt x="170688" y="152880"/>
                          <a:pt x="184175" y="153180"/>
                          <a:pt x="195631" y="159012"/>
                        </a:cubicBezTo>
                        <a:moveTo>
                          <a:pt x="42253" y="140843"/>
                        </a:moveTo>
                        <a:cubicBezTo>
                          <a:pt x="42253" y="129175"/>
                          <a:pt x="51711" y="119717"/>
                          <a:pt x="63379" y="119717"/>
                        </a:cubicBezTo>
                        <a:cubicBezTo>
                          <a:pt x="75047" y="119717"/>
                          <a:pt x="84506" y="129175"/>
                          <a:pt x="84506" y="140843"/>
                        </a:cubicBezTo>
                        <a:cubicBezTo>
                          <a:pt x="84506" y="152511"/>
                          <a:pt x="75047" y="161970"/>
                          <a:pt x="63379" y="161970"/>
                        </a:cubicBezTo>
                        <a:cubicBezTo>
                          <a:pt x="51711" y="161970"/>
                          <a:pt x="42253" y="152511"/>
                          <a:pt x="42253" y="140843"/>
                        </a:cubicBezTo>
                        <a:moveTo>
                          <a:pt x="63379" y="70421"/>
                        </a:moveTo>
                        <a:cubicBezTo>
                          <a:pt x="63379" y="58753"/>
                          <a:pt x="72838" y="49295"/>
                          <a:pt x="84506" y="49295"/>
                        </a:cubicBezTo>
                        <a:cubicBezTo>
                          <a:pt x="96174" y="49295"/>
                          <a:pt x="105632" y="58753"/>
                          <a:pt x="105632" y="70421"/>
                        </a:cubicBezTo>
                        <a:cubicBezTo>
                          <a:pt x="105632" y="82089"/>
                          <a:pt x="96174" y="91548"/>
                          <a:pt x="84506" y="91548"/>
                        </a:cubicBezTo>
                        <a:cubicBezTo>
                          <a:pt x="72838" y="91548"/>
                          <a:pt x="63379" y="82089"/>
                          <a:pt x="63379" y="70421"/>
                        </a:cubicBezTo>
                        <a:moveTo>
                          <a:pt x="133801" y="52816"/>
                        </a:moveTo>
                        <a:cubicBezTo>
                          <a:pt x="133801" y="43093"/>
                          <a:pt x="141683" y="35210"/>
                          <a:pt x="151406" y="35210"/>
                        </a:cubicBezTo>
                        <a:cubicBezTo>
                          <a:pt x="161130" y="35210"/>
                          <a:pt x="169012" y="43093"/>
                          <a:pt x="169012" y="52816"/>
                        </a:cubicBezTo>
                        <a:cubicBezTo>
                          <a:pt x="169012" y="62539"/>
                          <a:pt x="161130" y="70421"/>
                          <a:pt x="151406" y="70421"/>
                        </a:cubicBezTo>
                        <a:cubicBezTo>
                          <a:pt x="141683" y="70421"/>
                          <a:pt x="133801" y="62539"/>
                          <a:pt x="133801" y="52816"/>
                        </a:cubicBezTo>
                        <a:moveTo>
                          <a:pt x="197181" y="88027"/>
                        </a:moveTo>
                        <a:cubicBezTo>
                          <a:pt x="197181" y="78304"/>
                          <a:pt x="205063" y="70421"/>
                          <a:pt x="214786" y="70421"/>
                        </a:cubicBezTo>
                        <a:cubicBezTo>
                          <a:pt x="224509" y="70421"/>
                          <a:pt x="232391" y="78304"/>
                          <a:pt x="232391" y="88027"/>
                        </a:cubicBezTo>
                        <a:cubicBezTo>
                          <a:pt x="232391" y="97750"/>
                          <a:pt x="224509" y="105632"/>
                          <a:pt x="214786" y="105632"/>
                        </a:cubicBezTo>
                        <a:cubicBezTo>
                          <a:pt x="205063" y="105632"/>
                          <a:pt x="197181" y="97750"/>
                          <a:pt x="197181" y="88027"/>
                        </a:cubicBezTo>
                        <a:moveTo>
                          <a:pt x="234222" y="177040"/>
                        </a:moveTo>
                        <a:lnTo>
                          <a:pt x="156054" y="209575"/>
                        </a:lnTo>
                        <a:cubicBezTo>
                          <a:pt x="155372" y="209859"/>
                          <a:pt x="154927" y="210526"/>
                          <a:pt x="154927" y="211265"/>
                        </a:cubicBezTo>
                        <a:cubicBezTo>
                          <a:pt x="154927" y="212004"/>
                          <a:pt x="155372" y="212671"/>
                          <a:pt x="156054" y="212955"/>
                        </a:cubicBezTo>
                        <a:lnTo>
                          <a:pt x="234222" y="245490"/>
                        </a:lnTo>
                        <a:cubicBezTo>
                          <a:pt x="237569" y="246823"/>
                          <a:pt x="241299" y="246823"/>
                          <a:pt x="244645" y="245490"/>
                        </a:cubicBezTo>
                        <a:lnTo>
                          <a:pt x="323940" y="211265"/>
                        </a:lnTo>
                        <a:lnTo>
                          <a:pt x="244645" y="177040"/>
                        </a:lnTo>
                        <a:cubicBezTo>
                          <a:pt x="241299" y="175707"/>
                          <a:pt x="237569" y="175707"/>
                          <a:pt x="234222" y="177040"/>
                        </a:cubicBezTo>
                        <a:close/>
                        <a:moveTo>
                          <a:pt x="183096" y="253518"/>
                        </a:moveTo>
                        <a:lnTo>
                          <a:pt x="183096" y="288729"/>
                        </a:lnTo>
                        <a:cubicBezTo>
                          <a:pt x="200616" y="297496"/>
                          <a:pt x="219849" y="302304"/>
                          <a:pt x="239434" y="302813"/>
                        </a:cubicBezTo>
                        <a:cubicBezTo>
                          <a:pt x="259018" y="302304"/>
                          <a:pt x="278251" y="297496"/>
                          <a:pt x="295771" y="288729"/>
                        </a:cubicBezTo>
                        <a:lnTo>
                          <a:pt x="295771" y="253518"/>
                        </a:lnTo>
                        <a:moveTo>
                          <a:pt x="323940" y="211265"/>
                        </a:moveTo>
                        <a:lnTo>
                          <a:pt x="323940" y="281687"/>
                        </a:lnTo>
                        <a:moveTo>
                          <a:pt x="323940" y="309855"/>
                        </a:moveTo>
                        <a:lnTo>
                          <a:pt x="323940" y="323940"/>
                        </a:lnTo>
                      </a:path>
                    </a:pathLst>
                  </a:custGeom>
                  <a:noFill/>
                  <a:ln w="8450">
                    <a:solidFill>
                      <a:srgbClr val="4E88E7"/>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112" name="群組 111">
                  <a:extLst>
                    <a:ext uri="{FF2B5EF4-FFF2-40B4-BE49-F238E27FC236}">
                      <a16:creationId xmlns:a16="http://schemas.microsoft.com/office/drawing/2014/main" id="{714C9CF8-80F1-8200-A6B2-C1D613E7A887}"/>
                    </a:ext>
                  </a:extLst>
                </p:cNvPr>
                <p:cNvGrpSpPr/>
                <p:nvPr/>
              </p:nvGrpSpPr>
              <p:grpSpPr>
                <a:xfrm>
                  <a:off x="5092933" y="3324776"/>
                  <a:ext cx="2473532" cy="715808"/>
                  <a:chOff x="5092933" y="3324776"/>
                  <a:chExt cx="2473532" cy="715808"/>
                </a:xfrm>
              </p:grpSpPr>
              <p:sp>
                <p:nvSpPr>
                  <p:cNvPr id="113" name="Rounded Rectangle 9">
                    <a:extLst>
                      <a:ext uri="{FF2B5EF4-FFF2-40B4-BE49-F238E27FC236}">
                        <a16:creationId xmlns:a16="http://schemas.microsoft.com/office/drawing/2014/main" id="{BDDB916A-FCFB-C64A-8500-0EF65A50BE08}"/>
                      </a:ext>
                    </a:extLst>
                  </p:cNvPr>
                  <p:cNvSpPr/>
                  <p:nvPr/>
                </p:nvSpPr>
                <p:spPr>
                  <a:xfrm>
                    <a:off x="5092933" y="3324776"/>
                    <a:ext cx="2473532" cy="715808"/>
                  </a:xfrm>
                  <a:custGeom>
                    <a:avLst/>
                    <a:gdLst/>
                    <a:ahLst/>
                    <a:cxnLst/>
                    <a:rect l="0" t="0" r="0" b="0"/>
                    <a:pathLst>
                      <a:path w="1825414" h="676612">
                        <a:moveTo>
                          <a:pt x="24" y="304222"/>
                        </a:moveTo>
                        <a:lnTo>
                          <a:pt x="24" y="296334"/>
                        </a:lnTo>
                        <a:cubicBezTo>
                          <a:pt x="24" y="132674"/>
                          <a:pt x="132699" y="0"/>
                          <a:pt x="296359" y="0"/>
                        </a:cubicBezTo>
                        <a:lnTo>
                          <a:pt x="1529079" y="0"/>
                        </a:lnTo>
                        <a:cubicBezTo>
                          <a:pt x="1692739" y="0"/>
                          <a:pt x="1825414" y="132674"/>
                          <a:pt x="1825414" y="296334"/>
                        </a:cubicBezTo>
                        <a:lnTo>
                          <a:pt x="1825357" y="296334"/>
                        </a:lnTo>
                        <a:lnTo>
                          <a:pt x="1825357" y="304222"/>
                        </a:lnTo>
                        <a:moveTo>
                          <a:pt x="1825357" y="304222"/>
                        </a:moveTo>
                        <a:lnTo>
                          <a:pt x="1825357" y="377460"/>
                        </a:lnTo>
                        <a:moveTo>
                          <a:pt x="24" y="377460"/>
                        </a:moveTo>
                        <a:lnTo>
                          <a:pt x="24" y="304222"/>
                        </a:lnTo>
                        <a:moveTo>
                          <a:pt x="1825357" y="377460"/>
                        </a:moveTo>
                        <a:lnTo>
                          <a:pt x="1825357" y="385216"/>
                        </a:lnTo>
                        <a:cubicBezTo>
                          <a:pt x="1825357" y="546149"/>
                          <a:pt x="1692685" y="676612"/>
                          <a:pt x="1529028" y="676612"/>
                        </a:cubicBezTo>
                        <a:lnTo>
                          <a:pt x="296329" y="676612"/>
                        </a:lnTo>
                        <a:cubicBezTo>
                          <a:pt x="132672" y="676612"/>
                          <a:pt x="0" y="546149"/>
                          <a:pt x="0" y="385216"/>
                        </a:cubicBezTo>
                        <a:lnTo>
                          <a:pt x="0" y="377460"/>
                        </a:lnTo>
                        <a:lnTo>
                          <a:pt x="56" y="377460"/>
                        </a:lnTo>
                      </a:path>
                    </a:pathLst>
                  </a:custGeom>
                  <a:noFill/>
                  <a:ln w="8450">
                    <a:solidFill>
                      <a:srgbClr val="3CC583"/>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14" name="TextBox 18">
                    <a:extLst>
                      <a:ext uri="{FF2B5EF4-FFF2-40B4-BE49-F238E27FC236}">
                        <a16:creationId xmlns:a16="http://schemas.microsoft.com/office/drawing/2014/main" id="{F080FE34-FA4B-70CB-6FB6-41689DCC1439}"/>
                      </a:ext>
                    </a:extLst>
                  </p:cNvPr>
                  <p:cNvSpPr txBox="1"/>
                  <p:nvPr/>
                </p:nvSpPr>
                <p:spPr>
                  <a:xfrm>
                    <a:off x="5867733" y="3498014"/>
                    <a:ext cx="820738" cy="198581"/>
                  </a:xfrm>
                  <a:prstGeom prst="rect">
                    <a:avLst/>
                  </a:prstGeom>
                  <a:noFill/>
                  <a:ln>
                    <a:noFill/>
                  </a:ln>
                </p:spPr>
                <p:txBody>
                  <a:bodyPr wrap="none" lIns="0" tIns="0" rIns="0" bIns="0" anchor="t">
                    <a:spAutoFit/>
                  </a:bodyPr>
                  <a:lstStyle/>
                  <a:p>
                    <a:pPr marL="0" marR="0" lvl="0" indent="0" algn="l" defTabSz="914400" rtl="0" eaLnBrk="1" fontAlgn="base" latinLnBrk="0" hangingPunct="1">
                      <a:lnSpc>
                        <a:spcPct val="80000"/>
                      </a:lnSpc>
                      <a:spcBef>
                        <a:spcPct val="20000"/>
                      </a:spcBef>
                      <a:spcAft>
                        <a:spcPct val="0"/>
                      </a:spcAft>
                      <a:buClr>
                        <a:srgbClr val="0563C1"/>
                      </a:buClr>
                      <a:buSzPct val="75000"/>
                      <a:buNone/>
                      <a:tabLst/>
                      <a:defRPr/>
                    </a:pPr>
                    <a:r>
                      <a:rPr kumimoji="1" sz="1600" b="1" i="0" u="none" strike="noStrike" kern="1200" cap="none" spc="0" normalizeH="0" baseline="0" noProof="0" dirty="0" err="1">
                        <a:ln>
                          <a:noFill/>
                        </a:ln>
                        <a:solidFill>
                          <a:schemeClr val="tx1"/>
                        </a:solidFill>
                        <a:effectLst/>
                        <a:uLnTx/>
                        <a:uFillTx/>
                        <a:latin typeface="Roboto"/>
                        <a:ea typeface="標楷體" panose="03000509000000000000" pitchFamily="65" charset="-120"/>
                        <a:cs typeface="+mn-cs"/>
                      </a:rPr>
                      <a:t>診斷方式</a:t>
                    </a:r>
                    <a:endParaRPr kumimoji="1" sz="1600" b="1" i="0" u="none" strike="noStrike" kern="1200" cap="none" spc="0" normalizeH="0" baseline="0" noProof="0" dirty="0">
                      <a:ln>
                        <a:noFill/>
                      </a:ln>
                      <a:solidFill>
                        <a:schemeClr val="tx1"/>
                      </a:solidFill>
                      <a:effectLst/>
                      <a:uLnTx/>
                      <a:uFillTx/>
                      <a:latin typeface="Roboto"/>
                      <a:ea typeface="標楷體" panose="03000509000000000000" pitchFamily="65" charset="-120"/>
                      <a:cs typeface="+mn-cs"/>
                    </a:endParaRPr>
                  </a:p>
                </p:txBody>
              </p:sp>
              <p:sp>
                <p:nvSpPr>
                  <p:cNvPr id="115" name="Rounded Rectangle 36">
                    <a:extLst>
                      <a:ext uri="{FF2B5EF4-FFF2-40B4-BE49-F238E27FC236}">
                        <a16:creationId xmlns:a16="http://schemas.microsoft.com/office/drawing/2014/main" id="{E1025783-942D-D94B-08B1-CCCA2C7CEFB9}"/>
                      </a:ext>
                    </a:extLst>
                  </p:cNvPr>
                  <p:cNvSpPr/>
                  <p:nvPr/>
                </p:nvSpPr>
                <p:spPr>
                  <a:xfrm>
                    <a:off x="5450836" y="3520549"/>
                    <a:ext cx="322865" cy="325645"/>
                  </a:xfrm>
                  <a:custGeom>
                    <a:avLst/>
                    <a:gdLst/>
                    <a:ahLst/>
                    <a:cxnLst/>
                    <a:rect l="0" t="0" r="0" b="0"/>
                    <a:pathLst>
                      <a:path w="322865" h="325645">
                        <a:moveTo>
                          <a:pt x="322865" y="201321"/>
                        </a:moveTo>
                        <a:lnTo>
                          <a:pt x="322865" y="254636"/>
                        </a:lnTo>
                        <a:cubicBezTo>
                          <a:pt x="322865" y="261173"/>
                          <a:pt x="317567" y="266471"/>
                          <a:pt x="311030" y="266471"/>
                        </a:cubicBezTo>
                        <a:lnTo>
                          <a:pt x="26998" y="266471"/>
                        </a:lnTo>
                        <a:cubicBezTo>
                          <a:pt x="20462" y="266471"/>
                          <a:pt x="15164" y="261173"/>
                          <a:pt x="15164" y="254636"/>
                        </a:cubicBezTo>
                        <a:lnTo>
                          <a:pt x="15164" y="65282"/>
                        </a:lnTo>
                        <a:cubicBezTo>
                          <a:pt x="15164" y="58746"/>
                          <a:pt x="20462" y="53447"/>
                          <a:pt x="26998" y="53447"/>
                        </a:cubicBezTo>
                        <a:lnTo>
                          <a:pt x="118761" y="53447"/>
                        </a:lnTo>
                        <a:moveTo>
                          <a:pt x="0" y="0"/>
                        </a:moveTo>
                        <a:moveTo>
                          <a:pt x="145346" y="266471"/>
                        </a:moveTo>
                        <a:lnTo>
                          <a:pt x="121677" y="325645"/>
                        </a:lnTo>
                        <a:moveTo>
                          <a:pt x="0" y="0"/>
                        </a:moveTo>
                        <a:moveTo>
                          <a:pt x="192683" y="266471"/>
                        </a:moveTo>
                        <a:lnTo>
                          <a:pt x="216352" y="325645"/>
                        </a:lnTo>
                        <a:moveTo>
                          <a:pt x="98006" y="325645"/>
                        </a:moveTo>
                        <a:lnTo>
                          <a:pt x="240021" y="325645"/>
                        </a:lnTo>
                        <a:moveTo>
                          <a:pt x="272852" y="12947"/>
                        </a:moveTo>
                        <a:lnTo>
                          <a:pt x="213963" y="12947"/>
                        </a:lnTo>
                        <a:lnTo>
                          <a:pt x="213963" y="62960"/>
                        </a:lnTo>
                        <a:lnTo>
                          <a:pt x="163950" y="62960"/>
                        </a:lnTo>
                        <a:lnTo>
                          <a:pt x="163950" y="121848"/>
                        </a:lnTo>
                        <a:lnTo>
                          <a:pt x="213963" y="121848"/>
                        </a:lnTo>
                        <a:lnTo>
                          <a:pt x="213963" y="171861"/>
                        </a:lnTo>
                        <a:lnTo>
                          <a:pt x="272852" y="171861"/>
                        </a:lnTo>
                        <a:lnTo>
                          <a:pt x="272852" y="121848"/>
                        </a:lnTo>
                        <a:lnTo>
                          <a:pt x="322865" y="121848"/>
                        </a:lnTo>
                        <a:lnTo>
                          <a:pt x="322865" y="62960"/>
                        </a:lnTo>
                        <a:lnTo>
                          <a:pt x="272852" y="62960"/>
                        </a:lnTo>
                        <a:close/>
                      </a:path>
                    </a:pathLst>
                  </a:custGeom>
                  <a:noFill/>
                  <a:ln w="8450">
                    <a:solidFill>
                      <a:srgbClr val="3CC583"/>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grpSp>
        <p:grpSp>
          <p:nvGrpSpPr>
            <p:cNvPr id="77" name="群組 76">
              <a:extLst>
                <a:ext uri="{FF2B5EF4-FFF2-40B4-BE49-F238E27FC236}">
                  <a16:creationId xmlns:a16="http://schemas.microsoft.com/office/drawing/2014/main" id="{22085E0E-AC10-A635-99C4-77D397FE3042}"/>
                </a:ext>
              </a:extLst>
            </p:cNvPr>
            <p:cNvGrpSpPr/>
            <p:nvPr/>
          </p:nvGrpSpPr>
          <p:grpSpPr>
            <a:xfrm>
              <a:off x="1943636" y="1320571"/>
              <a:ext cx="5631086" cy="4732344"/>
              <a:chOff x="1935379" y="1317755"/>
              <a:chExt cx="5631086" cy="4732344"/>
            </a:xfrm>
          </p:grpSpPr>
          <p:sp>
            <p:nvSpPr>
              <p:cNvPr id="78" name="Rounded Rectangle 4">
                <a:extLst>
                  <a:ext uri="{FF2B5EF4-FFF2-40B4-BE49-F238E27FC236}">
                    <a16:creationId xmlns:a16="http://schemas.microsoft.com/office/drawing/2014/main" id="{663DDADD-FB2D-3FD4-FF31-710F0C3C242B}"/>
                  </a:ext>
                </a:extLst>
              </p:cNvPr>
              <p:cNvSpPr/>
              <p:nvPr/>
            </p:nvSpPr>
            <p:spPr>
              <a:xfrm>
                <a:off x="4149441" y="2281125"/>
                <a:ext cx="1554913" cy="980327"/>
              </a:xfrm>
              <a:custGeom>
                <a:avLst/>
                <a:gdLst/>
                <a:ahLst/>
                <a:cxnLst/>
                <a:rect l="0" t="0" r="0" b="0"/>
                <a:pathLst>
                  <a:path w="1554913" h="980327">
                    <a:moveTo>
                      <a:pt x="1554913" y="462023"/>
                    </a:moveTo>
                    <a:cubicBezTo>
                      <a:pt x="1554913" y="463882"/>
                      <a:pt x="1554913" y="477065"/>
                      <a:pt x="1554913" y="478924"/>
                    </a:cubicBezTo>
                    <a:cubicBezTo>
                      <a:pt x="1551871" y="737682"/>
                      <a:pt x="1341169" y="946525"/>
                      <a:pt x="1081735" y="946525"/>
                    </a:cubicBezTo>
                    <a:cubicBezTo>
                      <a:pt x="951032" y="946525"/>
                      <a:pt x="832723" y="893568"/>
                      <a:pt x="747090" y="807935"/>
                    </a:cubicBezTo>
                    <a:lnTo>
                      <a:pt x="574641" y="980327"/>
                    </a:lnTo>
                    <a:moveTo>
                      <a:pt x="0" y="473290"/>
                    </a:moveTo>
                    <a:lnTo>
                      <a:pt x="608444" y="473290"/>
                    </a:lnTo>
                    <a:cubicBezTo>
                      <a:pt x="608444" y="471431"/>
                      <a:pt x="608444" y="463882"/>
                      <a:pt x="608444" y="462023"/>
                    </a:cubicBezTo>
                    <a:moveTo>
                      <a:pt x="1554857" y="461967"/>
                    </a:moveTo>
                    <a:cubicBezTo>
                      <a:pt x="1554857" y="203716"/>
                      <a:pt x="1342971" y="0"/>
                      <a:pt x="1081622" y="0"/>
                    </a:cubicBezTo>
                    <a:cubicBezTo>
                      <a:pt x="820273" y="0"/>
                      <a:pt x="611430" y="206364"/>
                      <a:pt x="608444" y="462023"/>
                    </a:cubicBezTo>
                    <a:moveTo>
                      <a:pt x="1081678" y="743710"/>
                    </a:moveTo>
                    <a:cubicBezTo>
                      <a:pt x="1231029" y="743710"/>
                      <a:pt x="1352098" y="622641"/>
                      <a:pt x="1352098" y="473290"/>
                    </a:cubicBezTo>
                    <a:cubicBezTo>
                      <a:pt x="1352098" y="323940"/>
                      <a:pt x="1231029" y="202871"/>
                      <a:pt x="1081678" y="202871"/>
                    </a:cubicBezTo>
                    <a:cubicBezTo>
                      <a:pt x="932328" y="202871"/>
                      <a:pt x="811259" y="323940"/>
                      <a:pt x="811259" y="473290"/>
                    </a:cubicBezTo>
                    <a:cubicBezTo>
                      <a:pt x="811259" y="622641"/>
                      <a:pt x="932328" y="743710"/>
                      <a:pt x="1081678" y="743710"/>
                    </a:cubicBezTo>
                    <a:close/>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nvGrpSpPr>
              <p:cNvPr id="79" name="群組 78">
                <a:extLst>
                  <a:ext uri="{FF2B5EF4-FFF2-40B4-BE49-F238E27FC236}">
                    <a16:creationId xmlns:a16="http://schemas.microsoft.com/office/drawing/2014/main" id="{C4F9A6FC-8931-289D-EB70-031A755B5035}"/>
                  </a:ext>
                </a:extLst>
              </p:cNvPr>
              <p:cNvGrpSpPr/>
              <p:nvPr/>
            </p:nvGrpSpPr>
            <p:grpSpPr>
              <a:xfrm>
                <a:off x="1935379" y="1317755"/>
                <a:ext cx="5631086" cy="4732344"/>
                <a:chOff x="1935379" y="1317755"/>
                <a:chExt cx="5631086" cy="4732344"/>
              </a:xfrm>
            </p:grpSpPr>
            <p:grpSp>
              <p:nvGrpSpPr>
                <p:cNvPr id="80" name="群組 79">
                  <a:extLst>
                    <a:ext uri="{FF2B5EF4-FFF2-40B4-BE49-F238E27FC236}">
                      <a16:creationId xmlns:a16="http://schemas.microsoft.com/office/drawing/2014/main" id="{94BE5CD4-5173-0E5D-43CA-5702F40F98AC}"/>
                    </a:ext>
                  </a:extLst>
                </p:cNvPr>
                <p:cNvGrpSpPr/>
                <p:nvPr/>
              </p:nvGrpSpPr>
              <p:grpSpPr>
                <a:xfrm>
                  <a:off x="1935379" y="1317755"/>
                  <a:ext cx="4732345" cy="4732344"/>
                  <a:chOff x="1935379" y="1317755"/>
                  <a:chExt cx="4732345" cy="4732344"/>
                </a:xfrm>
              </p:grpSpPr>
              <p:sp>
                <p:nvSpPr>
                  <p:cNvPr id="99" name="Rounded Rectangle 1">
                    <a:extLst>
                      <a:ext uri="{FF2B5EF4-FFF2-40B4-BE49-F238E27FC236}">
                        <a16:creationId xmlns:a16="http://schemas.microsoft.com/office/drawing/2014/main" id="{8F00C744-5D16-1EFE-BD96-B6776CBEA96B}"/>
                      </a:ext>
                    </a:extLst>
                  </p:cNvPr>
                  <p:cNvSpPr/>
                  <p:nvPr/>
                </p:nvSpPr>
                <p:spPr>
                  <a:xfrm>
                    <a:off x="5112811" y="1317755"/>
                    <a:ext cx="1554913" cy="980327"/>
                  </a:xfrm>
                  <a:custGeom>
                    <a:avLst/>
                    <a:gdLst/>
                    <a:ahLst/>
                    <a:cxnLst/>
                    <a:rect l="0" t="0" r="0" b="0"/>
                    <a:pathLst>
                      <a:path w="1554913" h="980327">
                        <a:moveTo>
                          <a:pt x="1554913" y="462023"/>
                        </a:moveTo>
                        <a:cubicBezTo>
                          <a:pt x="1554913" y="463882"/>
                          <a:pt x="1554913" y="477065"/>
                          <a:pt x="1554913" y="478924"/>
                        </a:cubicBezTo>
                        <a:cubicBezTo>
                          <a:pt x="1551871" y="737682"/>
                          <a:pt x="1341169" y="946525"/>
                          <a:pt x="1081735" y="946525"/>
                        </a:cubicBezTo>
                        <a:cubicBezTo>
                          <a:pt x="951032" y="946525"/>
                          <a:pt x="832723" y="893568"/>
                          <a:pt x="747090" y="807935"/>
                        </a:cubicBezTo>
                        <a:lnTo>
                          <a:pt x="574641" y="980327"/>
                        </a:lnTo>
                        <a:moveTo>
                          <a:pt x="0" y="473290"/>
                        </a:moveTo>
                        <a:lnTo>
                          <a:pt x="608444" y="473290"/>
                        </a:lnTo>
                        <a:cubicBezTo>
                          <a:pt x="608444" y="471431"/>
                          <a:pt x="608444" y="463882"/>
                          <a:pt x="608444" y="462023"/>
                        </a:cubicBezTo>
                        <a:moveTo>
                          <a:pt x="1554857" y="461967"/>
                        </a:moveTo>
                        <a:cubicBezTo>
                          <a:pt x="1554857" y="203716"/>
                          <a:pt x="1342971" y="0"/>
                          <a:pt x="1081622" y="0"/>
                        </a:cubicBezTo>
                        <a:cubicBezTo>
                          <a:pt x="820273" y="0"/>
                          <a:pt x="611430" y="206364"/>
                          <a:pt x="608444" y="462023"/>
                        </a:cubicBezTo>
                        <a:moveTo>
                          <a:pt x="1081678" y="743710"/>
                        </a:moveTo>
                        <a:cubicBezTo>
                          <a:pt x="1231029" y="743710"/>
                          <a:pt x="1352098" y="622641"/>
                          <a:pt x="1352098" y="473290"/>
                        </a:cubicBezTo>
                        <a:cubicBezTo>
                          <a:pt x="1352098" y="323940"/>
                          <a:pt x="1231029" y="202871"/>
                          <a:pt x="1081678" y="202871"/>
                        </a:cubicBezTo>
                        <a:cubicBezTo>
                          <a:pt x="932328" y="202871"/>
                          <a:pt x="811259" y="323940"/>
                          <a:pt x="811259" y="473290"/>
                        </a:cubicBezTo>
                        <a:cubicBezTo>
                          <a:pt x="811259" y="622641"/>
                          <a:pt x="932328" y="743710"/>
                          <a:pt x="1081678" y="743710"/>
                        </a:cubicBezTo>
                        <a:close/>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00" name="Rounded Rectangle 5">
                    <a:extLst>
                      <a:ext uri="{FF2B5EF4-FFF2-40B4-BE49-F238E27FC236}">
                        <a16:creationId xmlns:a16="http://schemas.microsoft.com/office/drawing/2014/main" id="{C701A8C0-0928-9EA1-A59C-2FFFCB6D4265}"/>
                      </a:ext>
                    </a:extLst>
                  </p:cNvPr>
                  <p:cNvSpPr/>
                  <p:nvPr/>
                </p:nvSpPr>
                <p:spPr>
                  <a:xfrm>
                    <a:off x="4893095" y="2416391"/>
                    <a:ext cx="676049" cy="676049"/>
                  </a:xfrm>
                  <a:custGeom>
                    <a:avLst/>
                    <a:gdLst/>
                    <a:ahLst/>
                    <a:cxnLst/>
                    <a:rect l="0" t="0" r="0" b="0"/>
                    <a:pathLst>
                      <a:path w="676049" h="676049">
                        <a:moveTo>
                          <a:pt x="676049" y="338024"/>
                        </a:moveTo>
                        <a:cubicBezTo>
                          <a:pt x="676049" y="524726"/>
                          <a:pt x="524726" y="676049"/>
                          <a:pt x="338024" y="676049"/>
                        </a:cubicBezTo>
                        <a:cubicBezTo>
                          <a:pt x="151322" y="676049"/>
                          <a:pt x="0" y="524726"/>
                          <a:pt x="0" y="338024"/>
                        </a:cubicBezTo>
                        <a:cubicBezTo>
                          <a:pt x="0" y="151322"/>
                          <a:pt x="151322" y="0"/>
                          <a:pt x="338024" y="0"/>
                        </a:cubicBezTo>
                        <a:cubicBezTo>
                          <a:pt x="524726" y="0"/>
                          <a:pt x="676049" y="151322"/>
                          <a:pt x="676049" y="338024"/>
                        </a:cubicBezTo>
                        <a:close/>
                      </a:path>
                    </a:pathLst>
                  </a:custGeom>
                  <a:noFill/>
                  <a:ln w="8450">
                    <a:solidFill>
                      <a:srgbClr val="484848"/>
                    </a:solidFill>
                    <a:prstDash val="dash"/>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01" name="Rounded Rectangle 8">
                    <a:extLst>
                      <a:ext uri="{FF2B5EF4-FFF2-40B4-BE49-F238E27FC236}">
                        <a16:creationId xmlns:a16="http://schemas.microsoft.com/office/drawing/2014/main" id="{AB56AF8E-8687-286F-0283-97BD8FF84580}"/>
                      </a:ext>
                    </a:extLst>
                  </p:cNvPr>
                  <p:cNvSpPr/>
                  <p:nvPr/>
                </p:nvSpPr>
                <p:spPr>
                  <a:xfrm>
                    <a:off x="3828317" y="3216326"/>
                    <a:ext cx="1554913" cy="946469"/>
                  </a:xfrm>
                  <a:custGeom>
                    <a:avLst/>
                    <a:gdLst/>
                    <a:ahLst/>
                    <a:cxnLst/>
                    <a:rect l="0" t="0" r="0" b="0"/>
                    <a:pathLst>
                      <a:path w="1554913" h="946469">
                        <a:moveTo>
                          <a:pt x="1554913" y="473234"/>
                        </a:moveTo>
                        <a:lnTo>
                          <a:pt x="946469" y="473234"/>
                        </a:lnTo>
                        <a:cubicBezTo>
                          <a:pt x="946469" y="475093"/>
                          <a:pt x="946469" y="482642"/>
                          <a:pt x="946469" y="484501"/>
                        </a:cubicBezTo>
                        <a:moveTo>
                          <a:pt x="0" y="484558"/>
                        </a:moveTo>
                        <a:cubicBezTo>
                          <a:pt x="0" y="742777"/>
                          <a:pt x="211897" y="946469"/>
                          <a:pt x="473262" y="946469"/>
                        </a:cubicBezTo>
                        <a:cubicBezTo>
                          <a:pt x="734627" y="946469"/>
                          <a:pt x="943483" y="740130"/>
                          <a:pt x="946469" y="484501"/>
                        </a:cubicBezTo>
                        <a:moveTo>
                          <a:pt x="0" y="484501"/>
                        </a:moveTo>
                        <a:cubicBezTo>
                          <a:pt x="0" y="482642"/>
                          <a:pt x="0" y="469459"/>
                          <a:pt x="0" y="467600"/>
                        </a:cubicBezTo>
                        <a:cubicBezTo>
                          <a:pt x="3042" y="208842"/>
                          <a:pt x="213744" y="0"/>
                          <a:pt x="473178" y="0"/>
                        </a:cubicBezTo>
                        <a:cubicBezTo>
                          <a:pt x="603881" y="0"/>
                          <a:pt x="722189" y="52957"/>
                          <a:pt x="807822" y="138590"/>
                        </a:cubicBezTo>
                        <a:moveTo>
                          <a:pt x="743654" y="473234"/>
                        </a:moveTo>
                        <a:cubicBezTo>
                          <a:pt x="743654" y="323883"/>
                          <a:pt x="622585" y="202814"/>
                          <a:pt x="473234" y="202814"/>
                        </a:cubicBezTo>
                        <a:cubicBezTo>
                          <a:pt x="323883" y="202814"/>
                          <a:pt x="202814" y="323883"/>
                          <a:pt x="202814" y="473234"/>
                        </a:cubicBezTo>
                        <a:cubicBezTo>
                          <a:pt x="202814" y="620096"/>
                          <a:pt x="323880" y="739147"/>
                          <a:pt x="473228" y="739147"/>
                        </a:cubicBezTo>
                        <a:cubicBezTo>
                          <a:pt x="622576" y="739147"/>
                          <a:pt x="743643" y="620096"/>
                          <a:pt x="743643" y="473234"/>
                        </a:cubicBezTo>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02" name="Rounded Rectangle 11">
                    <a:extLst>
                      <a:ext uri="{FF2B5EF4-FFF2-40B4-BE49-F238E27FC236}">
                        <a16:creationId xmlns:a16="http://schemas.microsoft.com/office/drawing/2014/main" id="{F0E386F7-D694-6A8B-42B9-CFF72933190D}"/>
                      </a:ext>
                    </a:extLst>
                  </p:cNvPr>
                  <p:cNvSpPr/>
                  <p:nvPr/>
                </p:nvSpPr>
                <p:spPr>
                  <a:xfrm>
                    <a:off x="2881848" y="4128993"/>
                    <a:ext cx="1554913" cy="980271"/>
                  </a:xfrm>
                  <a:custGeom>
                    <a:avLst/>
                    <a:gdLst/>
                    <a:ahLst/>
                    <a:cxnLst/>
                    <a:rect l="0" t="0" r="0" b="0"/>
                    <a:pathLst>
                      <a:path w="1554913" h="980271">
                        <a:moveTo>
                          <a:pt x="0" y="518304"/>
                        </a:moveTo>
                        <a:cubicBezTo>
                          <a:pt x="0" y="516445"/>
                          <a:pt x="0" y="503262"/>
                          <a:pt x="0" y="501403"/>
                        </a:cubicBezTo>
                        <a:cubicBezTo>
                          <a:pt x="3042" y="242645"/>
                          <a:pt x="213744" y="33802"/>
                          <a:pt x="473178" y="33802"/>
                        </a:cubicBezTo>
                        <a:cubicBezTo>
                          <a:pt x="603881" y="33802"/>
                          <a:pt x="722189" y="86759"/>
                          <a:pt x="807822" y="172392"/>
                        </a:cubicBezTo>
                        <a:lnTo>
                          <a:pt x="980271" y="0"/>
                        </a:lnTo>
                        <a:moveTo>
                          <a:pt x="1554913" y="507036"/>
                        </a:moveTo>
                        <a:lnTo>
                          <a:pt x="946469" y="507036"/>
                        </a:lnTo>
                        <a:cubicBezTo>
                          <a:pt x="946469" y="508896"/>
                          <a:pt x="946469" y="516445"/>
                          <a:pt x="946469" y="518304"/>
                        </a:cubicBezTo>
                        <a:moveTo>
                          <a:pt x="0" y="518360"/>
                        </a:moveTo>
                        <a:cubicBezTo>
                          <a:pt x="0" y="776580"/>
                          <a:pt x="211897" y="980271"/>
                          <a:pt x="473262" y="980271"/>
                        </a:cubicBezTo>
                        <a:cubicBezTo>
                          <a:pt x="734627" y="980271"/>
                          <a:pt x="943483" y="773932"/>
                          <a:pt x="946469" y="518304"/>
                        </a:cubicBezTo>
                        <a:moveTo>
                          <a:pt x="743654" y="507036"/>
                        </a:moveTo>
                        <a:cubicBezTo>
                          <a:pt x="743654" y="357686"/>
                          <a:pt x="622585" y="236617"/>
                          <a:pt x="473234" y="236617"/>
                        </a:cubicBezTo>
                        <a:cubicBezTo>
                          <a:pt x="323883" y="236617"/>
                          <a:pt x="202814" y="357686"/>
                          <a:pt x="202814" y="507036"/>
                        </a:cubicBezTo>
                        <a:cubicBezTo>
                          <a:pt x="202814" y="653898"/>
                          <a:pt x="323880" y="772949"/>
                          <a:pt x="473228" y="772949"/>
                        </a:cubicBezTo>
                        <a:cubicBezTo>
                          <a:pt x="622576" y="772949"/>
                          <a:pt x="743643" y="653898"/>
                          <a:pt x="743643" y="507036"/>
                        </a:cubicBezTo>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03" name="Rounded Rectangle 14">
                    <a:extLst>
                      <a:ext uri="{FF2B5EF4-FFF2-40B4-BE49-F238E27FC236}">
                        <a16:creationId xmlns:a16="http://schemas.microsoft.com/office/drawing/2014/main" id="{58EE4938-4480-958C-A1F4-D0C3EBF0A216}"/>
                      </a:ext>
                    </a:extLst>
                  </p:cNvPr>
                  <p:cNvSpPr/>
                  <p:nvPr/>
                </p:nvSpPr>
                <p:spPr>
                  <a:xfrm>
                    <a:off x="1935379" y="5069828"/>
                    <a:ext cx="1554913" cy="980271"/>
                  </a:xfrm>
                  <a:custGeom>
                    <a:avLst/>
                    <a:gdLst/>
                    <a:ahLst/>
                    <a:cxnLst/>
                    <a:rect l="0" t="0" r="0" b="0"/>
                    <a:pathLst>
                      <a:path w="1554913" h="980271">
                        <a:moveTo>
                          <a:pt x="0" y="518304"/>
                        </a:moveTo>
                        <a:cubicBezTo>
                          <a:pt x="0" y="516445"/>
                          <a:pt x="0" y="503262"/>
                          <a:pt x="0" y="501403"/>
                        </a:cubicBezTo>
                        <a:cubicBezTo>
                          <a:pt x="3042" y="242645"/>
                          <a:pt x="213744" y="33802"/>
                          <a:pt x="473178" y="33802"/>
                        </a:cubicBezTo>
                        <a:cubicBezTo>
                          <a:pt x="603881" y="33802"/>
                          <a:pt x="722189" y="86759"/>
                          <a:pt x="807822" y="172392"/>
                        </a:cubicBezTo>
                        <a:lnTo>
                          <a:pt x="980271" y="0"/>
                        </a:lnTo>
                        <a:moveTo>
                          <a:pt x="1554913" y="507036"/>
                        </a:moveTo>
                        <a:lnTo>
                          <a:pt x="946469" y="507036"/>
                        </a:lnTo>
                        <a:cubicBezTo>
                          <a:pt x="946469" y="508896"/>
                          <a:pt x="946469" y="516445"/>
                          <a:pt x="946469" y="518304"/>
                        </a:cubicBezTo>
                        <a:moveTo>
                          <a:pt x="0" y="518360"/>
                        </a:moveTo>
                        <a:cubicBezTo>
                          <a:pt x="0" y="776580"/>
                          <a:pt x="211897" y="980271"/>
                          <a:pt x="473262" y="980271"/>
                        </a:cubicBezTo>
                        <a:cubicBezTo>
                          <a:pt x="734627" y="980271"/>
                          <a:pt x="943483" y="773932"/>
                          <a:pt x="946469" y="518304"/>
                        </a:cubicBezTo>
                        <a:moveTo>
                          <a:pt x="743654" y="507036"/>
                        </a:moveTo>
                        <a:cubicBezTo>
                          <a:pt x="743654" y="357686"/>
                          <a:pt x="622585" y="236617"/>
                          <a:pt x="473234" y="236617"/>
                        </a:cubicBezTo>
                        <a:cubicBezTo>
                          <a:pt x="323883" y="236617"/>
                          <a:pt x="202814" y="357686"/>
                          <a:pt x="202814" y="507036"/>
                        </a:cubicBezTo>
                        <a:cubicBezTo>
                          <a:pt x="202814" y="653898"/>
                          <a:pt x="323880" y="772949"/>
                          <a:pt x="473228" y="772949"/>
                        </a:cubicBezTo>
                        <a:cubicBezTo>
                          <a:pt x="622576" y="772949"/>
                          <a:pt x="743643" y="653898"/>
                          <a:pt x="743643" y="507036"/>
                        </a:cubicBezTo>
                      </a:path>
                    </a:pathLst>
                  </a:custGeom>
                  <a:noFill/>
                  <a:ln w="8450">
                    <a:solidFill>
                      <a:srgbClr val="484848"/>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104" name="TextBox 27">
                    <a:extLst>
                      <a:ext uri="{FF2B5EF4-FFF2-40B4-BE49-F238E27FC236}">
                        <a16:creationId xmlns:a16="http://schemas.microsoft.com/office/drawing/2014/main" id="{16679BEF-D8A1-18A2-6B9B-C89B24F33B95}"/>
                      </a:ext>
                    </a:extLst>
                  </p:cNvPr>
                  <p:cNvSpPr txBox="1"/>
                  <p:nvPr/>
                </p:nvSpPr>
                <p:spPr>
                  <a:xfrm>
                    <a:off x="6194449" y="1706483"/>
                    <a:ext cx="52" cy="165924"/>
                  </a:xfrm>
                  <a:prstGeom prst="rect">
                    <a:avLst/>
                  </a:prstGeom>
                  <a:noFill/>
                  <a:ln>
                    <a:noFill/>
                  </a:ln>
                </p:spPr>
                <p:txBody>
                  <a:bodyPr wrap="non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None/>
                      <a:tabLst/>
                      <a:defRPr/>
                    </a:pPr>
                    <a:endParaRPr kumimoji="1" sz="1600" b="0"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endParaRPr>
                  </a:p>
                </p:txBody>
              </p:sp>
            </p:grpSp>
            <p:grpSp>
              <p:nvGrpSpPr>
                <p:cNvPr id="81" name="群組 80">
                  <a:extLst>
                    <a:ext uri="{FF2B5EF4-FFF2-40B4-BE49-F238E27FC236}">
                      <a16:creationId xmlns:a16="http://schemas.microsoft.com/office/drawing/2014/main" id="{CF43B76C-8222-31E7-ACC3-92494D349389}"/>
                    </a:ext>
                  </a:extLst>
                </p:cNvPr>
                <p:cNvGrpSpPr/>
                <p:nvPr/>
              </p:nvGrpSpPr>
              <p:grpSpPr>
                <a:xfrm>
                  <a:off x="2365317" y="2410701"/>
                  <a:ext cx="1784135" cy="693272"/>
                  <a:chOff x="2365317" y="2410701"/>
                  <a:chExt cx="1784135" cy="693272"/>
                </a:xfrm>
              </p:grpSpPr>
              <p:sp>
                <p:nvSpPr>
                  <p:cNvPr id="96" name="Rounded Rectangle 6">
                    <a:extLst>
                      <a:ext uri="{FF2B5EF4-FFF2-40B4-BE49-F238E27FC236}">
                        <a16:creationId xmlns:a16="http://schemas.microsoft.com/office/drawing/2014/main" id="{D081C867-0B53-2858-213B-14E0DC9C0DDE}"/>
                      </a:ext>
                    </a:extLst>
                  </p:cNvPr>
                  <p:cNvSpPr/>
                  <p:nvPr/>
                </p:nvSpPr>
                <p:spPr>
                  <a:xfrm>
                    <a:off x="2365317" y="2410701"/>
                    <a:ext cx="1784135" cy="693272"/>
                  </a:xfrm>
                  <a:custGeom>
                    <a:avLst/>
                    <a:gdLst/>
                    <a:ahLst/>
                    <a:cxnLst/>
                    <a:rect l="0" t="0" r="0" b="0"/>
                    <a:pathLst>
                      <a:path w="1825389" h="681683">
                        <a:moveTo>
                          <a:pt x="1825389" y="377460"/>
                        </a:moveTo>
                        <a:lnTo>
                          <a:pt x="1825389" y="385348"/>
                        </a:lnTo>
                        <a:cubicBezTo>
                          <a:pt x="1825389" y="549008"/>
                          <a:pt x="1692714" y="681683"/>
                          <a:pt x="1529054" y="681683"/>
                        </a:cubicBezTo>
                        <a:lnTo>
                          <a:pt x="296334" y="681683"/>
                        </a:lnTo>
                        <a:cubicBezTo>
                          <a:pt x="132674" y="681683"/>
                          <a:pt x="0" y="549008"/>
                          <a:pt x="0" y="385348"/>
                        </a:cubicBezTo>
                        <a:lnTo>
                          <a:pt x="56" y="385348"/>
                        </a:lnTo>
                        <a:lnTo>
                          <a:pt x="56" y="377460"/>
                        </a:lnTo>
                        <a:moveTo>
                          <a:pt x="56" y="377460"/>
                        </a:moveTo>
                        <a:lnTo>
                          <a:pt x="56" y="304222"/>
                        </a:lnTo>
                        <a:moveTo>
                          <a:pt x="1825389" y="304222"/>
                        </a:moveTo>
                        <a:lnTo>
                          <a:pt x="1825389" y="377460"/>
                        </a:lnTo>
                        <a:moveTo>
                          <a:pt x="0" y="304222"/>
                        </a:moveTo>
                        <a:lnTo>
                          <a:pt x="0" y="296334"/>
                        </a:lnTo>
                        <a:cubicBezTo>
                          <a:pt x="0" y="132674"/>
                          <a:pt x="132675" y="0"/>
                          <a:pt x="296334" y="0"/>
                        </a:cubicBezTo>
                        <a:lnTo>
                          <a:pt x="1529054" y="0"/>
                        </a:lnTo>
                        <a:cubicBezTo>
                          <a:pt x="1692714" y="0"/>
                          <a:pt x="1825389" y="132674"/>
                          <a:pt x="1825389" y="296334"/>
                        </a:cubicBezTo>
                        <a:lnTo>
                          <a:pt x="1825389" y="304222"/>
                        </a:lnTo>
                        <a:lnTo>
                          <a:pt x="1825333" y="304222"/>
                        </a:lnTo>
                      </a:path>
                    </a:pathLst>
                  </a:custGeom>
                  <a:noFill/>
                  <a:ln w="8450">
                    <a:solidFill>
                      <a:srgbClr val="92BD39"/>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97" name="TextBox 16">
                    <a:extLst>
                      <a:ext uri="{FF2B5EF4-FFF2-40B4-BE49-F238E27FC236}">
                        <a16:creationId xmlns:a16="http://schemas.microsoft.com/office/drawing/2014/main" id="{F4A174D5-D8AA-215E-6FBE-AA8A6670F1A7}"/>
                      </a:ext>
                    </a:extLst>
                  </p:cNvPr>
                  <p:cNvSpPr txBox="1"/>
                  <p:nvPr/>
                </p:nvSpPr>
                <p:spPr>
                  <a:xfrm>
                    <a:off x="2749706" y="2850297"/>
                    <a:ext cx="615553" cy="148952"/>
                  </a:xfrm>
                  <a:prstGeom prst="rect">
                    <a:avLst/>
                  </a:prstGeom>
                  <a:noFill/>
                  <a:ln>
                    <a:noFill/>
                  </a:ln>
                </p:spPr>
                <p:txBody>
                  <a:bodyPr wrap="square" lIns="0" tIns="0" rIns="0" bIns="0" anchor="t">
                    <a:spAutoFit/>
                  </a:bodyPr>
                  <a:lstStyle/>
                  <a:p>
                    <a:pPr marL="0" marR="0" lvl="0" indent="0" algn="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None/>
                      <a:tabLst/>
                      <a:defRPr/>
                    </a:pPr>
                    <a:r>
                      <a:rPr kumimoji="1" lang="zh-TW" altLang="en-US" sz="1200" b="0" i="0" u="none" strike="noStrike" kern="1200" cap="none" spc="0" normalizeH="0" baseline="0" noProof="0" dirty="0">
                        <a:ln>
                          <a:noFill/>
                        </a:ln>
                        <a:solidFill>
                          <a:schemeClr val="tx1"/>
                        </a:solidFill>
                        <a:effectLst/>
                        <a:uLnTx/>
                        <a:uFillTx/>
                        <a:latin typeface="Roboto"/>
                        <a:ea typeface="標楷體" panose="03000509000000000000" pitchFamily="65" charset="-120"/>
                        <a:cs typeface="+mn-cs"/>
                      </a:rPr>
                      <a:t>誠實填答</a:t>
                    </a:r>
                    <a:endParaRPr kumimoji="1" sz="1200" b="0" i="0" u="none" strike="noStrike" kern="1200" cap="none" spc="0" normalizeH="0" baseline="0" noProof="0" dirty="0">
                      <a:ln>
                        <a:noFill/>
                      </a:ln>
                      <a:solidFill>
                        <a:schemeClr val="tx1"/>
                      </a:solidFill>
                      <a:effectLst/>
                      <a:uLnTx/>
                      <a:uFillTx/>
                      <a:latin typeface="Roboto"/>
                      <a:ea typeface="標楷體" panose="03000509000000000000" pitchFamily="65" charset="-120"/>
                      <a:cs typeface="+mn-cs"/>
                    </a:endParaRPr>
                  </a:p>
                </p:txBody>
              </p:sp>
              <p:sp>
                <p:nvSpPr>
                  <p:cNvPr id="98" name="Rounded Rectangle 32">
                    <a:extLst>
                      <a:ext uri="{FF2B5EF4-FFF2-40B4-BE49-F238E27FC236}">
                        <a16:creationId xmlns:a16="http://schemas.microsoft.com/office/drawing/2014/main" id="{6A532902-8400-6F55-D5E2-B80E8E77DF9F}"/>
                      </a:ext>
                    </a:extLst>
                  </p:cNvPr>
                  <p:cNvSpPr/>
                  <p:nvPr/>
                </p:nvSpPr>
                <p:spPr>
                  <a:xfrm>
                    <a:off x="3786064" y="2592389"/>
                    <a:ext cx="253518" cy="323940"/>
                  </a:xfrm>
                  <a:custGeom>
                    <a:avLst/>
                    <a:gdLst/>
                    <a:ahLst/>
                    <a:cxnLst/>
                    <a:rect l="0" t="0" r="0" b="0"/>
                    <a:pathLst>
                      <a:path w="253518" h="323940">
                        <a:moveTo>
                          <a:pt x="211265" y="28168"/>
                        </a:moveTo>
                        <a:lnTo>
                          <a:pt x="239434" y="28168"/>
                        </a:lnTo>
                        <a:cubicBezTo>
                          <a:pt x="247212" y="28168"/>
                          <a:pt x="253518" y="34474"/>
                          <a:pt x="253518" y="42253"/>
                        </a:cubicBezTo>
                        <a:lnTo>
                          <a:pt x="253518" y="309855"/>
                        </a:lnTo>
                        <a:cubicBezTo>
                          <a:pt x="253518" y="317634"/>
                          <a:pt x="247212" y="323940"/>
                          <a:pt x="239434" y="323940"/>
                        </a:cubicBezTo>
                        <a:lnTo>
                          <a:pt x="14084" y="323940"/>
                        </a:lnTo>
                        <a:cubicBezTo>
                          <a:pt x="6305" y="323940"/>
                          <a:pt x="0" y="317634"/>
                          <a:pt x="0" y="309855"/>
                        </a:cubicBezTo>
                        <a:lnTo>
                          <a:pt x="0" y="42253"/>
                        </a:lnTo>
                        <a:cubicBezTo>
                          <a:pt x="0" y="34474"/>
                          <a:pt x="6305" y="28168"/>
                          <a:pt x="14084" y="28168"/>
                        </a:cubicBezTo>
                        <a:lnTo>
                          <a:pt x="42253" y="28168"/>
                        </a:lnTo>
                        <a:moveTo>
                          <a:pt x="154927" y="28168"/>
                        </a:moveTo>
                        <a:cubicBezTo>
                          <a:pt x="154927" y="12611"/>
                          <a:pt x="142316" y="0"/>
                          <a:pt x="126759" y="0"/>
                        </a:cubicBezTo>
                        <a:cubicBezTo>
                          <a:pt x="111202" y="0"/>
                          <a:pt x="98590" y="12611"/>
                          <a:pt x="98590" y="28168"/>
                        </a:cubicBezTo>
                        <a:lnTo>
                          <a:pt x="70421" y="28168"/>
                        </a:lnTo>
                        <a:lnTo>
                          <a:pt x="70421" y="70421"/>
                        </a:lnTo>
                        <a:lnTo>
                          <a:pt x="183096" y="70421"/>
                        </a:lnTo>
                        <a:lnTo>
                          <a:pt x="183096" y="28168"/>
                        </a:lnTo>
                        <a:close/>
                        <a:moveTo>
                          <a:pt x="70421" y="56337"/>
                        </a:moveTo>
                        <a:lnTo>
                          <a:pt x="35210" y="56337"/>
                        </a:lnTo>
                        <a:cubicBezTo>
                          <a:pt x="31321" y="56337"/>
                          <a:pt x="28168" y="59490"/>
                          <a:pt x="28168" y="63379"/>
                        </a:cubicBezTo>
                        <a:lnTo>
                          <a:pt x="28168" y="288729"/>
                        </a:lnTo>
                        <a:cubicBezTo>
                          <a:pt x="28168" y="292618"/>
                          <a:pt x="31321" y="295771"/>
                          <a:pt x="35210" y="295771"/>
                        </a:cubicBezTo>
                        <a:lnTo>
                          <a:pt x="169012" y="295771"/>
                        </a:lnTo>
                        <a:lnTo>
                          <a:pt x="169012" y="246476"/>
                        </a:lnTo>
                        <a:cubicBezTo>
                          <a:pt x="169012" y="242587"/>
                          <a:pt x="172165" y="239434"/>
                          <a:pt x="176054" y="239434"/>
                        </a:cubicBezTo>
                        <a:lnTo>
                          <a:pt x="225349" y="239434"/>
                        </a:lnTo>
                        <a:lnTo>
                          <a:pt x="225349" y="63379"/>
                        </a:lnTo>
                        <a:cubicBezTo>
                          <a:pt x="225349" y="59490"/>
                          <a:pt x="222196" y="56337"/>
                          <a:pt x="218307" y="56337"/>
                        </a:cubicBezTo>
                        <a:lnTo>
                          <a:pt x="183096" y="56337"/>
                        </a:lnTo>
                        <a:moveTo>
                          <a:pt x="225349" y="239434"/>
                        </a:moveTo>
                        <a:lnTo>
                          <a:pt x="169012" y="295771"/>
                        </a:lnTo>
                        <a:moveTo>
                          <a:pt x="176054" y="126759"/>
                        </a:moveTo>
                        <a:lnTo>
                          <a:pt x="164927" y="137885"/>
                        </a:lnTo>
                        <a:cubicBezTo>
                          <a:pt x="162283" y="140552"/>
                          <a:pt x="158683" y="142052"/>
                          <a:pt x="154927" y="142052"/>
                        </a:cubicBezTo>
                        <a:cubicBezTo>
                          <a:pt x="151172" y="142052"/>
                          <a:pt x="147572" y="140552"/>
                          <a:pt x="144928" y="137885"/>
                        </a:cubicBezTo>
                        <a:cubicBezTo>
                          <a:pt x="142260" y="134448"/>
                          <a:pt x="138152" y="132436"/>
                          <a:pt x="133801" y="132436"/>
                        </a:cubicBezTo>
                        <a:cubicBezTo>
                          <a:pt x="129449" y="132436"/>
                          <a:pt x="125342" y="134448"/>
                          <a:pt x="122674" y="137885"/>
                        </a:cubicBezTo>
                        <a:cubicBezTo>
                          <a:pt x="120030" y="140552"/>
                          <a:pt x="116430" y="142052"/>
                          <a:pt x="112674" y="142052"/>
                        </a:cubicBezTo>
                        <a:cubicBezTo>
                          <a:pt x="108919" y="142052"/>
                          <a:pt x="105319" y="140552"/>
                          <a:pt x="102674" y="137885"/>
                        </a:cubicBezTo>
                        <a:cubicBezTo>
                          <a:pt x="100166" y="134705"/>
                          <a:pt x="96410" y="132759"/>
                          <a:pt x="92366" y="132543"/>
                        </a:cubicBezTo>
                        <a:cubicBezTo>
                          <a:pt x="88322" y="132328"/>
                          <a:pt x="84380" y="133863"/>
                          <a:pt x="81548" y="136759"/>
                        </a:cubicBezTo>
                        <a:lnTo>
                          <a:pt x="70421" y="147885"/>
                        </a:lnTo>
                        <a:moveTo>
                          <a:pt x="176054" y="183096"/>
                        </a:moveTo>
                        <a:lnTo>
                          <a:pt x="164927" y="194223"/>
                        </a:lnTo>
                        <a:cubicBezTo>
                          <a:pt x="162283" y="196889"/>
                          <a:pt x="158683" y="198389"/>
                          <a:pt x="154927" y="198389"/>
                        </a:cubicBezTo>
                        <a:cubicBezTo>
                          <a:pt x="151172" y="198389"/>
                          <a:pt x="147572" y="196889"/>
                          <a:pt x="144928" y="194223"/>
                        </a:cubicBezTo>
                        <a:cubicBezTo>
                          <a:pt x="142260" y="190785"/>
                          <a:pt x="138152" y="188774"/>
                          <a:pt x="133801" y="188774"/>
                        </a:cubicBezTo>
                        <a:cubicBezTo>
                          <a:pt x="129449" y="188774"/>
                          <a:pt x="125342" y="190785"/>
                          <a:pt x="122674" y="194223"/>
                        </a:cubicBezTo>
                        <a:cubicBezTo>
                          <a:pt x="120030" y="196889"/>
                          <a:pt x="116430" y="198389"/>
                          <a:pt x="112674" y="198389"/>
                        </a:cubicBezTo>
                        <a:cubicBezTo>
                          <a:pt x="108919" y="198389"/>
                          <a:pt x="105319" y="196889"/>
                          <a:pt x="102674" y="194223"/>
                        </a:cubicBezTo>
                        <a:cubicBezTo>
                          <a:pt x="100166" y="191043"/>
                          <a:pt x="96410" y="189096"/>
                          <a:pt x="92366" y="188881"/>
                        </a:cubicBezTo>
                        <a:cubicBezTo>
                          <a:pt x="88322" y="188665"/>
                          <a:pt x="84380" y="190201"/>
                          <a:pt x="81548" y="193096"/>
                        </a:cubicBezTo>
                        <a:lnTo>
                          <a:pt x="70421" y="204223"/>
                        </a:lnTo>
                      </a:path>
                    </a:pathLst>
                  </a:custGeom>
                  <a:noFill/>
                  <a:ln w="8450">
                    <a:solidFill>
                      <a:srgbClr val="92BD39"/>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82" name="群組 81">
                  <a:extLst>
                    <a:ext uri="{FF2B5EF4-FFF2-40B4-BE49-F238E27FC236}">
                      <a16:creationId xmlns:a16="http://schemas.microsoft.com/office/drawing/2014/main" id="{0015068A-F8A3-9DE4-B205-C75B49D86F1D}"/>
                    </a:ext>
                  </a:extLst>
                </p:cNvPr>
                <p:cNvGrpSpPr/>
                <p:nvPr/>
              </p:nvGrpSpPr>
              <p:grpSpPr>
                <a:xfrm>
                  <a:off x="4436737" y="4331808"/>
                  <a:ext cx="2177298" cy="686994"/>
                  <a:chOff x="4436737" y="4331808"/>
                  <a:chExt cx="2177298" cy="686994"/>
                </a:xfrm>
              </p:grpSpPr>
              <p:sp>
                <p:nvSpPr>
                  <p:cNvPr id="94" name="Rounded Rectangle 12">
                    <a:extLst>
                      <a:ext uri="{FF2B5EF4-FFF2-40B4-BE49-F238E27FC236}">
                        <a16:creationId xmlns:a16="http://schemas.microsoft.com/office/drawing/2014/main" id="{DDC09C61-C34A-1695-6AB5-68BA6A74B24B}"/>
                      </a:ext>
                    </a:extLst>
                  </p:cNvPr>
                  <p:cNvSpPr/>
                  <p:nvPr/>
                </p:nvSpPr>
                <p:spPr>
                  <a:xfrm>
                    <a:off x="4436737" y="4331808"/>
                    <a:ext cx="2177298" cy="686994"/>
                  </a:xfrm>
                  <a:custGeom>
                    <a:avLst/>
                    <a:gdLst/>
                    <a:ahLst/>
                    <a:cxnLst/>
                    <a:rect l="0" t="0" r="0" b="0"/>
                    <a:pathLst>
                      <a:path w="1825414" h="609007">
                        <a:moveTo>
                          <a:pt x="24" y="304222"/>
                        </a:moveTo>
                        <a:lnTo>
                          <a:pt x="24" y="296334"/>
                        </a:lnTo>
                        <a:cubicBezTo>
                          <a:pt x="24" y="132674"/>
                          <a:pt x="132699" y="0"/>
                          <a:pt x="296359" y="0"/>
                        </a:cubicBezTo>
                        <a:lnTo>
                          <a:pt x="1529079" y="0"/>
                        </a:lnTo>
                        <a:cubicBezTo>
                          <a:pt x="1692739" y="0"/>
                          <a:pt x="1825414" y="132674"/>
                          <a:pt x="1825414" y="296334"/>
                        </a:cubicBezTo>
                        <a:lnTo>
                          <a:pt x="1825357" y="296334"/>
                        </a:lnTo>
                        <a:lnTo>
                          <a:pt x="1825357" y="304222"/>
                        </a:lnTo>
                        <a:moveTo>
                          <a:pt x="1825357" y="304222"/>
                        </a:moveTo>
                        <a:lnTo>
                          <a:pt x="1825357" y="309855"/>
                        </a:lnTo>
                        <a:moveTo>
                          <a:pt x="24" y="309855"/>
                        </a:moveTo>
                        <a:lnTo>
                          <a:pt x="24" y="304222"/>
                        </a:lnTo>
                        <a:moveTo>
                          <a:pt x="1825357" y="309855"/>
                        </a:moveTo>
                        <a:lnTo>
                          <a:pt x="1825357" y="317611"/>
                        </a:lnTo>
                        <a:cubicBezTo>
                          <a:pt x="1825357" y="478544"/>
                          <a:pt x="1692685" y="609007"/>
                          <a:pt x="1529028" y="609007"/>
                        </a:cubicBezTo>
                        <a:lnTo>
                          <a:pt x="296329" y="609007"/>
                        </a:lnTo>
                        <a:cubicBezTo>
                          <a:pt x="132672" y="609007"/>
                          <a:pt x="0" y="478544"/>
                          <a:pt x="0" y="317611"/>
                        </a:cubicBezTo>
                        <a:lnTo>
                          <a:pt x="0" y="309855"/>
                        </a:lnTo>
                        <a:lnTo>
                          <a:pt x="56" y="309855"/>
                        </a:lnTo>
                      </a:path>
                    </a:pathLst>
                  </a:custGeom>
                  <a:noFill/>
                  <a:ln w="8450">
                    <a:solidFill>
                      <a:srgbClr val="1EABDA"/>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95" name="Rounded Rectangle 33">
                    <a:extLst>
                      <a:ext uri="{FF2B5EF4-FFF2-40B4-BE49-F238E27FC236}">
                        <a16:creationId xmlns:a16="http://schemas.microsoft.com/office/drawing/2014/main" id="{545B3C0C-44BF-A9FE-D7A1-107AF63E849E}"/>
                      </a:ext>
                    </a:extLst>
                  </p:cNvPr>
                  <p:cNvSpPr/>
                  <p:nvPr/>
                </p:nvSpPr>
                <p:spPr>
                  <a:xfrm>
                    <a:off x="4504532" y="4470468"/>
                    <a:ext cx="330819" cy="327531"/>
                  </a:xfrm>
                  <a:custGeom>
                    <a:avLst/>
                    <a:gdLst/>
                    <a:ahLst/>
                    <a:cxnLst/>
                    <a:rect l="0" t="0" r="0" b="0"/>
                    <a:pathLst>
                      <a:path w="330819" h="327531">
                        <a:moveTo>
                          <a:pt x="246310" y="214856"/>
                        </a:moveTo>
                        <a:cubicBezTo>
                          <a:pt x="246310" y="189195"/>
                          <a:pt x="283803" y="174378"/>
                          <a:pt x="323478" y="172744"/>
                        </a:cubicBezTo>
                        <a:cubicBezTo>
                          <a:pt x="325347" y="172664"/>
                          <a:pt x="327170" y="173330"/>
                          <a:pt x="328546" y="174596"/>
                        </a:cubicBezTo>
                        <a:cubicBezTo>
                          <a:pt x="329923" y="175861"/>
                          <a:pt x="330740" y="177622"/>
                          <a:pt x="330816" y="179491"/>
                        </a:cubicBezTo>
                        <a:lnTo>
                          <a:pt x="330816" y="292461"/>
                        </a:lnTo>
                        <a:cubicBezTo>
                          <a:pt x="330819" y="296243"/>
                          <a:pt x="327835" y="299352"/>
                          <a:pt x="324056" y="299503"/>
                        </a:cubicBezTo>
                        <a:cubicBezTo>
                          <a:pt x="295656" y="299443"/>
                          <a:pt x="268138" y="309363"/>
                          <a:pt x="246310" y="327531"/>
                        </a:cubicBezTo>
                        <a:cubicBezTo>
                          <a:pt x="224491" y="309345"/>
                          <a:pt x="196968" y="299418"/>
                          <a:pt x="168565" y="299489"/>
                        </a:cubicBezTo>
                        <a:cubicBezTo>
                          <a:pt x="164786" y="299338"/>
                          <a:pt x="161801" y="296229"/>
                          <a:pt x="161804" y="292447"/>
                        </a:cubicBezTo>
                        <a:lnTo>
                          <a:pt x="161804" y="179772"/>
                        </a:lnTo>
                        <a:cubicBezTo>
                          <a:pt x="161804" y="175883"/>
                          <a:pt x="164957" y="172730"/>
                          <a:pt x="168846" y="172730"/>
                        </a:cubicBezTo>
                        <a:lnTo>
                          <a:pt x="169142" y="172730"/>
                        </a:lnTo>
                        <a:cubicBezTo>
                          <a:pt x="208832" y="174378"/>
                          <a:pt x="246310" y="189195"/>
                          <a:pt x="246310" y="214856"/>
                        </a:cubicBezTo>
                        <a:close/>
                        <a:moveTo>
                          <a:pt x="246324" y="214856"/>
                        </a:moveTo>
                        <a:lnTo>
                          <a:pt x="246324" y="327531"/>
                        </a:lnTo>
                        <a:moveTo>
                          <a:pt x="126340" y="283673"/>
                        </a:moveTo>
                        <a:cubicBezTo>
                          <a:pt x="52206" y="272287"/>
                          <a:pt x="0" y="204803"/>
                          <a:pt x="7601" y="130186"/>
                        </a:cubicBezTo>
                        <a:cubicBezTo>
                          <a:pt x="15203" y="55569"/>
                          <a:pt x="79947" y="0"/>
                          <a:pt x="154853" y="3798"/>
                        </a:cubicBezTo>
                        <a:cubicBezTo>
                          <a:pt x="229760" y="7597"/>
                          <a:pt x="288549" y="69432"/>
                          <a:pt x="288563" y="144435"/>
                        </a:cubicBezTo>
                        <a:moveTo>
                          <a:pt x="147706" y="59914"/>
                        </a:moveTo>
                        <a:lnTo>
                          <a:pt x="147692" y="144435"/>
                        </a:lnTo>
                        <a:lnTo>
                          <a:pt x="98720" y="119942"/>
                        </a:lnTo>
                      </a:path>
                    </a:pathLst>
                  </a:custGeom>
                  <a:noFill/>
                  <a:ln w="8450">
                    <a:solidFill>
                      <a:srgbClr val="1EABDA"/>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83" name="群組 82">
                  <a:extLst>
                    <a:ext uri="{FF2B5EF4-FFF2-40B4-BE49-F238E27FC236}">
                      <a16:creationId xmlns:a16="http://schemas.microsoft.com/office/drawing/2014/main" id="{9880252D-776B-D596-CCE2-C3963B96DD4E}"/>
                    </a:ext>
                  </a:extLst>
                </p:cNvPr>
                <p:cNvGrpSpPr/>
                <p:nvPr/>
              </p:nvGrpSpPr>
              <p:grpSpPr>
                <a:xfrm>
                  <a:off x="2534719" y="1447331"/>
                  <a:ext cx="2578103" cy="731140"/>
                  <a:chOff x="2534719" y="1447331"/>
                  <a:chExt cx="2578103" cy="731140"/>
                </a:xfrm>
              </p:grpSpPr>
              <p:sp>
                <p:nvSpPr>
                  <p:cNvPr id="91" name="Rounded Rectangle 3">
                    <a:extLst>
                      <a:ext uri="{FF2B5EF4-FFF2-40B4-BE49-F238E27FC236}">
                        <a16:creationId xmlns:a16="http://schemas.microsoft.com/office/drawing/2014/main" id="{84411064-16A3-20D4-F04B-F8C022E50287}"/>
                      </a:ext>
                    </a:extLst>
                  </p:cNvPr>
                  <p:cNvSpPr/>
                  <p:nvPr/>
                </p:nvSpPr>
                <p:spPr>
                  <a:xfrm>
                    <a:off x="2534719" y="1447331"/>
                    <a:ext cx="2578103" cy="731140"/>
                  </a:xfrm>
                  <a:custGeom>
                    <a:avLst/>
                    <a:gdLst/>
                    <a:ahLst/>
                    <a:cxnLst/>
                    <a:rect l="0" t="0" r="0" b="0"/>
                    <a:pathLst>
                      <a:path w="1825389" h="681683">
                        <a:moveTo>
                          <a:pt x="1825389" y="377460"/>
                        </a:moveTo>
                        <a:lnTo>
                          <a:pt x="1825389" y="385348"/>
                        </a:lnTo>
                        <a:cubicBezTo>
                          <a:pt x="1825389" y="549008"/>
                          <a:pt x="1692714" y="681683"/>
                          <a:pt x="1529054" y="681683"/>
                        </a:cubicBezTo>
                        <a:lnTo>
                          <a:pt x="296334" y="681683"/>
                        </a:lnTo>
                        <a:cubicBezTo>
                          <a:pt x="132674" y="681683"/>
                          <a:pt x="0" y="549008"/>
                          <a:pt x="0" y="385348"/>
                        </a:cubicBezTo>
                        <a:lnTo>
                          <a:pt x="56" y="385348"/>
                        </a:lnTo>
                        <a:lnTo>
                          <a:pt x="56" y="377460"/>
                        </a:lnTo>
                        <a:moveTo>
                          <a:pt x="56" y="377460"/>
                        </a:moveTo>
                        <a:lnTo>
                          <a:pt x="56" y="304222"/>
                        </a:lnTo>
                        <a:moveTo>
                          <a:pt x="1825389" y="304222"/>
                        </a:moveTo>
                        <a:lnTo>
                          <a:pt x="1825389" y="377460"/>
                        </a:lnTo>
                        <a:moveTo>
                          <a:pt x="0" y="304222"/>
                        </a:moveTo>
                        <a:lnTo>
                          <a:pt x="0" y="296334"/>
                        </a:lnTo>
                        <a:cubicBezTo>
                          <a:pt x="0" y="132674"/>
                          <a:pt x="132675" y="0"/>
                          <a:pt x="296334" y="0"/>
                        </a:cubicBezTo>
                        <a:lnTo>
                          <a:pt x="1529054" y="0"/>
                        </a:lnTo>
                        <a:cubicBezTo>
                          <a:pt x="1692714" y="0"/>
                          <a:pt x="1825389" y="132674"/>
                          <a:pt x="1825389" y="296334"/>
                        </a:cubicBezTo>
                        <a:lnTo>
                          <a:pt x="1825389" y="304222"/>
                        </a:lnTo>
                        <a:lnTo>
                          <a:pt x="1825333" y="304222"/>
                        </a:lnTo>
                      </a:path>
                    </a:pathLst>
                  </a:custGeom>
                  <a:noFill/>
                  <a:ln w="8450">
                    <a:solidFill>
                      <a:srgbClr val="E0CB15"/>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92" name="TextBox 28">
                    <a:extLst>
                      <a:ext uri="{FF2B5EF4-FFF2-40B4-BE49-F238E27FC236}">
                        <a16:creationId xmlns:a16="http://schemas.microsoft.com/office/drawing/2014/main" id="{6767CF21-FB15-68E2-BA44-19E1F45E0735}"/>
                      </a:ext>
                    </a:extLst>
                  </p:cNvPr>
                  <p:cNvSpPr txBox="1"/>
                  <p:nvPr/>
                </p:nvSpPr>
                <p:spPr>
                  <a:xfrm>
                    <a:off x="3453576" y="1579060"/>
                    <a:ext cx="820738" cy="198581"/>
                  </a:xfrm>
                  <a:prstGeom prst="rect">
                    <a:avLst/>
                  </a:prstGeom>
                  <a:noFill/>
                  <a:ln>
                    <a:noFill/>
                  </a:ln>
                </p:spPr>
                <p:txBody>
                  <a:bodyPr wrap="none" lIns="0" tIns="0" rIns="0" bIns="0" anchor="t">
                    <a:spAutoFit/>
                  </a:bodyPr>
                  <a:lstStyle/>
                  <a:p>
                    <a:pPr marL="0" marR="0" lvl="0" indent="0" algn="r" defTabSz="914400" rtl="0" eaLnBrk="1" fontAlgn="base" latinLnBrk="0" hangingPunct="1">
                      <a:lnSpc>
                        <a:spcPct val="80000"/>
                      </a:lnSpc>
                      <a:spcBef>
                        <a:spcPct val="20000"/>
                      </a:spcBef>
                      <a:spcAft>
                        <a:spcPct val="0"/>
                      </a:spcAft>
                      <a:buClr>
                        <a:srgbClr val="0563C1"/>
                      </a:buClr>
                      <a:buSzPct val="75000"/>
                      <a:buNone/>
                      <a:tabLst/>
                      <a:defRPr/>
                    </a:pPr>
                    <a:r>
                      <a:rPr kumimoji="1" sz="1600" b="1" u="none" strike="noStrike" kern="1200" cap="none" spc="0" normalizeH="0" baseline="0" noProof="0" dirty="0" err="1">
                        <a:ln>
                          <a:noFill/>
                        </a:ln>
                        <a:solidFill>
                          <a:schemeClr val="tx1"/>
                        </a:solidFill>
                        <a:effectLst/>
                        <a:uLnTx/>
                        <a:uFillTx/>
                        <a:latin typeface="Roboto"/>
                        <a:ea typeface="標楷體" panose="03000509000000000000" pitchFamily="65" charset="-120"/>
                        <a:cs typeface="+mn-cs"/>
                      </a:rPr>
                      <a:t>診斷結果</a:t>
                    </a:r>
                    <a:endParaRPr kumimoji="1" sz="1600" b="1" u="none" strike="noStrike" kern="1200" cap="none" spc="0" normalizeH="0" baseline="0" noProof="0" dirty="0">
                      <a:ln>
                        <a:noFill/>
                      </a:ln>
                      <a:solidFill>
                        <a:schemeClr val="tx1"/>
                      </a:solidFill>
                      <a:effectLst/>
                      <a:uLnTx/>
                      <a:uFillTx/>
                      <a:latin typeface="Roboto"/>
                      <a:ea typeface="標楷體" panose="03000509000000000000" pitchFamily="65" charset="-120"/>
                      <a:cs typeface="+mn-cs"/>
                    </a:endParaRPr>
                  </a:p>
                </p:txBody>
              </p:sp>
              <p:sp>
                <p:nvSpPr>
                  <p:cNvPr id="93" name="Rounded Rectangle 34">
                    <a:extLst>
                      <a:ext uri="{FF2B5EF4-FFF2-40B4-BE49-F238E27FC236}">
                        <a16:creationId xmlns:a16="http://schemas.microsoft.com/office/drawing/2014/main" id="{FE802C16-8F3E-9046-78C0-70660D5EE83C}"/>
                      </a:ext>
                    </a:extLst>
                  </p:cNvPr>
                  <p:cNvSpPr/>
                  <p:nvPr/>
                </p:nvSpPr>
                <p:spPr>
                  <a:xfrm>
                    <a:off x="4707181" y="1621977"/>
                    <a:ext cx="327461" cy="327461"/>
                  </a:xfrm>
                  <a:custGeom>
                    <a:avLst/>
                    <a:gdLst/>
                    <a:ahLst/>
                    <a:cxnLst/>
                    <a:rect l="0" t="0" r="0" b="0"/>
                    <a:pathLst>
                      <a:path w="327461" h="327461">
                        <a:moveTo>
                          <a:pt x="257039" y="231687"/>
                        </a:moveTo>
                        <a:cubicBezTo>
                          <a:pt x="257039" y="231687"/>
                          <a:pt x="249997" y="211969"/>
                          <a:pt x="196476" y="209152"/>
                        </a:cubicBezTo>
                        <a:cubicBezTo>
                          <a:pt x="190843" y="209152"/>
                          <a:pt x="186617" y="211969"/>
                          <a:pt x="186617" y="216194"/>
                        </a:cubicBezTo>
                        <a:lnTo>
                          <a:pt x="186617" y="297884"/>
                        </a:lnTo>
                        <a:cubicBezTo>
                          <a:pt x="186617" y="302109"/>
                          <a:pt x="190843" y="304926"/>
                          <a:pt x="195068" y="304926"/>
                        </a:cubicBezTo>
                        <a:cubicBezTo>
                          <a:pt x="249997" y="306334"/>
                          <a:pt x="257039" y="327461"/>
                          <a:pt x="257039" y="327461"/>
                        </a:cubicBezTo>
                        <a:close/>
                        <a:moveTo>
                          <a:pt x="257039" y="231687"/>
                        </a:moveTo>
                        <a:cubicBezTo>
                          <a:pt x="257039" y="231687"/>
                          <a:pt x="264081" y="211969"/>
                          <a:pt x="317602" y="209152"/>
                        </a:cubicBezTo>
                        <a:cubicBezTo>
                          <a:pt x="323236" y="209152"/>
                          <a:pt x="327461" y="211969"/>
                          <a:pt x="327461" y="216194"/>
                        </a:cubicBezTo>
                        <a:lnTo>
                          <a:pt x="327461" y="297884"/>
                        </a:lnTo>
                        <a:cubicBezTo>
                          <a:pt x="327461" y="302109"/>
                          <a:pt x="323236" y="304926"/>
                          <a:pt x="319010" y="304926"/>
                        </a:cubicBezTo>
                        <a:cubicBezTo>
                          <a:pt x="264081" y="306334"/>
                          <a:pt x="257039" y="327461"/>
                          <a:pt x="257039" y="327461"/>
                        </a:cubicBezTo>
                        <a:moveTo>
                          <a:pt x="300701" y="171124"/>
                        </a:moveTo>
                        <a:lnTo>
                          <a:pt x="300701" y="30281"/>
                        </a:lnTo>
                        <a:cubicBezTo>
                          <a:pt x="300701" y="19013"/>
                          <a:pt x="292250" y="10563"/>
                          <a:pt x="280982" y="10563"/>
                        </a:cubicBezTo>
                        <a:lnTo>
                          <a:pt x="30281" y="10563"/>
                        </a:lnTo>
                        <a:cubicBezTo>
                          <a:pt x="19013" y="10563"/>
                          <a:pt x="10563" y="19013"/>
                          <a:pt x="10563" y="30281"/>
                        </a:cubicBezTo>
                        <a:lnTo>
                          <a:pt x="10563" y="223237"/>
                        </a:lnTo>
                        <a:cubicBezTo>
                          <a:pt x="10563" y="234504"/>
                          <a:pt x="19013" y="242955"/>
                          <a:pt x="30281" y="242955"/>
                        </a:cubicBezTo>
                        <a:lnTo>
                          <a:pt x="140138" y="242955"/>
                        </a:lnTo>
                        <a:moveTo>
                          <a:pt x="0" y="0"/>
                        </a:moveTo>
                        <a:moveTo>
                          <a:pt x="121829" y="242955"/>
                        </a:moveTo>
                        <a:lnTo>
                          <a:pt x="111970" y="299292"/>
                        </a:lnTo>
                        <a:moveTo>
                          <a:pt x="136617" y="299292"/>
                        </a:moveTo>
                        <a:lnTo>
                          <a:pt x="97886" y="299292"/>
                        </a:lnTo>
                        <a:moveTo>
                          <a:pt x="0" y="0"/>
                        </a:moveTo>
                        <a:moveTo>
                          <a:pt x="199892" y="169012"/>
                        </a:moveTo>
                        <a:lnTo>
                          <a:pt x="167282" y="71185"/>
                        </a:lnTo>
                        <a:cubicBezTo>
                          <a:pt x="165610" y="66170"/>
                          <a:pt x="160918" y="62787"/>
                          <a:pt x="155632" y="62787"/>
                        </a:cubicBezTo>
                        <a:lnTo>
                          <a:pt x="155632" y="62787"/>
                        </a:lnTo>
                        <a:cubicBezTo>
                          <a:pt x="150344" y="62787"/>
                          <a:pt x="145652" y="66170"/>
                          <a:pt x="143980" y="71185"/>
                        </a:cubicBezTo>
                        <a:lnTo>
                          <a:pt x="111371" y="169012"/>
                        </a:lnTo>
                        <a:moveTo>
                          <a:pt x="188089" y="133604"/>
                        </a:moveTo>
                        <a:lnTo>
                          <a:pt x="123174" y="133604"/>
                        </a:lnTo>
                      </a:path>
                    </a:pathLst>
                  </a:custGeom>
                  <a:noFill/>
                  <a:ln w="8450">
                    <a:solidFill>
                      <a:srgbClr val="E0CB15"/>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84" name="群組 83">
                  <a:extLst>
                    <a:ext uri="{FF2B5EF4-FFF2-40B4-BE49-F238E27FC236}">
                      <a16:creationId xmlns:a16="http://schemas.microsoft.com/office/drawing/2014/main" id="{C4BAF5E6-B01F-8DF3-7CEE-D6117AF5B912}"/>
                    </a:ext>
                  </a:extLst>
                </p:cNvPr>
                <p:cNvGrpSpPr/>
                <p:nvPr/>
              </p:nvGrpSpPr>
              <p:grpSpPr>
                <a:xfrm>
                  <a:off x="3490267" y="5238840"/>
                  <a:ext cx="2564303" cy="766189"/>
                  <a:chOff x="3490267" y="5238840"/>
                  <a:chExt cx="2564303" cy="766189"/>
                </a:xfrm>
              </p:grpSpPr>
              <p:sp>
                <p:nvSpPr>
                  <p:cNvPr id="89" name="Rounded Rectangle 15">
                    <a:extLst>
                      <a:ext uri="{FF2B5EF4-FFF2-40B4-BE49-F238E27FC236}">
                        <a16:creationId xmlns:a16="http://schemas.microsoft.com/office/drawing/2014/main" id="{152CD2BF-E958-8483-4266-7BD165FE84FB}"/>
                      </a:ext>
                    </a:extLst>
                  </p:cNvPr>
                  <p:cNvSpPr/>
                  <p:nvPr/>
                </p:nvSpPr>
                <p:spPr>
                  <a:xfrm>
                    <a:off x="3490267" y="5238840"/>
                    <a:ext cx="2564303" cy="766189"/>
                  </a:xfrm>
                  <a:custGeom>
                    <a:avLst/>
                    <a:gdLst/>
                    <a:ahLst/>
                    <a:cxnLst/>
                    <a:rect l="0" t="0" r="0" b="0"/>
                    <a:pathLst>
                      <a:path w="1825414" h="676612">
                        <a:moveTo>
                          <a:pt x="24" y="304222"/>
                        </a:moveTo>
                        <a:lnTo>
                          <a:pt x="24" y="296334"/>
                        </a:lnTo>
                        <a:cubicBezTo>
                          <a:pt x="24" y="132674"/>
                          <a:pt x="132699" y="0"/>
                          <a:pt x="296359" y="0"/>
                        </a:cubicBezTo>
                        <a:lnTo>
                          <a:pt x="1529079" y="0"/>
                        </a:lnTo>
                        <a:cubicBezTo>
                          <a:pt x="1692739" y="0"/>
                          <a:pt x="1825414" y="132674"/>
                          <a:pt x="1825414" y="296334"/>
                        </a:cubicBezTo>
                        <a:lnTo>
                          <a:pt x="1825357" y="296334"/>
                        </a:lnTo>
                        <a:lnTo>
                          <a:pt x="1825357" y="304222"/>
                        </a:lnTo>
                        <a:moveTo>
                          <a:pt x="1825357" y="304222"/>
                        </a:moveTo>
                        <a:lnTo>
                          <a:pt x="1825357" y="377460"/>
                        </a:lnTo>
                        <a:moveTo>
                          <a:pt x="24" y="377460"/>
                        </a:moveTo>
                        <a:lnTo>
                          <a:pt x="24" y="304222"/>
                        </a:lnTo>
                        <a:moveTo>
                          <a:pt x="1825357" y="377460"/>
                        </a:moveTo>
                        <a:lnTo>
                          <a:pt x="1825357" y="385216"/>
                        </a:lnTo>
                        <a:cubicBezTo>
                          <a:pt x="1825357" y="546149"/>
                          <a:pt x="1692685" y="676612"/>
                          <a:pt x="1529028" y="676612"/>
                        </a:cubicBezTo>
                        <a:lnTo>
                          <a:pt x="296329" y="676612"/>
                        </a:lnTo>
                        <a:cubicBezTo>
                          <a:pt x="132672" y="676612"/>
                          <a:pt x="0" y="546149"/>
                          <a:pt x="0" y="385216"/>
                        </a:cubicBezTo>
                        <a:lnTo>
                          <a:pt x="0" y="377460"/>
                        </a:lnTo>
                        <a:lnTo>
                          <a:pt x="56" y="377460"/>
                        </a:lnTo>
                      </a:path>
                    </a:pathLst>
                  </a:custGeom>
                  <a:noFill/>
                  <a:ln w="8450">
                    <a:solidFill>
                      <a:srgbClr val="4E88E7"/>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90" name="Rounded Rectangle 35">
                    <a:extLst>
                      <a:ext uri="{FF2B5EF4-FFF2-40B4-BE49-F238E27FC236}">
                        <a16:creationId xmlns:a16="http://schemas.microsoft.com/office/drawing/2014/main" id="{D0928B1F-EFB8-6EB6-6408-E8F283110DB9}"/>
                      </a:ext>
                    </a:extLst>
                  </p:cNvPr>
                  <p:cNvSpPr/>
                  <p:nvPr/>
                </p:nvSpPr>
                <p:spPr>
                  <a:xfrm>
                    <a:off x="3564940" y="5414895"/>
                    <a:ext cx="323940" cy="323940"/>
                  </a:xfrm>
                  <a:custGeom>
                    <a:avLst/>
                    <a:gdLst/>
                    <a:ahLst/>
                    <a:cxnLst/>
                    <a:rect l="0" t="0" r="0" b="0"/>
                    <a:pathLst>
                      <a:path w="323940" h="323940">
                        <a:moveTo>
                          <a:pt x="261969" y="145913"/>
                        </a:moveTo>
                        <a:cubicBezTo>
                          <a:pt x="288729" y="69435"/>
                          <a:pt x="220561" y="0"/>
                          <a:pt x="133801" y="0"/>
                        </a:cubicBezTo>
                        <a:cubicBezTo>
                          <a:pt x="59858" y="0"/>
                          <a:pt x="0" y="50422"/>
                          <a:pt x="0" y="112674"/>
                        </a:cubicBezTo>
                        <a:cubicBezTo>
                          <a:pt x="0" y="159575"/>
                          <a:pt x="34084" y="199716"/>
                          <a:pt x="82534" y="216617"/>
                        </a:cubicBezTo>
                        <a:cubicBezTo>
                          <a:pt x="93577" y="220673"/>
                          <a:pt x="105848" y="219643"/>
                          <a:pt x="116061" y="213803"/>
                        </a:cubicBezTo>
                        <a:cubicBezTo>
                          <a:pt x="126274" y="207964"/>
                          <a:pt x="133386" y="197910"/>
                          <a:pt x="135491" y="186336"/>
                        </a:cubicBezTo>
                        <a:cubicBezTo>
                          <a:pt x="138634" y="173871"/>
                          <a:pt x="147280" y="163515"/>
                          <a:pt x="158984" y="158197"/>
                        </a:cubicBezTo>
                        <a:cubicBezTo>
                          <a:pt x="170688" y="152880"/>
                          <a:pt x="184175" y="153180"/>
                          <a:pt x="195631" y="159012"/>
                        </a:cubicBezTo>
                        <a:moveTo>
                          <a:pt x="42253" y="140843"/>
                        </a:moveTo>
                        <a:cubicBezTo>
                          <a:pt x="42253" y="129175"/>
                          <a:pt x="51711" y="119717"/>
                          <a:pt x="63379" y="119717"/>
                        </a:cubicBezTo>
                        <a:cubicBezTo>
                          <a:pt x="75047" y="119717"/>
                          <a:pt x="84506" y="129175"/>
                          <a:pt x="84506" y="140843"/>
                        </a:cubicBezTo>
                        <a:cubicBezTo>
                          <a:pt x="84506" y="152511"/>
                          <a:pt x="75047" y="161970"/>
                          <a:pt x="63379" y="161970"/>
                        </a:cubicBezTo>
                        <a:cubicBezTo>
                          <a:pt x="51711" y="161970"/>
                          <a:pt x="42253" y="152511"/>
                          <a:pt x="42253" y="140843"/>
                        </a:cubicBezTo>
                        <a:moveTo>
                          <a:pt x="63379" y="70421"/>
                        </a:moveTo>
                        <a:cubicBezTo>
                          <a:pt x="63379" y="58753"/>
                          <a:pt x="72838" y="49295"/>
                          <a:pt x="84506" y="49295"/>
                        </a:cubicBezTo>
                        <a:cubicBezTo>
                          <a:pt x="96174" y="49295"/>
                          <a:pt x="105632" y="58753"/>
                          <a:pt x="105632" y="70421"/>
                        </a:cubicBezTo>
                        <a:cubicBezTo>
                          <a:pt x="105632" y="82089"/>
                          <a:pt x="96174" y="91548"/>
                          <a:pt x="84506" y="91548"/>
                        </a:cubicBezTo>
                        <a:cubicBezTo>
                          <a:pt x="72838" y="91548"/>
                          <a:pt x="63379" y="82089"/>
                          <a:pt x="63379" y="70421"/>
                        </a:cubicBezTo>
                        <a:moveTo>
                          <a:pt x="133801" y="52816"/>
                        </a:moveTo>
                        <a:cubicBezTo>
                          <a:pt x="133801" y="43093"/>
                          <a:pt x="141683" y="35210"/>
                          <a:pt x="151406" y="35210"/>
                        </a:cubicBezTo>
                        <a:cubicBezTo>
                          <a:pt x="161130" y="35210"/>
                          <a:pt x="169012" y="43093"/>
                          <a:pt x="169012" y="52816"/>
                        </a:cubicBezTo>
                        <a:cubicBezTo>
                          <a:pt x="169012" y="62539"/>
                          <a:pt x="161130" y="70421"/>
                          <a:pt x="151406" y="70421"/>
                        </a:cubicBezTo>
                        <a:cubicBezTo>
                          <a:pt x="141683" y="70421"/>
                          <a:pt x="133801" y="62539"/>
                          <a:pt x="133801" y="52816"/>
                        </a:cubicBezTo>
                        <a:moveTo>
                          <a:pt x="197181" y="88027"/>
                        </a:moveTo>
                        <a:cubicBezTo>
                          <a:pt x="197181" y="78304"/>
                          <a:pt x="205063" y="70421"/>
                          <a:pt x="214786" y="70421"/>
                        </a:cubicBezTo>
                        <a:cubicBezTo>
                          <a:pt x="224509" y="70421"/>
                          <a:pt x="232391" y="78304"/>
                          <a:pt x="232391" y="88027"/>
                        </a:cubicBezTo>
                        <a:cubicBezTo>
                          <a:pt x="232391" y="97750"/>
                          <a:pt x="224509" y="105632"/>
                          <a:pt x="214786" y="105632"/>
                        </a:cubicBezTo>
                        <a:cubicBezTo>
                          <a:pt x="205063" y="105632"/>
                          <a:pt x="197181" y="97750"/>
                          <a:pt x="197181" y="88027"/>
                        </a:cubicBezTo>
                        <a:moveTo>
                          <a:pt x="234222" y="177040"/>
                        </a:moveTo>
                        <a:lnTo>
                          <a:pt x="156054" y="209575"/>
                        </a:lnTo>
                        <a:cubicBezTo>
                          <a:pt x="155372" y="209859"/>
                          <a:pt x="154927" y="210526"/>
                          <a:pt x="154927" y="211265"/>
                        </a:cubicBezTo>
                        <a:cubicBezTo>
                          <a:pt x="154927" y="212004"/>
                          <a:pt x="155372" y="212671"/>
                          <a:pt x="156054" y="212955"/>
                        </a:cubicBezTo>
                        <a:lnTo>
                          <a:pt x="234222" y="245490"/>
                        </a:lnTo>
                        <a:cubicBezTo>
                          <a:pt x="237569" y="246823"/>
                          <a:pt x="241299" y="246823"/>
                          <a:pt x="244645" y="245490"/>
                        </a:cubicBezTo>
                        <a:lnTo>
                          <a:pt x="323940" y="211265"/>
                        </a:lnTo>
                        <a:lnTo>
                          <a:pt x="244645" y="177040"/>
                        </a:lnTo>
                        <a:cubicBezTo>
                          <a:pt x="241299" y="175707"/>
                          <a:pt x="237569" y="175707"/>
                          <a:pt x="234222" y="177040"/>
                        </a:cubicBezTo>
                        <a:close/>
                        <a:moveTo>
                          <a:pt x="183096" y="253518"/>
                        </a:moveTo>
                        <a:lnTo>
                          <a:pt x="183096" y="288729"/>
                        </a:lnTo>
                        <a:cubicBezTo>
                          <a:pt x="200616" y="297496"/>
                          <a:pt x="219849" y="302304"/>
                          <a:pt x="239434" y="302813"/>
                        </a:cubicBezTo>
                        <a:cubicBezTo>
                          <a:pt x="259018" y="302304"/>
                          <a:pt x="278251" y="297496"/>
                          <a:pt x="295771" y="288729"/>
                        </a:cubicBezTo>
                        <a:lnTo>
                          <a:pt x="295771" y="253518"/>
                        </a:lnTo>
                        <a:moveTo>
                          <a:pt x="323940" y="211265"/>
                        </a:moveTo>
                        <a:lnTo>
                          <a:pt x="323940" y="281687"/>
                        </a:lnTo>
                        <a:moveTo>
                          <a:pt x="323940" y="309855"/>
                        </a:moveTo>
                        <a:lnTo>
                          <a:pt x="323940" y="323940"/>
                        </a:lnTo>
                      </a:path>
                    </a:pathLst>
                  </a:custGeom>
                  <a:noFill/>
                  <a:ln w="8450">
                    <a:solidFill>
                      <a:srgbClr val="4E88E7"/>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nvGrpSpPr>
                <p:cNvPr id="85" name="群組 84">
                  <a:extLst>
                    <a:ext uri="{FF2B5EF4-FFF2-40B4-BE49-F238E27FC236}">
                      <a16:creationId xmlns:a16="http://schemas.microsoft.com/office/drawing/2014/main" id="{E6FA0E8E-3A79-8587-1B35-F3ACE4503989}"/>
                    </a:ext>
                  </a:extLst>
                </p:cNvPr>
                <p:cNvGrpSpPr/>
                <p:nvPr/>
              </p:nvGrpSpPr>
              <p:grpSpPr>
                <a:xfrm>
                  <a:off x="5092933" y="3324776"/>
                  <a:ext cx="2473532" cy="715808"/>
                  <a:chOff x="5092933" y="3324776"/>
                  <a:chExt cx="2473532" cy="715808"/>
                </a:xfrm>
              </p:grpSpPr>
              <p:sp>
                <p:nvSpPr>
                  <p:cNvPr id="86" name="Rounded Rectangle 9">
                    <a:extLst>
                      <a:ext uri="{FF2B5EF4-FFF2-40B4-BE49-F238E27FC236}">
                        <a16:creationId xmlns:a16="http://schemas.microsoft.com/office/drawing/2014/main" id="{CC2E247F-3F64-4EDC-5D5A-547D59DF2945}"/>
                      </a:ext>
                    </a:extLst>
                  </p:cNvPr>
                  <p:cNvSpPr/>
                  <p:nvPr/>
                </p:nvSpPr>
                <p:spPr>
                  <a:xfrm>
                    <a:off x="5092933" y="3324776"/>
                    <a:ext cx="2473532" cy="715808"/>
                  </a:xfrm>
                  <a:custGeom>
                    <a:avLst/>
                    <a:gdLst/>
                    <a:ahLst/>
                    <a:cxnLst/>
                    <a:rect l="0" t="0" r="0" b="0"/>
                    <a:pathLst>
                      <a:path w="1825414" h="676612">
                        <a:moveTo>
                          <a:pt x="24" y="304222"/>
                        </a:moveTo>
                        <a:lnTo>
                          <a:pt x="24" y="296334"/>
                        </a:lnTo>
                        <a:cubicBezTo>
                          <a:pt x="24" y="132674"/>
                          <a:pt x="132699" y="0"/>
                          <a:pt x="296359" y="0"/>
                        </a:cubicBezTo>
                        <a:lnTo>
                          <a:pt x="1529079" y="0"/>
                        </a:lnTo>
                        <a:cubicBezTo>
                          <a:pt x="1692739" y="0"/>
                          <a:pt x="1825414" y="132674"/>
                          <a:pt x="1825414" y="296334"/>
                        </a:cubicBezTo>
                        <a:lnTo>
                          <a:pt x="1825357" y="296334"/>
                        </a:lnTo>
                        <a:lnTo>
                          <a:pt x="1825357" y="304222"/>
                        </a:lnTo>
                        <a:moveTo>
                          <a:pt x="1825357" y="304222"/>
                        </a:moveTo>
                        <a:lnTo>
                          <a:pt x="1825357" y="377460"/>
                        </a:lnTo>
                        <a:moveTo>
                          <a:pt x="24" y="377460"/>
                        </a:moveTo>
                        <a:lnTo>
                          <a:pt x="24" y="304222"/>
                        </a:lnTo>
                        <a:moveTo>
                          <a:pt x="1825357" y="377460"/>
                        </a:moveTo>
                        <a:lnTo>
                          <a:pt x="1825357" y="385216"/>
                        </a:lnTo>
                        <a:cubicBezTo>
                          <a:pt x="1825357" y="546149"/>
                          <a:pt x="1692685" y="676612"/>
                          <a:pt x="1529028" y="676612"/>
                        </a:cubicBezTo>
                        <a:lnTo>
                          <a:pt x="296329" y="676612"/>
                        </a:lnTo>
                        <a:cubicBezTo>
                          <a:pt x="132672" y="676612"/>
                          <a:pt x="0" y="546149"/>
                          <a:pt x="0" y="385216"/>
                        </a:cubicBezTo>
                        <a:lnTo>
                          <a:pt x="0" y="377460"/>
                        </a:lnTo>
                        <a:lnTo>
                          <a:pt x="56" y="377460"/>
                        </a:lnTo>
                      </a:path>
                    </a:pathLst>
                  </a:custGeom>
                  <a:noFill/>
                  <a:ln w="8450">
                    <a:solidFill>
                      <a:srgbClr val="3CC583"/>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87" name="TextBox 20">
                    <a:extLst>
                      <a:ext uri="{FF2B5EF4-FFF2-40B4-BE49-F238E27FC236}">
                        <a16:creationId xmlns:a16="http://schemas.microsoft.com/office/drawing/2014/main" id="{FB17311A-A423-713C-386A-A59A3F715793}"/>
                      </a:ext>
                    </a:extLst>
                  </p:cNvPr>
                  <p:cNvSpPr txBox="1"/>
                  <p:nvPr/>
                </p:nvSpPr>
                <p:spPr>
                  <a:xfrm>
                    <a:off x="5848208" y="3763507"/>
                    <a:ext cx="1423467" cy="148952"/>
                  </a:xfrm>
                  <a:prstGeom prst="rect">
                    <a:avLst/>
                  </a:prstGeom>
                  <a:noFill/>
                  <a:ln>
                    <a:noFill/>
                  </a:ln>
                </p:spPr>
                <p:txBody>
                  <a:bodyPr wrap="none" lIns="0" tIns="0" rIns="0" bIns="0" anchor="t">
                    <a:spAutoFit/>
                  </a:bodyPr>
                  <a:lstStyle/>
                  <a:p>
                    <a:pPr lvl="0">
                      <a:buClr>
                        <a:srgbClr val="0563C1"/>
                      </a:buClr>
                      <a:buNone/>
                    </a:pPr>
                    <a:r>
                      <a:rPr lang="zh-TW" altLang="en-US" sz="1200" b="0" dirty="0">
                        <a:solidFill>
                          <a:schemeClr val="tx1"/>
                        </a:solidFill>
                        <a:latin typeface="Roboto"/>
                      </a:rPr>
                      <a:t>透過</a:t>
                    </a:r>
                    <a:r>
                      <a:rPr lang="en-US" altLang="zh-TW" sz="1200" b="0" dirty="0" err="1">
                        <a:solidFill>
                          <a:schemeClr val="tx1"/>
                        </a:solidFill>
                        <a:latin typeface="Roboto"/>
                      </a:rPr>
                      <a:t>iCGU</a:t>
                    </a:r>
                    <a:r>
                      <a:rPr lang="zh-TW" altLang="en-US" sz="1200" b="0" dirty="0">
                        <a:solidFill>
                          <a:schemeClr val="tx1"/>
                        </a:solidFill>
                        <a:latin typeface="Roboto"/>
                      </a:rPr>
                      <a:t>，即可施作</a:t>
                    </a:r>
                    <a:endParaRPr kumimoji="1" sz="1200" b="0" i="0" u="none" strike="noStrike" kern="1200" cap="none" spc="0" normalizeH="0" baseline="0" noProof="0" dirty="0">
                      <a:ln>
                        <a:noFill/>
                      </a:ln>
                      <a:solidFill>
                        <a:srgbClr val="3CC583"/>
                      </a:solidFill>
                      <a:effectLst/>
                      <a:uLnTx/>
                      <a:uFillTx/>
                      <a:latin typeface="Roboto"/>
                      <a:ea typeface="標楷體" panose="03000509000000000000" pitchFamily="65" charset="-120"/>
                      <a:cs typeface="+mn-cs"/>
                    </a:endParaRPr>
                  </a:p>
                </p:txBody>
              </p:sp>
              <p:sp>
                <p:nvSpPr>
                  <p:cNvPr id="88" name="Rounded Rectangle 36">
                    <a:extLst>
                      <a:ext uri="{FF2B5EF4-FFF2-40B4-BE49-F238E27FC236}">
                        <a16:creationId xmlns:a16="http://schemas.microsoft.com/office/drawing/2014/main" id="{33D1B4D4-E115-33DA-7FE9-D5FE61D6CDCA}"/>
                      </a:ext>
                    </a:extLst>
                  </p:cNvPr>
                  <p:cNvSpPr/>
                  <p:nvPr/>
                </p:nvSpPr>
                <p:spPr>
                  <a:xfrm>
                    <a:off x="5450836" y="3520549"/>
                    <a:ext cx="322865" cy="325645"/>
                  </a:xfrm>
                  <a:custGeom>
                    <a:avLst/>
                    <a:gdLst/>
                    <a:ahLst/>
                    <a:cxnLst/>
                    <a:rect l="0" t="0" r="0" b="0"/>
                    <a:pathLst>
                      <a:path w="322865" h="325645">
                        <a:moveTo>
                          <a:pt x="322865" y="201321"/>
                        </a:moveTo>
                        <a:lnTo>
                          <a:pt x="322865" y="254636"/>
                        </a:lnTo>
                        <a:cubicBezTo>
                          <a:pt x="322865" y="261173"/>
                          <a:pt x="317567" y="266471"/>
                          <a:pt x="311030" y="266471"/>
                        </a:cubicBezTo>
                        <a:lnTo>
                          <a:pt x="26998" y="266471"/>
                        </a:lnTo>
                        <a:cubicBezTo>
                          <a:pt x="20462" y="266471"/>
                          <a:pt x="15164" y="261173"/>
                          <a:pt x="15164" y="254636"/>
                        </a:cubicBezTo>
                        <a:lnTo>
                          <a:pt x="15164" y="65282"/>
                        </a:lnTo>
                        <a:cubicBezTo>
                          <a:pt x="15164" y="58746"/>
                          <a:pt x="20462" y="53447"/>
                          <a:pt x="26998" y="53447"/>
                        </a:cubicBezTo>
                        <a:lnTo>
                          <a:pt x="118761" y="53447"/>
                        </a:lnTo>
                        <a:moveTo>
                          <a:pt x="0" y="0"/>
                        </a:moveTo>
                        <a:moveTo>
                          <a:pt x="145346" y="266471"/>
                        </a:moveTo>
                        <a:lnTo>
                          <a:pt x="121677" y="325645"/>
                        </a:lnTo>
                        <a:moveTo>
                          <a:pt x="0" y="0"/>
                        </a:moveTo>
                        <a:moveTo>
                          <a:pt x="192683" y="266471"/>
                        </a:moveTo>
                        <a:lnTo>
                          <a:pt x="216352" y="325645"/>
                        </a:lnTo>
                        <a:moveTo>
                          <a:pt x="98006" y="325645"/>
                        </a:moveTo>
                        <a:lnTo>
                          <a:pt x="240021" y="325645"/>
                        </a:lnTo>
                        <a:moveTo>
                          <a:pt x="272852" y="12947"/>
                        </a:moveTo>
                        <a:lnTo>
                          <a:pt x="213963" y="12947"/>
                        </a:lnTo>
                        <a:lnTo>
                          <a:pt x="213963" y="62960"/>
                        </a:lnTo>
                        <a:lnTo>
                          <a:pt x="163950" y="62960"/>
                        </a:lnTo>
                        <a:lnTo>
                          <a:pt x="163950" y="121848"/>
                        </a:lnTo>
                        <a:lnTo>
                          <a:pt x="213963" y="121848"/>
                        </a:lnTo>
                        <a:lnTo>
                          <a:pt x="213963" y="171861"/>
                        </a:lnTo>
                        <a:lnTo>
                          <a:pt x="272852" y="171861"/>
                        </a:lnTo>
                        <a:lnTo>
                          <a:pt x="272852" y="121848"/>
                        </a:lnTo>
                        <a:lnTo>
                          <a:pt x="322865" y="121848"/>
                        </a:lnTo>
                        <a:lnTo>
                          <a:pt x="322865" y="62960"/>
                        </a:lnTo>
                        <a:lnTo>
                          <a:pt x="272852" y="62960"/>
                        </a:lnTo>
                        <a:close/>
                      </a:path>
                    </a:pathLst>
                  </a:custGeom>
                  <a:noFill/>
                  <a:ln w="8450">
                    <a:solidFill>
                      <a:srgbClr val="3CC583"/>
                    </a:solidFill>
                  </a:ln>
                </p:spPr>
                <p:txBody>
                  <a:bodyPr rtlCol="0" anchor="ct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Char char="u"/>
                      <a:tabLst/>
                      <a:defRPr/>
                    </a:pPr>
                    <a:endParaRPr kumimoji="1" sz="1200" b="1" i="0" u="none" strike="noStrike" kern="1200" cap="none" spc="0" normalizeH="0" baseline="0" noProof="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grpSp>
          </p:grpSp>
        </p:grpSp>
      </p:grpSp>
      <p:sp>
        <p:nvSpPr>
          <p:cNvPr id="141" name="TextBox 29">
            <a:extLst>
              <a:ext uri="{FF2B5EF4-FFF2-40B4-BE49-F238E27FC236}">
                <a16:creationId xmlns:a16="http://schemas.microsoft.com/office/drawing/2014/main" id="{EEF66DB6-7B20-65AE-4E4B-10B7BD63F15F}"/>
              </a:ext>
            </a:extLst>
          </p:cNvPr>
          <p:cNvSpPr txBox="1"/>
          <p:nvPr/>
        </p:nvSpPr>
        <p:spPr>
          <a:xfrm>
            <a:off x="555917" y="1506978"/>
            <a:ext cx="4983736" cy="297838"/>
          </a:xfrm>
          <a:prstGeom prst="rect">
            <a:avLst/>
          </a:prstGeom>
          <a:solidFill>
            <a:srgbClr val="FFC000"/>
          </a:solidFill>
          <a:ln>
            <a:noFill/>
          </a:ln>
        </p:spPr>
        <p:txBody>
          <a:bodyPr wrap="non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None/>
              <a:tabLst/>
              <a:defRPr/>
            </a:pPr>
            <a:r>
              <a:rPr kumimoji="1" lang="zh-TW" altLang="en-US" sz="2400" b="1"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rPr>
              <a:t>學生在學期間需</a:t>
            </a:r>
            <a:r>
              <a:rPr kumimoji="1" sz="2400" b="1" i="0" u="none" strike="noStrike" kern="1200" cap="none" spc="0" normalizeH="0" baseline="0" noProof="0" dirty="0" err="1">
                <a:ln>
                  <a:noFill/>
                </a:ln>
                <a:solidFill>
                  <a:srgbClr val="484848"/>
                </a:solidFill>
                <a:effectLst/>
                <a:uLnTx/>
                <a:uFillTx/>
                <a:latin typeface="Roboto"/>
                <a:ea typeface="標楷體" panose="03000509000000000000" pitchFamily="65" charset="-120"/>
                <a:cs typeface="+mn-cs"/>
              </a:rPr>
              <a:t>完成</a:t>
            </a:r>
            <a:r>
              <a:rPr kumimoji="1" sz="2400" b="1"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rPr>
              <a:t> UCAN </a:t>
            </a:r>
            <a:r>
              <a:rPr kumimoji="1" sz="2400" b="1" i="0" u="none" strike="noStrike" kern="1200" cap="none" spc="0" normalizeH="0" baseline="0" noProof="0" dirty="0" err="1">
                <a:ln>
                  <a:noFill/>
                </a:ln>
                <a:solidFill>
                  <a:srgbClr val="484848"/>
                </a:solidFill>
                <a:effectLst/>
                <a:uLnTx/>
                <a:uFillTx/>
                <a:latin typeface="Roboto"/>
                <a:ea typeface="標楷體" panose="03000509000000000000" pitchFamily="65" charset="-120"/>
                <a:cs typeface="+mn-cs"/>
              </a:rPr>
              <a:t>職能診斷</a:t>
            </a:r>
            <a:endParaRPr kumimoji="1" sz="2400" b="1"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endParaRPr>
          </a:p>
        </p:txBody>
      </p:sp>
      <p:sp>
        <p:nvSpPr>
          <p:cNvPr id="142" name="TextBox 29">
            <a:extLst>
              <a:ext uri="{FF2B5EF4-FFF2-40B4-BE49-F238E27FC236}">
                <a16:creationId xmlns:a16="http://schemas.microsoft.com/office/drawing/2014/main" id="{90781634-E9E0-67CC-EE40-1C0408E3F47E}"/>
              </a:ext>
            </a:extLst>
          </p:cNvPr>
          <p:cNvSpPr txBox="1"/>
          <p:nvPr/>
        </p:nvSpPr>
        <p:spPr>
          <a:xfrm>
            <a:off x="7148773" y="1494269"/>
            <a:ext cx="3444853" cy="297838"/>
          </a:xfrm>
          <a:prstGeom prst="rect">
            <a:avLst/>
          </a:prstGeom>
          <a:solidFill>
            <a:srgbClr val="FFC000"/>
          </a:solidFill>
          <a:ln>
            <a:noFill/>
          </a:ln>
        </p:spPr>
        <p:txBody>
          <a:bodyPr wrap="none" lIns="0" tIns="0" rIns="0" bIns="0" anchor="t">
            <a:spAutoFit/>
          </a:bodyPr>
          <a:lstStyle/>
          <a:p>
            <a:pPr marL="0" marR="0" lvl="0" indent="0" algn="ctr" defTabSz="914400" rtl="0" eaLnBrk="1" fontAlgn="base" latinLnBrk="0" hangingPunct="1">
              <a:lnSpc>
                <a:spcPct val="80000"/>
              </a:lnSpc>
              <a:spcBef>
                <a:spcPct val="20000"/>
              </a:spcBef>
              <a:spcAft>
                <a:spcPct val="0"/>
              </a:spcAft>
              <a:buClr>
                <a:srgbClr val="0563C1"/>
              </a:buClr>
              <a:buSzPct val="75000"/>
              <a:buFont typeface="Wingdings" panose="05000000000000000000" pitchFamily="2" charset="2"/>
              <a:buNone/>
              <a:tabLst/>
              <a:defRPr/>
            </a:pPr>
            <a:r>
              <a:rPr kumimoji="1" sz="2400" b="1"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rPr>
              <a:t> UCAN </a:t>
            </a:r>
            <a:r>
              <a:rPr kumimoji="1" sz="2400" b="1" i="0" u="none" strike="noStrike" kern="1200" cap="none" spc="0" normalizeH="0" baseline="0" noProof="0" dirty="0" err="1">
                <a:ln>
                  <a:noFill/>
                </a:ln>
                <a:solidFill>
                  <a:srgbClr val="484848"/>
                </a:solidFill>
                <a:effectLst/>
                <a:uLnTx/>
                <a:uFillTx/>
                <a:latin typeface="Roboto"/>
                <a:ea typeface="標楷體" panose="03000509000000000000" pitchFamily="65" charset="-120"/>
                <a:cs typeface="+mn-cs"/>
              </a:rPr>
              <a:t>職能診斷</a:t>
            </a:r>
            <a:r>
              <a:rPr kumimoji="1" lang="zh-TW" altLang="en-US" sz="2400" b="1"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rPr>
              <a:t>結果應用</a:t>
            </a:r>
            <a:endParaRPr kumimoji="1" sz="2400" b="1" i="0" u="none" strike="noStrike" kern="1200" cap="none" spc="0" normalizeH="0" baseline="0" noProof="0" dirty="0">
              <a:ln>
                <a:noFill/>
              </a:ln>
              <a:solidFill>
                <a:srgbClr val="484848"/>
              </a:solidFill>
              <a:effectLst/>
              <a:uLnTx/>
              <a:uFillTx/>
              <a:latin typeface="Roboto"/>
              <a:ea typeface="標楷體" panose="03000509000000000000" pitchFamily="65" charset="-120"/>
              <a:cs typeface="+mn-cs"/>
            </a:endParaRPr>
          </a:p>
        </p:txBody>
      </p:sp>
    </p:spTree>
    <p:extLst>
      <p:ext uri="{BB962C8B-B14F-4D97-AF65-F5344CB8AC3E}">
        <p14:creationId xmlns:p14="http://schemas.microsoft.com/office/powerpoint/2010/main" val="1323088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2614F03-7512-225D-BB5C-190257EABC3E}"/>
              </a:ext>
            </a:extLst>
          </p:cNvPr>
          <p:cNvSpPr>
            <a:spLocks noGrp="1"/>
          </p:cNvSpPr>
          <p:nvPr>
            <p:ph type="title"/>
          </p:nvPr>
        </p:nvSpPr>
        <p:spPr/>
        <p:txBody>
          <a:bodyPr/>
          <a:lstStyle/>
          <a:p>
            <a:r>
              <a:rPr lang="zh-TW" altLang="en-US" dirty="0"/>
              <a:t>語文中心</a:t>
            </a:r>
          </a:p>
        </p:txBody>
      </p:sp>
      <p:sp>
        <p:nvSpPr>
          <p:cNvPr id="4" name="投影片編號版面配置區 3">
            <a:extLst>
              <a:ext uri="{FF2B5EF4-FFF2-40B4-BE49-F238E27FC236}">
                <a16:creationId xmlns:a16="http://schemas.microsoft.com/office/drawing/2014/main" id="{F2C20EED-E86D-B3F3-C684-FAF63B93B3B6}"/>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grpSp>
        <p:nvGrpSpPr>
          <p:cNvPr id="5" name="群組 4">
            <a:extLst>
              <a:ext uri="{FF2B5EF4-FFF2-40B4-BE49-F238E27FC236}">
                <a16:creationId xmlns:a16="http://schemas.microsoft.com/office/drawing/2014/main" id="{32FD7451-453E-C078-8234-C49E9ED501BC}"/>
              </a:ext>
            </a:extLst>
          </p:cNvPr>
          <p:cNvGrpSpPr/>
          <p:nvPr/>
        </p:nvGrpSpPr>
        <p:grpSpPr>
          <a:xfrm>
            <a:off x="767408" y="1772816"/>
            <a:ext cx="4968552" cy="1296144"/>
            <a:chOff x="767408" y="1772816"/>
            <a:chExt cx="4968552" cy="1296144"/>
          </a:xfrm>
        </p:grpSpPr>
        <p:sp>
          <p:nvSpPr>
            <p:cNvPr id="6" name="矩形: 圓角 5">
              <a:extLst>
                <a:ext uri="{FF2B5EF4-FFF2-40B4-BE49-F238E27FC236}">
                  <a16:creationId xmlns:a16="http://schemas.microsoft.com/office/drawing/2014/main" id="{FC5F5B52-8174-F591-CD4E-6F0E40BBECDF}"/>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英語教學</a:t>
              </a:r>
              <a:endParaRPr lang="en-US" altLang="zh-TW" sz="4400" dirty="0">
                <a:solidFill>
                  <a:schemeClr val="tx1"/>
                </a:solidFill>
              </a:endParaRPr>
            </a:p>
          </p:txBody>
        </p:sp>
        <p:sp>
          <p:nvSpPr>
            <p:cNvPr id="7" name="文字方塊 6">
              <a:extLst>
                <a:ext uri="{FF2B5EF4-FFF2-40B4-BE49-F238E27FC236}">
                  <a16:creationId xmlns:a16="http://schemas.microsoft.com/office/drawing/2014/main" id="{EB154127-6B73-E580-F2CD-3AB380EA5E33}"/>
                </a:ext>
              </a:extLst>
            </p:cNvPr>
            <p:cNvSpPr txBox="1"/>
            <p:nvPr/>
          </p:nvSpPr>
          <p:spPr>
            <a:xfrm>
              <a:off x="2752095" y="1772816"/>
              <a:ext cx="2983865" cy="892552"/>
            </a:xfrm>
            <a:prstGeom prst="rect">
              <a:avLst/>
            </a:prstGeom>
            <a:noFill/>
          </p:spPr>
          <p:txBody>
            <a:bodyPr wrap="square" rtlCol="0">
              <a:spAutoFit/>
            </a:bodyPr>
            <a:lstStyle/>
            <a:p>
              <a:pPr>
                <a:buNone/>
              </a:pPr>
              <a:r>
                <a:rPr lang="zh-TW" altLang="en-US" b="0" dirty="0"/>
                <a:t>本校大學部學生之基礎英文必修課程。</a:t>
              </a:r>
            </a:p>
            <a:p>
              <a:pPr>
                <a:buNone/>
              </a:pPr>
              <a:endParaRPr lang="zh-TW" altLang="en-US" b="0" dirty="0"/>
            </a:p>
          </p:txBody>
        </p:sp>
      </p:grpSp>
      <p:grpSp>
        <p:nvGrpSpPr>
          <p:cNvPr id="11" name="群組 10">
            <a:extLst>
              <a:ext uri="{FF2B5EF4-FFF2-40B4-BE49-F238E27FC236}">
                <a16:creationId xmlns:a16="http://schemas.microsoft.com/office/drawing/2014/main" id="{D38EAB1C-472F-5F84-3628-9BD897ADB497}"/>
              </a:ext>
            </a:extLst>
          </p:cNvPr>
          <p:cNvGrpSpPr/>
          <p:nvPr/>
        </p:nvGrpSpPr>
        <p:grpSpPr>
          <a:xfrm>
            <a:off x="767408" y="4985539"/>
            <a:ext cx="9361040" cy="1296144"/>
            <a:chOff x="767408" y="1772816"/>
            <a:chExt cx="9361040" cy="1296144"/>
          </a:xfrm>
        </p:grpSpPr>
        <p:sp>
          <p:nvSpPr>
            <p:cNvPr id="12" name="矩形: 圓角 11">
              <a:extLst>
                <a:ext uri="{FF2B5EF4-FFF2-40B4-BE49-F238E27FC236}">
                  <a16:creationId xmlns:a16="http://schemas.microsoft.com/office/drawing/2014/main" id="{6B700CEC-B4CB-DE15-A9F3-9538DF2CB053}"/>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語言教室</a:t>
              </a:r>
              <a:endParaRPr lang="en-US" altLang="zh-TW" sz="4400" dirty="0">
                <a:solidFill>
                  <a:schemeClr val="tx1"/>
                </a:solidFill>
              </a:endParaRPr>
            </a:p>
          </p:txBody>
        </p:sp>
        <p:sp>
          <p:nvSpPr>
            <p:cNvPr id="13" name="文字方塊 12">
              <a:extLst>
                <a:ext uri="{FF2B5EF4-FFF2-40B4-BE49-F238E27FC236}">
                  <a16:creationId xmlns:a16="http://schemas.microsoft.com/office/drawing/2014/main" id="{CAE50AE0-4369-B56B-967E-A3570D88E64A}"/>
                </a:ext>
              </a:extLst>
            </p:cNvPr>
            <p:cNvSpPr txBox="1"/>
            <p:nvPr/>
          </p:nvSpPr>
          <p:spPr>
            <a:xfrm>
              <a:off x="2752095" y="1772816"/>
              <a:ext cx="7376353" cy="1138773"/>
            </a:xfrm>
            <a:prstGeom prst="rect">
              <a:avLst/>
            </a:prstGeom>
            <a:noFill/>
          </p:spPr>
          <p:txBody>
            <a:bodyPr wrap="square" rtlCol="0">
              <a:spAutoFit/>
            </a:bodyPr>
            <a:lstStyle/>
            <a:p>
              <a:pPr>
                <a:buNone/>
              </a:pPr>
              <a:r>
                <a:rPr lang="en-US" altLang="zh-TW" b="0" dirty="0"/>
                <a:t>1.</a:t>
              </a:r>
              <a:r>
                <a:rPr lang="zh-TW" altLang="en-US" b="0" dirty="0"/>
                <a:t>語文中心有四間語言教學教室，皆配備有語言教學系統，投影機、音響、 </a:t>
              </a:r>
              <a:r>
                <a:rPr lang="en-US" altLang="zh-TW" b="0" dirty="0"/>
                <a:t>DVD </a:t>
              </a:r>
              <a:r>
                <a:rPr lang="zh-TW" altLang="en-US" b="0" dirty="0"/>
                <a:t>放映機供教學及學生口語聽力練習。</a:t>
              </a:r>
            </a:p>
            <a:p>
              <a:pPr>
                <a:buNone/>
              </a:pPr>
              <a:r>
                <a:rPr lang="en-US" altLang="zh-TW" b="0" dirty="0"/>
                <a:t>2.</a:t>
              </a:r>
              <a:r>
                <a:rPr lang="zh-TW" altLang="en-US" b="0" dirty="0"/>
                <a:t>四間語言教室均具備網路並可實施線上教學或線上英文檢定考試。</a:t>
              </a:r>
            </a:p>
          </p:txBody>
        </p:sp>
      </p:grpSp>
      <p:grpSp>
        <p:nvGrpSpPr>
          <p:cNvPr id="14" name="群組 13">
            <a:extLst>
              <a:ext uri="{FF2B5EF4-FFF2-40B4-BE49-F238E27FC236}">
                <a16:creationId xmlns:a16="http://schemas.microsoft.com/office/drawing/2014/main" id="{D811BDAF-0F00-FAC2-9BB7-E281BDFBA957}"/>
              </a:ext>
            </a:extLst>
          </p:cNvPr>
          <p:cNvGrpSpPr/>
          <p:nvPr/>
        </p:nvGrpSpPr>
        <p:grpSpPr>
          <a:xfrm>
            <a:off x="767408" y="3429000"/>
            <a:ext cx="4608512" cy="1296144"/>
            <a:chOff x="767408" y="1772816"/>
            <a:chExt cx="4608512" cy="1296144"/>
          </a:xfrm>
        </p:grpSpPr>
        <p:sp>
          <p:nvSpPr>
            <p:cNvPr id="15" name="矩形: 圓角 14">
              <a:extLst>
                <a:ext uri="{FF2B5EF4-FFF2-40B4-BE49-F238E27FC236}">
                  <a16:creationId xmlns:a16="http://schemas.microsoft.com/office/drawing/2014/main" id="{C5C7839D-B976-BC3E-E0D9-512C815FEAED}"/>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3600" dirty="0">
                  <a:solidFill>
                    <a:schemeClr val="tx1"/>
                  </a:solidFill>
                </a:rPr>
                <a:t>英文畢業門檻</a:t>
              </a:r>
              <a:endParaRPr lang="en-US" altLang="zh-TW" sz="3600" dirty="0">
                <a:solidFill>
                  <a:schemeClr val="tx1"/>
                </a:solidFill>
              </a:endParaRPr>
            </a:p>
          </p:txBody>
        </p:sp>
        <p:sp>
          <p:nvSpPr>
            <p:cNvPr id="16" name="文字方塊 15">
              <a:extLst>
                <a:ext uri="{FF2B5EF4-FFF2-40B4-BE49-F238E27FC236}">
                  <a16:creationId xmlns:a16="http://schemas.microsoft.com/office/drawing/2014/main" id="{4627CBAC-4547-02E1-A430-2A325F36827A}"/>
                </a:ext>
              </a:extLst>
            </p:cNvPr>
            <p:cNvSpPr txBox="1"/>
            <p:nvPr/>
          </p:nvSpPr>
          <p:spPr>
            <a:xfrm>
              <a:off x="2752095" y="1772816"/>
              <a:ext cx="2623825" cy="584775"/>
            </a:xfrm>
            <a:prstGeom prst="rect">
              <a:avLst/>
            </a:prstGeom>
            <a:noFill/>
          </p:spPr>
          <p:txBody>
            <a:bodyPr wrap="square" rtlCol="0">
              <a:spAutoFit/>
            </a:bodyPr>
            <a:lstStyle/>
            <a:p>
              <a:pPr>
                <a:buNone/>
              </a:pPr>
              <a:r>
                <a:rPr lang="zh-TW" altLang="en-US" b="0" dirty="0"/>
                <a:t>負責大學部學生之英文畢業門檻審核</a:t>
              </a:r>
            </a:p>
          </p:txBody>
        </p:sp>
      </p:grpSp>
      <p:grpSp>
        <p:nvGrpSpPr>
          <p:cNvPr id="3" name="群組 2">
            <a:extLst>
              <a:ext uri="{FF2B5EF4-FFF2-40B4-BE49-F238E27FC236}">
                <a16:creationId xmlns:a16="http://schemas.microsoft.com/office/drawing/2014/main" id="{631FBDD2-A2E1-077D-4646-BFFB23CF1281}"/>
              </a:ext>
            </a:extLst>
          </p:cNvPr>
          <p:cNvGrpSpPr/>
          <p:nvPr/>
        </p:nvGrpSpPr>
        <p:grpSpPr>
          <a:xfrm>
            <a:off x="6168008" y="1772816"/>
            <a:ext cx="4968552" cy="1296144"/>
            <a:chOff x="767408" y="1772816"/>
            <a:chExt cx="4968552" cy="1296144"/>
          </a:xfrm>
        </p:grpSpPr>
        <p:sp>
          <p:nvSpPr>
            <p:cNvPr id="23" name="矩形: 圓角 22">
              <a:extLst>
                <a:ext uri="{FF2B5EF4-FFF2-40B4-BE49-F238E27FC236}">
                  <a16:creationId xmlns:a16="http://schemas.microsoft.com/office/drawing/2014/main" id="{82E1AC5F-137C-FB3B-30CE-9C9AD69715B8}"/>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英文檢定</a:t>
              </a:r>
              <a:endParaRPr lang="en-US" altLang="zh-TW" sz="4400" dirty="0">
                <a:solidFill>
                  <a:schemeClr val="tx1"/>
                </a:solidFill>
              </a:endParaRPr>
            </a:p>
          </p:txBody>
        </p:sp>
        <p:sp>
          <p:nvSpPr>
            <p:cNvPr id="24" name="文字方塊 23">
              <a:extLst>
                <a:ext uri="{FF2B5EF4-FFF2-40B4-BE49-F238E27FC236}">
                  <a16:creationId xmlns:a16="http://schemas.microsoft.com/office/drawing/2014/main" id="{8E14B2FD-B1E2-07E7-3881-AECC71544E3A}"/>
                </a:ext>
              </a:extLst>
            </p:cNvPr>
            <p:cNvSpPr txBox="1"/>
            <p:nvPr/>
          </p:nvSpPr>
          <p:spPr>
            <a:xfrm>
              <a:off x="2752095" y="1772816"/>
              <a:ext cx="2983865" cy="892552"/>
            </a:xfrm>
            <a:prstGeom prst="rect">
              <a:avLst/>
            </a:prstGeom>
            <a:noFill/>
          </p:spPr>
          <p:txBody>
            <a:bodyPr wrap="square" rtlCol="0">
              <a:spAutoFit/>
            </a:bodyPr>
            <a:lstStyle/>
            <a:p>
              <a:pPr>
                <a:buNone/>
              </a:pPr>
              <a:r>
                <a:rPr lang="zh-TW" altLang="en-US" b="0" dirty="0"/>
                <a:t>辦理校內英語能力檢定考試。</a:t>
              </a:r>
            </a:p>
            <a:p>
              <a:pPr>
                <a:buNone/>
              </a:pPr>
              <a:endParaRPr lang="zh-TW" altLang="en-US" b="0" dirty="0"/>
            </a:p>
          </p:txBody>
        </p:sp>
      </p:grpSp>
    </p:spTree>
    <p:extLst>
      <p:ext uri="{BB962C8B-B14F-4D97-AF65-F5344CB8AC3E}">
        <p14:creationId xmlns:p14="http://schemas.microsoft.com/office/powerpoint/2010/main" val="698490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71A99BB-D431-A78E-0BCD-9464471F508D}"/>
              </a:ext>
            </a:extLst>
          </p:cNvPr>
          <p:cNvSpPr>
            <a:spLocks noGrp="1"/>
          </p:cNvSpPr>
          <p:nvPr>
            <p:ph type="title"/>
          </p:nvPr>
        </p:nvSpPr>
        <p:spPr/>
        <p:txBody>
          <a:bodyPr>
            <a:normAutofit/>
          </a:bodyPr>
          <a:lstStyle/>
          <a:p>
            <a:r>
              <a:rPr lang="zh-TW" altLang="en-US" dirty="0"/>
              <a:t>教學資源中心</a:t>
            </a:r>
          </a:p>
        </p:txBody>
      </p:sp>
      <p:sp>
        <p:nvSpPr>
          <p:cNvPr id="3" name="內容版面配置區 2">
            <a:extLst>
              <a:ext uri="{FF2B5EF4-FFF2-40B4-BE49-F238E27FC236}">
                <a16:creationId xmlns:a16="http://schemas.microsoft.com/office/drawing/2014/main" id="{B42A03BF-7795-72B7-FA58-1E7C224CEEA3}"/>
              </a:ext>
            </a:extLst>
          </p:cNvPr>
          <p:cNvSpPr>
            <a:spLocks noGrp="1"/>
          </p:cNvSpPr>
          <p:nvPr>
            <p:ph idx="1"/>
          </p:nvPr>
        </p:nvSpPr>
        <p:spPr>
          <a:xfrm>
            <a:off x="6312024" y="1419093"/>
            <a:ext cx="5059820" cy="5101007"/>
          </a:xfrm>
        </p:spPr>
        <p:txBody>
          <a:bodyPr>
            <a:normAutofit fontScale="92500" lnSpcReduction="20000"/>
          </a:bodyPr>
          <a:lstStyle/>
          <a:p>
            <a:r>
              <a:rPr lang="zh-TW" altLang="en-US" sz="2400" dirty="0"/>
              <a:t>提供教師教學問題諮詢服務</a:t>
            </a:r>
          </a:p>
          <a:p>
            <a:r>
              <a:rPr lang="zh-TW" altLang="en-US" sz="2400" dirty="0"/>
              <a:t>辦理新進教師座談會</a:t>
            </a:r>
          </a:p>
          <a:p>
            <a:r>
              <a:rPr lang="zh-TW" altLang="en-US" sz="2400" dirty="0"/>
              <a:t>舉辦提升教學品質研討會</a:t>
            </a:r>
            <a:endParaRPr lang="en-US" altLang="zh-TW" sz="2400" dirty="0"/>
          </a:p>
          <a:p>
            <a:r>
              <a:rPr lang="zh-TW" altLang="en-US" sz="2400" dirty="0"/>
              <a:t>舉辦教學經驗分享座談會</a:t>
            </a:r>
            <a:endParaRPr lang="en-US" altLang="zh-TW" sz="2400" dirty="0"/>
          </a:p>
          <a:p>
            <a:endParaRPr lang="zh-TW" altLang="en-US" sz="2400" dirty="0"/>
          </a:p>
          <a:p>
            <a:r>
              <a:rPr lang="zh-TW" altLang="en-US" sz="2400" dirty="0"/>
              <a:t>教師課程拍攝服務及討論</a:t>
            </a:r>
            <a:endParaRPr lang="en-US" altLang="zh-TW" sz="2400" dirty="0"/>
          </a:p>
          <a:p>
            <a:r>
              <a:rPr lang="zh-TW" altLang="en-US" sz="2400" dirty="0"/>
              <a:t>數位教材拍攝與製作</a:t>
            </a:r>
          </a:p>
          <a:p>
            <a:r>
              <a:rPr lang="zh-TW" altLang="en-US" sz="2400" dirty="0"/>
              <a:t>教學助理培訓</a:t>
            </a:r>
          </a:p>
          <a:p>
            <a:r>
              <a:rPr lang="zh-TW" altLang="en-US" sz="2400" dirty="0"/>
              <a:t>未來教室申請與管理</a:t>
            </a:r>
            <a:endParaRPr lang="en-US" altLang="zh-TW" sz="2400" dirty="0"/>
          </a:p>
          <a:p>
            <a:r>
              <a:rPr lang="en-US" altLang="zh-TW" sz="2400" dirty="0"/>
              <a:t>AI</a:t>
            </a:r>
            <a:r>
              <a:rPr lang="zh-TW" altLang="en-US" sz="2400" dirty="0"/>
              <a:t>融入教學指引及經驗分享</a:t>
            </a:r>
            <a:endParaRPr lang="en-US" altLang="zh-TW" sz="2400" dirty="0"/>
          </a:p>
          <a:p>
            <a:endParaRPr lang="en-US" altLang="zh-TW" sz="2400" dirty="0"/>
          </a:p>
          <a:p>
            <a:r>
              <a:rPr lang="zh-TW" altLang="en-US" sz="2400" dirty="0"/>
              <a:t>教學意見調查及應用</a:t>
            </a:r>
          </a:p>
          <a:p>
            <a:r>
              <a:rPr lang="zh-TW" altLang="en-US" sz="2400" dirty="0"/>
              <a:t>教師成長社群</a:t>
            </a:r>
            <a:endParaRPr lang="en-US" altLang="zh-TW" sz="2400" dirty="0"/>
          </a:p>
          <a:p>
            <a:r>
              <a:rPr lang="zh-TW" altLang="en-US" sz="2400" dirty="0"/>
              <a:t>教師教學輔導</a:t>
            </a:r>
            <a:r>
              <a:rPr lang="en-US" altLang="zh-TW" sz="2400" dirty="0"/>
              <a:t>(</a:t>
            </a:r>
            <a:r>
              <a:rPr lang="zh-TW" altLang="en-US" sz="2400" dirty="0"/>
              <a:t>教學評量、適任性</a:t>
            </a:r>
            <a:r>
              <a:rPr lang="en-US" altLang="zh-TW" sz="2400" dirty="0"/>
              <a:t>)</a:t>
            </a:r>
          </a:p>
          <a:p>
            <a:endParaRPr lang="en-US" altLang="zh-TW" sz="2400" dirty="0"/>
          </a:p>
          <a:p>
            <a:endParaRPr lang="en-US" altLang="zh-TW" sz="2400" dirty="0"/>
          </a:p>
        </p:txBody>
      </p:sp>
      <p:sp>
        <p:nvSpPr>
          <p:cNvPr id="4" name="投影片編號版面配置區 3">
            <a:extLst>
              <a:ext uri="{FF2B5EF4-FFF2-40B4-BE49-F238E27FC236}">
                <a16:creationId xmlns:a16="http://schemas.microsoft.com/office/drawing/2014/main" id="{A16010E2-8BCF-B59C-9300-7CFB9FA22D75}"/>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
        <p:nvSpPr>
          <p:cNvPr id="5" name="文字方塊 4">
            <a:extLst>
              <a:ext uri="{FF2B5EF4-FFF2-40B4-BE49-F238E27FC236}">
                <a16:creationId xmlns:a16="http://schemas.microsoft.com/office/drawing/2014/main" id="{71EA1E4D-550B-FEC7-E884-328AD42C1BEC}"/>
              </a:ext>
            </a:extLst>
          </p:cNvPr>
          <p:cNvSpPr txBox="1"/>
          <p:nvPr/>
        </p:nvSpPr>
        <p:spPr>
          <a:xfrm>
            <a:off x="551384" y="1628800"/>
            <a:ext cx="4140600" cy="2197525"/>
          </a:xfrm>
          <a:prstGeom prst="rect">
            <a:avLst/>
          </a:prstGeom>
          <a:noFill/>
        </p:spPr>
        <p:txBody>
          <a:bodyPr wrap="square" rtlCol="0">
            <a:spAutoFit/>
          </a:bodyPr>
          <a:lstStyle/>
          <a:p>
            <a:pPr>
              <a:buNone/>
            </a:pPr>
            <a:r>
              <a:rPr lang="zh-TW" altLang="en-US" sz="3600" dirty="0">
                <a:solidFill>
                  <a:srgbClr val="FF0000"/>
                </a:solidFill>
              </a:rPr>
              <a:t>協助您</a:t>
            </a:r>
            <a:r>
              <a:rPr lang="en-US" altLang="zh-TW" sz="3600" dirty="0">
                <a:solidFill>
                  <a:srgbClr val="FF0000"/>
                </a:solidFill>
              </a:rPr>
              <a:t>~</a:t>
            </a:r>
          </a:p>
          <a:p>
            <a:pPr>
              <a:buNone/>
            </a:pPr>
            <a:r>
              <a:rPr lang="zh-TW" altLang="en-US" sz="3600" dirty="0">
                <a:solidFill>
                  <a:srgbClr val="FF0000"/>
                </a:solidFill>
              </a:rPr>
              <a:t>成為一個好老師，</a:t>
            </a:r>
            <a:endParaRPr lang="en-US" altLang="zh-TW" sz="3600" dirty="0">
              <a:solidFill>
                <a:srgbClr val="FF0000"/>
              </a:solidFill>
            </a:endParaRPr>
          </a:p>
          <a:p>
            <a:pPr>
              <a:buNone/>
            </a:pPr>
            <a:r>
              <a:rPr lang="zh-TW" altLang="en-US" sz="3600" dirty="0">
                <a:solidFill>
                  <a:srgbClr val="FF0000"/>
                </a:solidFill>
              </a:rPr>
              <a:t>提升教學品質，</a:t>
            </a:r>
            <a:endParaRPr lang="en-US" altLang="zh-TW" sz="3600" dirty="0">
              <a:solidFill>
                <a:srgbClr val="FF0000"/>
              </a:solidFill>
            </a:endParaRPr>
          </a:p>
          <a:p>
            <a:pPr>
              <a:buNone/>
            </a:pPr>
            <a:r>
              <a:rPr lang="zh-TW" altLang="en-US" sz="3600" dirty="0">
                <a:solidFill>
                  <a:srgbClr val="FF0000"/>
                </a:solidFill>
              </a:rPr>
              <a:t>提高學生學習成效</a:t>
            </a:r>
          </a:p>
        </p:txBody>
      </p:sp>
      <p:sp>
        <p:nvSpPr>
          <p:cNvPr id="6" name="矩形: 圓角 5">
            <a:extLst>
              <a:ext uri="{FF2B5EF4-FFF2-40B4-BE49-F238E27FC236}">
                <a16:creationId xmlns:a16="http://schemas.microsoft.com/office/drawing/2014/main" id="{BC1913F8-697F-E361-8756-0AE4CBC8F73A}"/>
              </a:ext>
            </a:extLst>
          </p:cNvPr>
          <p:cNvSpPr/>
          <p:nvPr/>
        </p:nvSpPr>
        <p:spPr>
          <a:xfrm>
            <a:off x="4513401" y="1484784"/>
            <a:ext cx="1798623" cy="1296144"/>
          </a:xfrm>
          <a:prstGeom prst="round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教學資源</a:t>
            </a:r>
            <a:endParaRPr lang="en-US" altLang="zh-TW" sz="4400" dirty="0">
              <a:solidFill>
                <a:schemeClr val="tx1"/>
              </a:solidFill>
            </a:endParaRPr>
          </a:p>
        </p:txBody>
      </p:sp>
      <p:sp>
        <p:nvSpPr>
          <p:cNvPr id="7" name="矩形: 圓角 6">
            <a:extLst>
              <a:ext uri="{FF2B5EF4-FFF2-40B4-BE49-F238E27FC236}">
                <a16:creationId xmlns:a16="http://schemas.microsoft.com/office/drawing/2014/main" id="{BB5338B6-59DD-5EAD-1A35-9F900C9F656A}"/>
              </a:ext>
            </a:extLst>
          </p:cNvPr>
          <p:cNvSpPr/>
          <p:nvPr/>
        </p:nvSpPr>
        <p:spPr>
          <a:xfrm>
            <a:off x="4478310" y="3216603"/>
            <a:ext cx="1798623" cy="1296144"/>
          </a:xfrm>
          <a:prstGeom prst="round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3600" dirty="0">
                <a:solidFill>
                  <a:schemeClr val="tx1"/>
                </a:solidFill>
              </a:rPr>
              <a:t>教學工具應用</a:t>
            </a:r>
            <a:endParaRPr lang="en-US" altLang="zh-TW" sz="3600" dirty="0">
              <a:solidFill>
                <a:schemeClr val="tx1"/>
              </a:solidFill>
            </a:endParaRPr>
          </a:p>
        </p:txBody>
      </p:sp>
      <p:sp>
        <p:nvSpPr>
          <p:cNvPr id="8" name="矩形: 圓角 7">
            <a:extLst>
              <a:ext uri="{FF2B5EF4-FFF2-40B4-BE49-F238E27FC236}">
                <a16:creationId xmlns:a16="http://schemas.microsoft.com/office/drawing/2014/main" id="{96A28364-EF4B-C0E7-1AC0-126797BADAC8}"/>
              </a:ext>
            </a:extLst>
          </p:cNvPr>
          <p:cNvSpPr/>
          <p:nvPr/>
        </p:nvSpPr>
        <p:spPr>
          <a:xfrm>
            <a:off x="4521852" y="5053192"/>
            <a:ext cx="1798623" cy="1296144"/>
          </a:xfrm>
          <a:prstGeom prst="round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3600" dirty="0">
                <a:solidFill>
                  <a:schemeClr val="tx1"/>
                </a:solidFill>
              </a:rPr>
              <a:t>教師</a:t>
            </a:r>
            <a:endParaRPr lang="en-US" altLang="zh-TW" sz="3600" dirty="0">
              <a:solidFill>
                <a:schemeClr val="tx1"/>
              </a:solidFill>
            </a:endParaRPr>
          </a:p>
          <a:p>
            <a:pPr algn="ctr">
              <a:buNone/>
            </a:pPr>
            <a:r>
              <a:rPr lang="zh-TW" altLang="en-US" sz="3600" dirty="0">
                <a:solidFill>
                  <a:schemeClr val="tx1"/>
                </a:solidFill>
              </a:rPr>
              <a:t>輔導</a:t>
            </a:r>
            <a:endParaRPr lang="en-US" altLang="zh-TW" sz="3600" dirty="0">
              <a:solidFill>
                <a:schemeClr val="tx1"/>
              </a:solidFill>
            </a:endParaRPr>
          </a:p>
        </p:txBody>
      </p:sp>
    </p:spTree>
    <p:extLst>
      <p:ext uri="{BB962C8B-B14F-4D97-AF65-F5344CB8AC3E}">
        <p14:creationId xmlns:p14="http://schemas.microsoft.com/office/powerpoint/2010/main" val="1038919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1AF3D6-1EC9-9F76-9ECD-592B4F48F8B7}"/>
              </a:ext>
            </a:extLst>
          </p:cNvPr>
          <p:cNvSpPr>
            <a:spLocks noGrp="1"/>
          </p:cNvSpPr>
          <p:nvPr>
            <p:ph type="title"/>
          </p:nvPr>
        </p:nvSpPr>
        <p:spPr/>
        <p:txBody>
          <a:bodyPr/>
          <a:lstStyle/>
          <a:p>
            <a:r>
              <a:rPr lang="zh-TW" altLang="en-US" dirty="0"/>
              <a:t>教務處組織及成員</a:t>
            </a:r>
          </a:p>
        </p:txBody>
      </p:sp>
      <p:sp>
        <p:nvSpPr>
          <p:cNvPr id="4" name="投影片編號版面配置區 3">
            <a:extLst>
              <a:ext uri="{FF2B5EF4-FFF2-40B4-BE49-F238E27FC236}">
                <a16:creationId xmlns:a16="http://schemas.microsoft.com/office/drawing/2014/main" id="{FBB73D71-D46B-ACC9-FA4A-3349807D1B63}"/>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graphicFrame>
        <p:nvGraphicFramePr>
          <p:cNvPr id="5" name="資料庫圖表 4">
            <a:extLst>
              <a:ext uri="{FF2B5EF4-FFF2-40B4-BE49-F238E27FC236}">
                <a16:creationId xmlns:a16="http://schemas.microsoft.com/office/drawing/2014/main" id="{0292842E-B20C-4F31-075D-2FED6E0B393C}"/>
              </a:ext>
            </a:extLst>
          </p:cNvPr>
          <p:cNvGraphicFramePr/>
          <p:nvPr>
            <p:extLst>
              <p:ext uri="{D42A27DB-BD31-4B8C-83A1-F6EECF244321}">
                <p14:modId xmlns:p14="http://schemas.microsoft.com/office/powerpoint/2010/main" val="1820759335"/>
              </p:ext>
            </p:extLst>
          </p:nvPr>
        </p:nvGraphicFramePr>
        <p:xfrm>
          <a:off x="-1148613" y="1390265"/>
          <a:ext cx="8728588" cy="49208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文字方塊 5">
            <a:extLst>
              <a:ext uri="{FF2B5EF4-FFF2-40B4-BE49-F238E27FC236}">
                <a16:creationId xmlns:a16="http://schemas.microsoft.com/office/drawing/2014/main" id="{1DC839D9-A3A0-03D5-CDEA-E3E4D50A2F95}"/>
              </a:ext>
            </a:extLst>
          </p:cNvPr>
          <p:cNvSpPr txBox="1"/>
          <p:nvPr/>
        </p:nvSpPr>
        <p:spPr>
          <a:xfrm>
            <a:off x="6456040" y="1484784"/>
            <a:ext cx="4519700" cy="2582245"/>
          </a:xfrm>
          <a:prstGeom prst="rect">
            <a:avLst/>
          </a:prstGeom>
          <a:noFill/>
        </p:spPr>
        <p:txBody>
          <a:bodyPr wrap="square" rtlCol="0">
            <a:spAutoFit/>
          </a:bodyPr>
          <a:lstStyle/>
          <a:p>
            <a:pPr>
              <a:lnSpc>
                <a:spcPct val="100000"/>
              </a:lnSpc>
              <a:buNone/>
            </a:pPr>
            <a:r>
              <a:rPr lang="zh-TW" altLang="en-US" sz="2800" b="0" dirty="0"/>
              <a:t>教務處共有</a:t>
            </a:r>
            <a:r>
              <a:rPr lang="en-US" altLang="zh-TW" sz="2800" b="0" dirty="0"/>
              <a:t>11</a:t>
            </a:r>
            <a:r>
              <a:rPr lang="zh-TW" altLang="en-US" sz="2800" b="0" dirty="0"/>
              <a:t>個組</a:t>
            </a:r>
            <a:r>
              <a:rPr lang="en-US" altLang="zh-TW" sz="2800" b="0" dirty="0"/>
              <a:t>(</a:t>
            </a:r>
            <a:r>
              <a:rPr lang="zh-TW" altLang="en-US" sz="2800" b="0" dirty="0"/>
              <a:t>中心、辦公室</a:t>
            </a:r>
            <a:r>
              <a:rPr lang="en-US" altLang="zh-TW" sz="2800" b="0" dirty="0"/>
              <a:t>)</a:t>
            </a:r>
            <a:r>
              <a:rPr lang="zh-TW" altLang="en-US" sz="2800" b="0" dirty="0"/>
              <a:t>，各組成員及職掌，請參閱教務處網站</a:t>
            </a:r>
            <a:br>
              <a:rPr lang="en-US" altLang="zh-TW" sz="2800" b="0" dirty="0"/>
            </a:br>
            <a:r>
              <a:rPr lang="en-US" altLang="zh-TW" sz="1100" b="0" dirty="0">
                <a:hlinkClick r:id="rId7"/>
              </a:rPr>
              <a:t>https://www.cgu.edu.tw/academic</a:t>
            </a:r>
            <a:endParaRPr lang="en-US" altLang="zh-TW" sz="1100" b="0" dirty="0"/>
          </a:p>
          <a:p>
            <a:pPr>
              <a:lnSpc>
                <a:spcPct val="100000"/>
              </a:lnSpc>
              <a:buNone/>
            </a:pPr>
            <a:endParaRPr lang="en-US" altLang="zh-TW" sz="1100" b="0" dirty="0"/>
          </a:p>
          <a:p>
            <a:pPr>
              <a:lnSpc>
                <a:spcPct val="100000"/>
              </a:lnSpc>
              <a:buNone/>
            </a:pPr>
            <a:endParaRPr lang="en-US" altLang="zh-TW" sz="2800" b="0" dirty="0"/>
          </a:p>
          <a:p>
            <a:endParaRPr lang="zh-TW" altLang="en-US" dirty="0"/>
          </a:p>
        </p:txBody>
      </p:sp>
      <p:pic>
        <p:nvPicPr>
          <p:cNvPr id="10" name="圖片 9" descr="一張含有 服裝, 室內, 人員, 人的臉孔 的圖片&#10;&#10;AI 產生的內容可能不正確。">
            <a:extLst>
              <a:ext uri="{FF2B5EF4-FFF2-40B4-BE49-F238E27FC236}">
                <a16:creationId xmlns:a16="http://schemas.microsoft.com/office/drawing/2014/main" id="{FBE55EE1-1EB5-C3EA-5336-549570479A5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8803" y="3297938"/>
            <a:ext cx="4519700" cy="3013133"/>
          </a:xfrm>
          <a:prstGeom prst="rect">
            <a:avLst/>
          </a:prstGeom>
        </p:spPr>
      </p:pic>
      <p:sp>
        <p:nvSpPr>
          <p:cNvPr id="11" name="文字方塊 10">
            <a:extLst>
              <a:ext uri="{FF2B5EF4-FFF2-40B4-BE49-F238E27FC236}">
                <a16:creationId xmlns:a16="http://schemas.microsoft.com/office/drawing/2014/main" id="{6A55641E-4955-561F-770F-96E89B20808C}"/>
              </a:ext>
            </a:extLst>
          </p:cNvPr>
          <p:cNvSpPr txBox="1"/>
          <p:nvPr/>
        </p:nvSpPr>
        <p:spPr>
          <a:xfrm>
            <a:off x="8976320" y="3429000"/>
            <a:ext cx="2448272" cy="387798"/>
          </a:xfrm>
          <a:prstGeom prst="rect">
            <a:avLst/>
          </a:prstGeom>
          <a:noFill/>
        </p:spPr>
        <p:txBody>
          <a:bodyPr wrap="square" rtlCol="0">
            <a:spAutoFit/>
          </a:bodyPr>
          <a:lstStyle/>
          <a:p>
            <a:pPr>
              <a:buNone/>
            </a:pPr>
            <a:r>
              <a:rPr lang="en-US" altLang="zh-TW" sz="2400" dirty="0">
                <a:solidFill>
                  <a:schemeClr val="bg1"/>
                </a:solidFill>
              </a:rPr>
              <a:t>We can help~</a:t>
            </a:r>
            <a:endParaRPr lang="zh-TW" altLang="en-US" sz="2400" dirty="0">
              <a:solidFill>
                <a:schemeClr val="bg1"/>
              </a:solidFill>
            </a:endParaRPr>
          </a:p>
        </p:txBody>
      </p:sp>
    </p:spTree>
    <p:extLst>
      <p:ext uri="{BB962C8B-B14F-4D97-AF65-F5344CB8AC3E}">
        <p14:creationId xmlns:p14="http://schemas.microsoft.com/office/powerpoint/2010/main" val="1408401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05E85BF-DCDF-E990-8696-D1FA0419BC80}"/>
              </a:ext>
            </a:extLst>
          </p:cNvPr>
          <p:cNvSpPr>
            <a:spLocks noGrp="1"/>
          </p:cNvSpPr>
          <p:nvPr>
            <p:ph type="title"/>
          </p:nvPr>
        </p:nvSpPr>
        <p:spPr/>
        <p:txBody>
          <a:bodyPr/>
          <a:lstStyle/>
          <a:p>
            <a:r>
              <a:rPr lang="zh-TW" altLang="en-US" dirty="0"/>
              <a:t>教學資源中心</a:t>
            </a:r>
            <a:r>
              <a:rPr lang="en-US" altLang="zh-TW" dirty="0"/>
              <a:t>-</a:t>
            </a:r>
            <a:r>
              <a:rPr lang="zh-TW" altLang="en-US" dirty="0"/>
              <a:t>教學資源</a:t>
            </a:r>
          </a:p>
        </p:txBody>
      </p:sp>
      <p:sp>
        <p:nvSpPr>
          <p:cNvPr id="3" name="內容版面配置區 2">
            <a:extLst>
              <a:ext uri="{FF2B5EF4-FFF2-40B4-BE49-F238E27FC236}">
                <a16:creationId xmlns:a16="http://schemas.microsoft.com/office/drawing/2014/main" id="{9C4ED941-EB41-5C9B-45F1-43DD85FEF8A2}"/>
              </a:ext>
            </a:extLst>
          </p:cNvPr>
          <p:cNvSpPr>
            <a:spLocks noGrp="1"/>
          </p:cNvSpPr>
          <p:nvPr>
            <p:ph idx="1"/>
          </p:nvPr>
        </p:nvSpPr>
        <p:spPr/>
        <p:txBody>
          <a:bodyPr>
            <a:normAutofit lnSpcReduction="10000"/>
          </a:bodyPr>
          <a:lstStyle/>
          <a:p>
            <a:r>
              <a:rPr lang="zh-TW" altLang="en-US" sz="2800" dirty="0"/>
              <a:t>提供教師教學問題諮詢服務</a:t>
            </a:r>
          </a:p>
          <a:p>
            <a:r>
              <a:rPr lang="zh-TW" altLang="en-US" sz="2800" dirty="0"/>
              <a:t>辦理新進教師座談會</a:t>
            </a:r>
          </a:p>
          <a:p>
            <a:r>
              <a:rPr lang="zh-TW" altLang="en-US" sz="2800" dirty="0"/>
              <a:t>舉辦提升教學品質研討會</a:t>
            </a:r>
          </a:p>
          <a:p>
            <a:r>
              <a:rPr lang="zh-TW" altLang="en-US" sz="2800" dirty="0"/>
              <a:t>舉辦教學經驗分享座談會</a:t>
            </a:r>
          </a:p>
          <a:p>
            <a:endParaRPr lang="en-US" altLang="zh-TW" sz="2800" dirty="0"/>
          </a:p>
          <a:p>
            <a:pPr lvl="1"/>
            <a:r>
              <a:rPr lang="zh-TW" altLang="en-US" sz="2400" dirty="0"/>
              <a:t>教師工作獎金評核：教師每年參加校內舉辦之提升教學能力之活動最高以</a:t>
            </a:r>
            <a:r>
              <a:rPr lang="en-US" altLang="zh-TW" sz="2400" dirty="0"/>
              <a:t>16</a:t>
            </a:r>
            <a:r>
              <a:rPr lang="zh-TW" altLang="en-US" sz="2400" dirty="0"/>
              <a:t>小時計算。</a:t>
            </a:r>
          </a:p>
          <a:p>
            <a:pPr lvl="1"/>
            <a:r>
              <a:rPr lang="zh-TW" altLang="en-US" sz="2400" dirty="0"/>
              <a:t>教師適任性及升等評核：教師每年參加校內舉辦之提升教學能力之活動最高以</a:t>
            </a:r>
            <a:r>
              <a:rPr lang="en-US" altLang="zh-TW" sz="2400" dirty="0"/>
              <a:t>12</a:t>
            </a:r>
            <a:r>
              <a:rPr lang="zh-TW" altLang="en-US" sz="2400" dirty="0"/>
              <a:t>小時計算。</a:t>
            </a:r>
          </a:p>
          <a:p>
            <a:pPr lvl="1"/>
            <a:r>
              <a:rPr lang="zh-TW" altLang="en-US" sz="2400" dirty="0"/>
              <a:t>醫學院教師每年至少需參加由醫學院師資培育中心所舉辦之教學能力提升活動</a:t>
            </a:r>
            <a:r>
              <a:rPr lang="en-US" altLang="zh-TW" sz="2400" dirty="0"/>
              <a:t>(B</a:t>
            </a:r>
            <a:r>
              <a:rPr lang="zh-TW" altLang="en-US" sz="2400" dirty="0"/>
              <a:t>類</a:t>
            </a:r>
            <a:r>
              <a:rPr lang="en-US" altLang="zh-TW" sz="2400" dirty="0"/>
              <a:t>)4</a:t>
            </a:r>
            <a:r>
              <a:rPr lang="zh-TW" altLang="en-US" sz="2400" dirty="0"/>
              <a:t>小時，其餘可由參加校內所舉辦之教學能力提升活動</a:t>
            </a:r>
            <a:r>
              <a:rPr lang="en-US" altLang="zh-TW" sz="2400" dirty="0"/>
              <a:t>(A</a:t>
            </a:r>
            <a:r>
              <a:rPr lang="zh-TW" altLang="en-US" sz="2400" dirty="0"/>
              <a:t>類</a:t>
            </a:r>
            <a:r>
              <a:rPr lang="en-US" altLang="zh-TW" sz="2400" dirty="0"/>
              <a:t>)</a:t>
            </a:r>
            <a:r>
              <a:rPr lang="zh-TW" altLang="en-US" sz="2400" dirty="0"/>
              <a:t>中取得。</a:t>
            </a:r>
            <a:endParaRPr lang="zh-TW" altLang="en-US" dirty="0"/>
          </a:p>
          <a:p>
            <a:endParaRPr lang="zh-TW" altLang="en-US" dirty="0"/>
          </a:p>
        </p:txBody>
      </p:sp>
      <p:sp>
        <p:nvSpPr>
          <p:cNvPr id="4" name="投影片編號版面配置區 3">
            <a:extLst>
              <a:ext uri="{FF2B5EF4-FFF2-40B4-BE49-F238E27FC236}">
                <a16:creationId xmlns:a16="http://schemas.microsoft.com/office/drawing/2014/main" id="{657D19AE-C4DF-8A9F-3F5A-BA91A20040FA}"/>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cxnSp>
        <p:nvCxnSpPr>
          <p:cNvPr id="6" name="直線接點 5">
            <a:extLst>
              <a:ext uri="{FF2B5EF4-FFF2-40B4-BE49-F238E27FC236}">
                <a16:creationId xmlns:a16="http://schemas.microsoft.com/office/drawing/2014/main" id="{9AD3BFE0-B966-0269-3B08-1CBA6F285D0B}"/>
              </a:ext>
            </a:extLst>
          </p:cNvPr>
          <p:cNvCxnSpPr/>
          <p:nvPr/>
        </p:nvCxnSpPr>
        <p:spPr>
          <a:xfrm>
            <a:off x="839416" y="3429000"/>
            <a:ext cx="950505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52568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05E85BF-DCDF-E990-8696-D1FA0419BC80}"/>
              </a:ext>
            </a:extLst>
          </p:cNvPr>
          <p:cNvSpPr>
            <a:spLocks noGrp="1"/>
          </p:cNvSpPr>
          <p:nvPr>
            <p:ph type="title"/>
          </p:nvPr>
        </p:nvSpPr>
        <p:spPr/>
        <p:txBody>
          <a:bodyPr/>
          <a:lstStyle/>
          <a:p>
            <a:r>
              <a:rPr lang="zh-TW" altLang="en-US" dirty="0"/>
              <a:t>教學資源中心</a:t>
            </a:r>
            <a:r>
              <a:rPr lang="en-US" altLang="zh-TW" dirty="0"/>
              <a:t>-</a:t>
            </a:r>
            <a:r>
              <a:rPr lang="zh-TW" altLang="en-US" dirty="0"/>
              <a:t>教學工具</a:t>
            </a:r>
            <a:r>
              <a:rPr lang="en-US" altLang="zh-TW" dirty="0"/>
              <a:t>/</a:t>
            </a:r>
            <a:r>
              <a:rPr lang="zh-TW" altLang="en-US" dirty="0"/>
              <a:t>資源應用</a:t>
            </a:r>
          </a:p>
        </p:txBody>
      </p:sp>
      <p:sp>
        <p:nvSpPr>
          <p:cNvPr id="3" name="內容版面配置區 2">
            <a:extLst>
              <a:ext uri="{FF2B5EF4-FFF2-40B4-BE49-F238E27FC236}">
                <a16:creationId xmlns:a16="http://schemas.microsoft.com/office/drawing/2014/main" id="{9C4ED941-EB41-5C9B-45F1-43DD85FEF8A2}"/>
              </a:ext>
            </a:extLst>
          </p:cNvPr>
          <p:cNvSpPr>
            <a:spLocks noGrp="1"/>
          </p:cNvSpPr>
          <p:nvPr>
            <p:ph idx="1"/>
          </p:nvPr>
        </p:nvSpPr>
        <p:spPr>
          <a:xfrm>
            <a:off x="319740" y="1343024"/>
            <a:ext cx="10816820" cy="5101007"/>
          </a:xfrm>
        </p:spPr>
        <p:txBody>
          <a:bodyPr>
            <a:normAutofit/>
          </a:bodyPr>
          <a:lstStyle/>
          <a:p>
            <a:r>
              <a:rPr lang="zh-TW" altLang="en-US" sz="2800" dirty="0"/>
              <a:t>教師課程拍攝服務及討論</a:t>
            </a:r>
            <a:endParaRPr lang="en-US" altLang="zh-TW" sz="2800" dirty="0"/>
          </a:p>
          <a:p>
            <a:pPr lvl="1"/>
            <a:r>
              <a:rPr lang="zh-TW" altLang="en-US" sz="2000" dirty="0">
                <a:solidFill>
                  <a:schemeClr val="accent1">
                    <a:lumMod val="75000"/>
                  </a:schemeClr>
                </a:solidFill>
              </a:rPr>
              <a:t>提供教師課程拍攝的申請，該課程拍攝後可提供教師與本中心諮詢教學技巧時之影片。</a:t>
            </a:r>
          </a:p>
          <a:p>
            <a:r>
              <a:rPr lang="zh-TW" altLang="en-US" sz="2800" dirty="0"/>
              <a:t>數位教材拍攝與製作</a:t>
            </a:r>
            <a:endParaRPr lang="en-US" altLang="zh-TW" sz="2800" dirty="0"/>
          </a:p>
          <a:p>
            <a:pPr lvl="1"/>
            <a:r>
              <a:rPr lang="zh-TW" altLang="en-US" sz="2000" dirty="0">
                <a:solidFill>
                  <a:schemeClr val="accent1">
                    <a:lumMod val="75000"/>
                  </a:schemeClr>
                </a:solidFill>
              </a:rPr>
              <a:t>為協助教師運用新科技製作數位教材，中心將協助教師錄製數位教材，可供學生課前預習或課後複習用。</a:t>
            </a:r>
          </a:p>
          <a:p>
            <a:r>
              <a:rPr lang="zh-TW" altLang="en-US" sz="2800" dirty="0"/>
              <a:t>教學助理</a:t>
            </a:r>
            <a:r>
              <a:rPr lang="en-US" altLang="zh-TW" sz="2800" dirty="0"/>
              <a:t>(TA)</a:t>
            </a:r>
            <a:r>
              <a:rPr lang="zh-TW" altLang="en-US" sz="2800" dirty="0"/>
              <a:t>培訓</a:t>
            </a:r>
            <a:endParaRPr lang="en-US" altLang="zh-TW" sz="2800" dirty="0"/>
          </a:p>
          <a:p>
            <a:pPr lvl="1"/>
            <a:r>
              <a:rPr lang="zh-TW" altLang="en-US" sz="2000" dirty="0">
                <a:solidFill>
                  <a:schemeClr val="accent1">
                    <a:lumMod val="75000"/>
                  </a:schemeClr>
                </a:solidFill>
              </a:rPr>
              <a:t>為提升教學助理協助教師教學的能力，每學期期初舉辦教學助理角色、教學技巧等研習</a:t>
            </a:r>
            <a:r>
              <a:rPr lang="zh-TW" altLang="en-US" sz="2000" dirty="0"/>
              <a:t>。</a:t>
            </a:r>
          </a:p>
          <a:p>
            <a:r>
              <a:rPr lang="zh-TW" altLang="en-US" sz="2800" dirty="0"/>
              <a:t>未來教室申請與管理</a:t>
            </a:r>
            <a:endParaRPr lang="en-US" altLang="zh-TW" sz="2800" dirty="0"/>
          </a:p>
          <a:p>
            <a:pPr lvl="1"/>
            <a:r>
              <a:rPr lang="zh-TW" altLang="en-US" sz="2000" dirty="0">
                <a:solidFill>
                  <a:schemeClr val="accent1">
                    <a:lumMod val="75000"/>
                  </a:schemeClr>
                </a:solidFill>
              </a:rPr>
              <a:t>介接新科技，促進交互分享與協作的環境，靈活使用空間，</a:t>
            </a:r>
            <a:r>
              <a:rPr lang="en-US" altLang="zh-TW" sz="2000" dirty="0">
                <a:solidFill>
                  <a:schemeClr val="accent1">
                    <a:lumMod val="75000"/>
                  </a:schemeClr>
                </a:solidFill>
              </a:rPr>
              <a:t>BYOD</a:t>
            </a:r>
            <a:r>
              <a:rPr lang="zh-TW" altLang="en-US" sz="2000" dirty="0">
                <a:solidFill>
                  <a:schemeClr val="accent1">
                    <a:lumMod val="75000"/>
                  </a:schemeClr>
                </a:solidFill>
              </a:rPr>
              <a:t>，促進學習動機，提升教學成效。</a:t>
            </a:r>
          </a:p>
          <a:p>
            <a:r>
              <a:rPr lang="en-US" altLang="zh-TW" sz="2800" dirty="0"/>
              <a:t>AI</a:t>
            </a:r>
            <a:r>
              <a:rPr lang="zh-TW" altLang="en-US" sz="2800" dirty="0"/>
              <a:t>融入教學指引及經驗分享</a:t>
            </a:r>
          </a:p>
          <a:p>
            <a:endParaRPr lang="zh-TW" altLang="en-US" dirty="0"/>
          </a:p>
        </p:txBody>
      </p:sp>
      <p:sp>
        <p:nvSpPr>
          <p:cNvPr id="4" name="投影片編號版面配置區 3">
            <a:extLst>
              <a:ext uri="{FF2B5EF4-FFF2-40B4-BE49-F238E27FC236}">
                <a16:creationId xmlns:a16="http://schemas.microsoft.com/office/drawing/2014/main" id="{657D19AE-C4DF-8A9F-3F5A-BA91A20040FA}"/>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3195700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A19BC4-92C1-5AC8-2368-ABAB56FB1FCA}"/>
              </a:ext>
            </a:extLst>
          </p:cNvPr>
          <p:cNvSpPr>
            <a:spLocks noGrp="1"/>
          </p:cNvSpPr>
          <p:nvPr>
            <p:ph type="title"/>
          </p:nvPr>
        </p:nvSpPr>
        <p:spPr/>
        <p:txBody>
          <a:bodyPr/>
          <a:lstStyle/>
          <a:p>
            <a:r>
              <a:rPr lang="zh-TW" altLang="en-US" dirty="0"/>
              <a:t>教學資源中心</a:t>
            </a:r>
            <a:r>
              <a:rPr lang="en-US" altLang="zh-TW" dirty="0"/>
              <a:t>-</a:t>
            </a:r>
            <a:r>
              <a:rPr lang="zh-TW" altLang="en-US" dirty="0"/>
              <a:t>教學意見調查</a:t>
            </a:r>
          </a:p>
        </p:txBody>
      </p:sp>
      <p:sp>
        <p:nvSpPr>
          <p:cNvPr id="3" name="內容版面配置區 2">
            <a:extLst>
              <a:ext uri="{FF2B5EF4-FFF2-40B4-BE49-F238E27FC236}">
                <a16:creationId xmlns:a16="http://schemas.microsoft.com/office/drawing/2014/main" id="{2B957929-AB46-9398-23A7-64ED59262EE7}"/>
              </a:ext>
            </a:extLst>
          </p:cNvPr>
          <p:cNvSpPr>
            <a:spLocks noGrp="1"/>
          </p:cNvSpPr>
          <p:nvPr>
            <p:ph idx="1"/>
          </p:nvPr>
        </p:nvSpPr>
        <p:spPr/>
        <p:txBody>
          <a:bodyPr/>
          <a:lstStyle/>
          <a:p>
            <a:r>
              <a:rPr lang="zh-TW" altLang="en-US" sz="2800" dirty="0"/>
              <a:t>期中調查</a:t>
            </a:r>
            <a:r>
              <a:rPr lang="en-US" altLang="zh-TW" sz="2800" dirty="0"/>
              <a:t>(</a:t>
            </a:r>
            <a:r>
              <a:rPr lang="zh-TW" altLang="en-US" sz="2800" dirty="0"/>
              <a:t>第</a:t>
            </a:r>
            <a:r>
              <a:rPr lang="en-US" altLang="zh-TW" sz="2800" dirty="0"/>
              <a:t>7-8</a:t>
            </a:r>
            <a:r>
              <a:rPr lang="zh-TW" altLang="en-US" sz="2800" dirty="0"/>
              <a:t>周</a:t>
            </a:r>
            <a:r>
              <a:rPr lang="en-US" altLang="zh-TW" sz="2800" dirty="0"/>
              <a:t>)</a:t>
            </a:r>
            <a:r>
              <a:rPr lang="zh-TW" altLang="en-US" sz="2800" dirty="0"/>
              <a:t>：教師可及時參考意見調整教學。</a:t>
            </a:r>
            <a:endParaRPr lang="en-US" altLang="zh-TW" sz="2800" dirty="0"/>
          </a:p>
          <a:p>
            <a:r>
              <a:rPr lang="zh-TW" altLang="en-US" sz="2800" dirty="0"/>
              <a:t>期末調查</a:t>
            </a:r>
            <a:r>
              <a:rPr lang="en-US" altLang="zh-TW" sz="2800" dirty="0"/>
              <a:t>(</a:t>
            </a:r>
            <a:r>
              <a:rPr lang="zh-TW" altLang="en-US" sz="2800" dirty="0"/>
              <a:t>第</a:t>
            </a:r>
            <a:r>
              <a:rPr lang="en-US" altLang="zh-TW" sz="2800" dirty="0"/>
              <a:t>13-17</a:t>
            </a:r>
            <a:r>
              <a:rPr lang="zh-TW" altLang="en-US" sz="2800" dirty="0"/>
              <a:t>週</a:t>
            </a:r>
            <a:r>
              <a:rPr lang="en-US" altLang="zh-TW" sz="2800" dirty="0"/>
              <a:t>)</a:t>
            </a:r>
            <a:r>
              <a:rPr lang="zh-TW" altLang="en-US" sz="2800" dirty="0"/>
              <a:t>：蒐集全學期教學意見。</a:t>
            </a:r>
            <a:endParaRPr lang="en-US" altLang="zh-TW" sz="2800" dirty="0"/>
          </a:p>
          <a:p>
            <a:r>
              <a:rPr lang="zh-TW" altLang="en-US" sz="2800" dirty="0"/>
              <a:t>調查結果應用：</a:t>
            </a:r>
            <a:endParaRPr lang="en-US" altLang="zh-TW" sz="2800" dirty="0"/>
          </a:p>
          <a:p>
            <a:pPr lvl="1"/>
            <a:r>
              <a:rPr lang="zh-TW" altLang="en-US" dirty="0"/>
              <a:t>作為教師調整教學方法、提昇教學品質之參考，</a:t>
            </a:r>
            <a:endParaRPr lang="en-US" altLang="zh-TW" dirty="0"/>
          </a:p>
          <a:p>
            <a:pPr lvl="1"/>
            <a:r>
              <a:rPr lang="zh-TW" altLang="en-US" dirty="0"/>
              <a:t>提供教資中心和教學單位評估教學成效，給予輔導改善。</a:t>
            </a:r>
            <a:endParaRPr lang="en-US" altLang="zh-TW" dirty="0"/>
          </a:p>
          <a:p>
            <a:pPr lvl="1"/>
            <a:r>
              <a:rPr lang="zh-TW" altLang="en-US" dirty="0"/>
              <a:t>各學院及通識教育中心調查結果排名前</a:t>
            </a:r>
            <a:r>
              <a:rPr lang="en-US" altLang="zh-TW" dirty="0"/>
              <a:t>50%</a:t>
            </a:r>
            <a:r>
              <a:rPr lang="zh-TW" altLang="en-US" dirty="0"/>
              <a:t>教師予公告表揚，並作為優良教師選拔等之參考。</a:t>
            </a:r>
          </a:p>
        </p:txBody>
      </p:sp>
      <p:sp>
        <p:nvSpPr>
          <p:cNvPr id="4" name="投影片編號版面配置區 3">
            <a:extLst>
              <a:ext uri="{FF2B5EF4-FFF2-40B4-BE49-F238E27FC236}">
                <a16:creationId xmlns:a16="http://schemas.microsoft.com/office/drawing/2014/main" id="{2F9E9A20-7293-0ACB-2877-06DCCA3829ED}"/>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
        <p:nvSpPr>
          <p:cNvPr id="5" name="矩形: 圓角 4">
            <a:extLst>
              <a:ext uri="{FF2B5EF4-FFF2-40B4-BE49-F238E27FC236}">
                <a16:creationId xmlns:a16="http://schemas.microsoft.com/office/drawing/2014/main" id="{F3383E42-7FB6-DD55-D0F5-B6EA218674DA}"/>
              </a:ext>
            </a:extLst>
          </p:cNvPr>
          <p:cNvSpPr/>
          <p:nvPr/>
        </p:nvSpPr>
        <p:spPr>
          <a:xfrm>
            <a:off x="1559496" y="5229200"/>
            <a:ext cx="6984776" cy="828000"/>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en-US" altLang="zh-TW" sz="2400" dirty="0"/>
              <a:t>TIPS</a:t>
            </a:r>
            <a:r>
              <a:rPr lang="zh-TW" altLang="en-US" sz="2400" dirty="0"/>
              <a:t>：可鼓勵學生多給予意見，給予質性說明</a:t>
            </a:r>
          </a:p>
        </p:txBody>
      </p:sp>
    </p:spTree>
    <p:extLst>
      <p:ext uri="{BB962C8B-B14F-4D97-AF65-F5344CB8AC3E}">
        <p14:creationId xmlns:p14="http://schemas.microsoft.com/office/powerpoint/2010/main" val="1276373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437E51A-93ED-0A88-5A44-59AEBE1FE3BB}"/>
              </a:ext>
            </a:extLst>
          </p:cNvPr>
          <p:cNvSpPr>
            <a:spLocks noGrp="1"/>
          </p:cNvSpPr>
          <p:nvPr>
            <p:ph type="title"/>
          </p:nvPr>
        </p:nvSpPr>
        <p:spPr/>
        <p:txBody>
          <a:bodyPr/>
          <a:lstStyle/>
          <a:p>
            <a:r>
              <a:rPr lang="zh-TW" altLang="en-US" dirty="0"/>
              <a:t>雙語教學資源中心</a:t>
            </a:r>
            <a:r>
              <a:rPr lang="en-US" altLang="zh-TW" dirty="0"/>
              <a:t>(EMI)</a:t>
            </a:r>
            <a:endParaRPr lang="zh-TW" altLang="en-US" dirty="0"/>
          </a:p>
        </p:txBody>
      </p:sp>
      <p:sp>
        <p:nvSpPr>
          <p:cNvPr id="4" name="投影片編號版面配置區 3">
            <a:extLst>
              <a:ext uri="{FF2B5EF4-FFF2-40B4-BE49-F238E27FC236}">
                <a16:creationId xmlns:a16="http://schemas.microsoft.com/office/drawing/2014/main" id="{075A900E-E50C-1936-FC97-4B9A47B571C1}"/>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
        <p:nvSpPr>
          <p:cNvPr id="9" name="內容版面配置區 2">
            <a:extLst>
              <a:ext uri="{FF2B5EF4-FFF2-40B4-BE49-F238E27FC236}">
                <a16:creationId xmlns:a16="http://schemas.microsoft.com/office/drawing/2014/main" id="{A0642F0B-1B5B-90B5-47EB-062A7CAD1012}"/>
              </a:ext>
            </a:extLst>
          </p:cNvPr>
          <p:cNvSpPr>
            <a:spLocks noGrp="1"/>
          </p:cNvSpPr>
          <p:nvPr>
            <p:ph idx="1"/>
          </p:nvPr>
        </p:nvSpPr>
        <p:spPr>
          <a:xfrm>
            <a:off x="551384" y="1484383"/>
            <a:ext cx="10116000" cy="5101007"/>
          </a:xfrm>
        </p:spPr>
        <p:txBody>
          <a:bodyPr>
            <a:normAutofit/>
          </a:bodyPr>
          <a:lstStyle/>
          <a:p>
            <a:r>
              <a:rPr lang="zh-TW" altLang="en-US" dirty="0"/>
              <a:t>辦理</a:t>
            </a:r>
            <a:r>
              <a:rPr lang="en-US" altLang="zh-TW" dirty="0"/>
              <a:t>EMI</a:t>
            </a:r>
            <a:r>
              <a:rPr lang="zh-TW" altLang="en-US" dirty="0"/>
              <a:t>教師增能研習</a:t>
            </a:r>
            <a:r>
              <a:rPr lang="en-US" altLang="zh-TW" dirty="0"/>
              <a:t>EMI</a:t>
            </a:r>
            <a:r>
              <a:rPr lang="zh-TW" altLang="en-US" dirty="0"/>
              <a:t>教學工作坊和</a:t>
            </a:r>
            <a:r>
              <a:rPr lang="en-US" altLang="zh-TW" dirty="0"/>
              <a:t>EMI TA</a:t>
            </a:r>
            <a:r>
              <a:rPr lang="zh-TW" altLang="en-US" dirty="0"/>
              <a:t>工作坊</a:t>
            </a:r>
          </a:p>
          <a:p>
            <a:r>
              <a:rPr lang="en-US" altLang="zh-TW" dirty="0"/>
              <a:t>EMI</a:t>
            </a:r>
            <a:r>
              <a:rPr lang="zh-TW" altLang="en-US" dirty="0"/>
              <a:t>教學認證、核發</a:t>
            </a:r>
            <a:r>
              <a:rPr lang="en-US" altLang="zh-TW" dirty="0"/>
              <a:t>EMI</a:t>
            </a:r>
            <a:r>
              <a:rPr lang="zh-TW" altLang="en-US" dirty="0"/>
              <a:t>教學獎勵金</a:t>
            </a:r>
          </a:p>
          <a:p>
            <a:r>
              <a:rPr lang="zh-TW" altLang="en-US" dirty="0"/>
              <a:t>協助各教學單位辦理</a:t>
            </a:r>
            <a:r>
              <a:rPr lang="en-US" altLang="zh-TW" dirty="0"/>
              <a:t>EMI</a:t>
            </a:r>
            <a:r>
              <a:rPr lang="zh-TW" altLang="en-US" dirty="0"/>
              <a:t>課程之意見調查施測與彙整</a:t>
            </a:r>
          </a:p>
          <a:p>
            <a:r>
              <a:rPr lang="zh-TW" altLang="en-US" dirty="0"/>
              <a:t>協助經營雙語教學教師成長社群等。</a:t>
            </a:r>
            <a:endParaRPr lang="en-US" altLang="zh-TW" dirty="0"/>
          </a:p>
          <a:p>
            <a:endParaRPr lang="zh-TW" altLang="en-US" dirty="0"/>
          </a:p>
          <a:p>
            <a:endParaRPr lang="zh-TW" altLang="en-US" dirty="0"/>
          </a:p>
        </p:txBody>
      </p:sp>
    </p:spTree>
    <p:extLst>
      <p:ext uri="{BB962C8B-B14F-4D97-AF65-F5344CB8AC3E}">
        <p14:creationId xmlns:p14="http://schemas.microsoft.com/office/powerpoint/2010/main" val="91412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A3B5FE1-59BD-1D3B-A574-82F3AC6D0508}"/>
              </a:ext>
            </a:extLst>
          </p:cNvPr>
          <p:cNvSpPr>
            <a:spLocks noGrp="1"/>
          </p:cNvSpPr>
          <p:nvPr>
            <p:ph type="title"/>
          </p:nvPr>
        </p:nvSpPr>
        <p:spPr/>
        <p:txBody>
          <a:bodyPr/>
          <a:lstStyle/>
          <a:p>
            <a:r>
              <a:rPr lang="zh-TW" altLang="en-US" dirty="0"/>
              <a:t>學習規劃辦公室</a:t>
            </a:r>
          </a:p>
        </p:txBody>
      </p:sp>
      <p:sp>
        <p:nvSpPr>
          <p:cNvPr id="4" name="投影片編號版面配置區 3">
            <a:extLst>
              <a:ext uri="{FF2B5EF4-FFF2-40B4-BE49-F238E27FC236}">
                <a16:creationId xmlns:a16="http://schemas.microsoft.com/office/drawing/2014/main" id="{58251676-AF58-0FB7-0EEE-101876C2965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grpSp>
        <p:nvGrpSpPr>
          <p:cNvPr id="5" name="群組 4">
            <a:extLst>
              <a:ext uri="{FF2B5EF4-FFF2-40B4-BE49-F238E27FC236}">
                <a16:creationId xmlns:a16="http://schemas.microsoft.com/office/drawing/2014/main" id="{25779C11-CD76-42D6-F76B-22AF9ED60818}"/>
              </a:ext>
            </a:extLst>
          </p:cNvPr>
          <p:cNvGrpSpPr/>
          <p:nvPr/>
        </p:nvGrpSpPr>
        <p:grpSpPr>
          <a:xfrm>
            <a:off x="839415" y="1608609"/>
            <a:ext cx="7920880" cy="1415159"/>
            <a:chOff x="767408" y="1772816"/>
            <a:chExt cx="4262873" cy="1296144"/>
          </a:xfrm>
        </p:grpSpPr>
        <p:sp>
          <p:nvSpPr>
            <p:cNvPr id="6" name="矩形: 圓角 5">
              <a:extLst>
                <a:ext uri="{FF2B5EF4-FFF2-40B4-BE49-F238E27FC236}">
                  <a16:creationId xmlns:a16="http://schemas.microsoft.com/office/drawing/2014/main" id="{E737BE6E-7116-CD9D-3F9E-0A12097C8EAF}"/>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學習規</a:t>
              </a:r>
              <a:endParaRPr lang="en-US" altLang="zh-TW" sz="4400" dirty="0">
                <a:solidFill>
                  <a:schemeClr val="tx1"/>
                </a:solidFill>
              </a:endParaRPr>
            </a:p>
            <a:p>
              <a:pPr algn="ctr">
                <a:buNone/>
              </a:pPr>
              <a:r>
                <a:rPr lang="zh-TW" altLang="en-US" sz="4400" dirty="0">
                  <a:solidFill>
                    <a:schemeClr val="tx1"/>
                  </a:solidFill>
                </a:rPr>
                <a:t>劃輔導</a:t>
              </a:r>
              <a:endParaRPr lang="en-US" altLang="zh-TW" sz="4400" dirty="0">
                <a:solidFill>
                  <a:schemeClr val="tx1"/>
                </a:solidFill>
              </a:endParaRPr>
            </a:p>
          </p:txBody>
        </p:sp>
        <p:sp>
          <p:nvSpPr>
            <p:cNvPr id="7" name="文字方塊 6">
              <a:extLst>
                <a:ext uri="{FF2B5EF4-FFF2-40B4-BE49-F238E27FC236}">
                  <a16:creationId xmlns:a16="http://schemas.microsoft.com/office/drawing/2014/main" id="{2D304898-5653-504C-3D02-99F331743B4B}"/>
                </a:ext>
              </a:extLst>
            </p:cNvPr>
            <p:cNvSpPr txBox="1"/>
            <p:nvPr/>
          </p:nvSpPr>
          <p:spPr>
            <a:xfrm>
              <a:off x="2649217" y="2040332"/>
              <a:ext cx="2381064" cy="761110"/>
            </a:xfrm>
            <a:prstGeom prst="rect">
              <a:avLst/>
            </a:prstGeom>
            <a:noFill/>
          </p:spPr>
          <p:txBody>
            <a:bodyPr wrap="square" rtlCol="0">
              <a:spAutoFit/>
            </a:bodyPr>
            <a:lstStyle/>
            <a:p>
              <a:pPr>
                <a:buNone/>
              </a:pPr>
              <a:r>
                <a:rPr lang="zh-TW" altLang="en-US" b="0" dirty="0"/>
                <a:t>提供跨域學習資訊，如跨院系學程、輔系及雙主修學習規劃，並提供轉系及生涯規劃諮詢，協助學生適性發展</a:t>
              </a:r>
            </a:p>
          </p:txBody>
        </p:sp>
      </p:grpSp>
      <p:grpSp>
        <p:nvGrpSpPr>
          <p:cNvPr id="8" name="群組 7">
            <a:extLst>
              <a:ext uri="{FF2B5EF4-FFF2-40B4-BE49-F238E27FC236}">
                <a16:creationId xmlns:a16="http://schemas.microsoft.com/office/drawing/2014/main" id="{59975651-4B1D-4972-E266-C0C52FDD02BA}"/>
              </a:ext>
            </a:extLst>
          </p:cNvPr>
          <p:cNvGrpSpPr/>
          <p:nvPr/>
        </p:nvGrpSpPr>
        <p:grpSpPr>
          <a:xfrm>
            <a:off x="835245" y="3253351"/>
            <a:ext cx="7903753" cy="1415159"/>
            <a:chOff x="767408" y="1772816"/>
            <a:chExt cx="4206324" cy="1296144"/>
          </a:xfrm>
        </p:grpSpPr>
        <p:sp>
          <p:nvSpPr>
            <p:cNvPr id="9" name="矩形: 圓角 8">
              <a:extLst>
                <a:ext uri="{FF2B5EF4-FFF2-40B4-BE49-F238E27FC236}">
                  <a16:creationId xmlns:a16="http://schemas.microsoft.com/office/drawing/2014/main" id="{4AACEB81-6134-7256-2EB1-AF2130039038}"/>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學業輔導</a:t>
              </a:r>
              <a:endParaRPr lang="en-US" altLang="zh-TW" sz="4400" dirty="0">
                <a:solidFill>
                  <a:schemeClr val="tx1"/>
                </a:solidFill>
              </a:endParaRPr>
            </a:p>
          </p:txBody>
        </p:sp>
        <p:sp>
          <p:nvSpPr>
            <p:cNvPr id="10" name="文字方塊 9">
              <a:extLst>
                <a:ext uri="{FF2B5EF4-FFF2-40B4-BE49-F238E27FC236}">
                  <a16:creationId xmlns:a16="http://schemas.microsoft.com/office/drawing/2014/main" id="{4038217D-B5F8-77D5-7CF3-52D269422AB2}"/>
                </a:ext>
              </a:extLst>
            </p:cNvPr>
            <p:cNvSpPr txBox="1"/>
            <p:nvPr/>
          </p:nvSpPr>
          <p:spPr>
            <a:xfrm>
              <a:off x="2649217" y="2040332"/>
              <a:ext cx="2324515" cy="535595"/>
            </a:xfrm>
            <a:prstGeom prst="rect">
              <a:avLst/>
            </a:prstGeom>
            <a:noFill/>
          </p:spPr>
          <p:txBody>
            <a:bodyPr wrap="square" rtlCol="0">
              <a:spAutoFit/>
            </a:bodyPr>
            <a:lstStyle/>
            <a:p>
              <a:pPr>
                <a:buNone/>
              </a:pPr>
              <a:r>
                <a:rPr lang="zh-TW" altLang="en-US" b="0" dirty="0"/>
                <a:t>為學習困難學生提供補救教學，每學期提供</a:t>
              </a:r>
              <a:r>
                <a:rPr lang="en-US" altLang="zh-TW" b="0" dirty="0"/>
                <a:t>15</a:t>
              </a:r>
              <a:r>
                <a:rPr lang="zh-TW" altLang="en-US" b="0" dirty="0"/>
                <a:t>門專業必修課程學業輔導</a:t>
              </a:r>
            </a:p>
          </p:txBody>
        </p:sp>
      </p:grpSp>
      <p:grpSp>
        <p:nvGrpSpPr>
          <p:cNvPr id="11" name="群組 10">
            <a:extLst>
              <a:ext uri="{FF2B5EF4-FFF2-40B4-BE49-F238E27FC236}">
                <a16:creationId xmlns:a16="http://schemas.microsoft.com/office/drawing/2014/main" id="{C70EA799-F1DF-F16F-9B16-CBC70895DB6D}"/>
              </a:ext>
            </a:extLst>
          </p:cNvPr>
          <p:cNvGrpSpPr/>
          <p:nvPr/>
        </p:nvGrpSpPr>
        <p:grpSpPr>
          <a:xfrm>
            <a:off x="835245" y="4863644"/>
            <a:ext cx="8448064" cy="1415159"/>
            <a:chOff x="767408" y="1772816"/>
            <a:chExt cx="4505634" cy="1296144"/>
          </a:xfrm>
        </p:grpSpPr>
        <p:sp>
          <p:nvSpPr>
            <p:cNvPr id="12" name="矩形: 圓角 11">
              <a:extLst>
                <a:ext uri="{FF2B5EF4-FFF2-40B4-BE49-F238E27FC236}">
                  <a16:creationId xmlns:a16="http://schemas.microsoft.com/office/drawing/2014/main" id="{96011B4A-DCA9-AF79-B079-16C3CFDBF6D3}"/>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跨域彈性修業計畫</a:t>
              </a:r>
              <a:endParaRPr lang="en-US" altLang="zh-TW" sz="4400" dirty="0">
                <a:solidFill>
                  <a:schemeClr val="tx1"/>
                </a:solidFill>
              </a:endParaRPr>
            </a:p>
          </p:txBody>
        </p:sp>
        <p:sp>
          <p:nvSpPr>
            <p:cNvPr id="13" name="文字方塊 12">
              <a:extLst>
                <a:ext uri="{FF2B5EF4-FFF2-40B4-BE49-F238E27FC236}">
                  <a16:creationId xmlns:a16="http://schemas.microsoft.com/office/drawing/2014/main" id="{99687C86-215C-5284-CD69-6125D19761DE}"/>
                </a:ext>
              </a:extLst>
            </p:cNvPr>
            <p:cNvSpPr txBox="1"/>
            <p:nvPr/>
          </p:nvSpPr>
          <p:spPr>
            <a:xfrm>
              <a:off x="2649217" y="2040332"/>
              <a:ext cx="2623825" cy="310082"/>
            </a:xfrm>
            <a:prstGeom prst="rect">
              <a:avLst/>
            </a:prstGeom>
            <a:noFill/>
          </p:spPr>
          <p:txBody>
            <a:bodyPr wrap="square" rtlCol="0">
              <a:spAutoFit/>
            </a:bodyPr>
            <a:lstStyle/>
            <a:p>
              <a:pPr>
                <a:buNone/>
              </a:pPr>
              <a:r>
                <a:rPr lang="zh-TW" altLang="en-US" b="0" dirty="0"/>
                <a:t>推動校</a:t>
              </a:r>
              <a:r>
                <a:rPr lang="en-US" altLang="zh-TW" b="0" dirty="0"/>
                <a:t>/</a:t>
              </a:r>
              <a:r>
                <a:rPr lang="zh-TW" altLang="en-US" b="0" dirty="0"/>
                <a:t>院學士跨領域學位</a:t>
              </a:r>
            </a:p>
          </p:txBody>
        </p:sp>
      </p:grpSp>
    </p:spTree>
    <p:extLst>
      <p:ext uri="{BB962C8B-B14F-4D97-AF65-F5344CB8AC3E}">
        <p14:creationId xmlns:p14="http://schemas.microsoft.com/office/powerpoint/2010/main" val="4337775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07368" y="-15687"/>
            <a:ext cx="7366000" cy="1143000"/>
          </a:xfrm>
        </p:spPr>
        <p:txBody>
          <a:bodyPr/>
          <a:lstStyle/>
          <a:p>
            <a:pPr algn="l"/>
            <a:r>
              <a:rPr lang="zh-TW" altLang="en-US" dirty="0"/>
              <a:t>教學理念溝通</a:t>
            </a:r>
            <a:r>
              <a:rPr lang="en-US" altLang="zh-TW" dirty="0"/>
              <a:t>- </a:t>
            </a:r>
            <a:r>
              <a:rPr lang="zh-TW" altLang="en-US" dirty="0"/>
              <a:t>三不</a:t>
            </a:r>
          </a:p>
        </p:txBody>
      </p:sp>
      <p:sp>
        <p:nvSpPr>
          <p:cNvPr id="4" name="投影片編號版面配置區 3"/>
          <p:cNvSpPr>
            <a:spLocks noGrp="1"/>
          </p:cNvSpPr>
          <p:nvPr>
            <p:ph type="sldNum" sz="quarter" idx="12"/>
          </p:nvPr>
        </p:nvSpPr>
        <p:spPr/>
        <p:txBody>
          <a:bodyPr/>
          <a:lstStyle/>
          <a:p>
            <a:fld id="{0D3CD9EB-7C24-40F9-BC19-63D9E1A36C61}" type="slidenum">
              <a:rPr lang="en-US" altLang="zh-TW" smtClean="0"/>
              <a:pPr/>
              <a:t>24</a:t>
            </a:fld>
            <a:endParaRPr lang="en-US" altLang="zh-TW"/>
          </a:p>
        </p:txBody>
      </p:sp>
      <p:graphicFrame>
        <p:nvGraphicFramePr>
          <p:cNvPr id="7" name="資料庫圖表 6"/>
          <p:cNvGraphicFramePr/>
          <p:nvPr>
            <p:extLst>
              <p:ext uri="{D42A27DB-BD31-4B8C-83A1-F6EECF244321}">
                <p14:modId xmlns:p14="http://schemas.microsoft.com/office/powerpoint/2010/main" val="2557102160"/>
              </p:ext>
            </p:extLst>
          </p:nvPr>
        </p:nvGraphicFramePr>
        <p:xfrm>
          <a:off x="2855640" y="1574985"/>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5459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83432" y="-99392"/>
            <a:ext cx="7366000" cy="1143000"/>
          </a:xfrm>
        </p:spPr>
        <p:txBody>
          <a:bodyPr/>
          <a:lstStyle/>
          <a:p>
            <a:pPr algn="l"/>
            <a:r>
              <a:rPr lang="zh-TW" altLang="en-US" dirty="0"/>
              <a:t>教學理念溝通</a:t>
            </a:r>
            <a:r>
              <a:rPr lang="en-US" altLang="zh-TW" dirty="0"/>
              <a:t>- </a:t>
            </a:r>
            <a:r>
              <a:rPr lang="zh-TW" altLang="en-US" dirty="0"/>
              <a:t>四要</a:t>
            </a:r>
          </a:p>
        </p:txBody>
      </p:sp>
      <p:sp>
        <p:nvSpPr>
          <p:cNvPr id="4" name="投影片編號版面配置區 3"/>
          <p:cNvSpPr>
            <a:spLocks noGrp="1"/>
          </p:cNvSpPr>
          <p:nvPr>
            <p:ph type="sldNum" sz="quarter" idx="12"/>
          </p:nvPr>
        </p:nvSpPr>
        <p:spPr/>
        <p:txBody>
          <a:bodyPr/>
          <a:lstStyle/>
          <a:p>
            <a:fld id="{0D3CD9EB-7C24-40F9-BC19-63D9E1A36C61}" type="slidenum">
              <a:rPr lang="en-US" altLang="zh-TW" smtClean="0"/>
              <a:pPr/>
              <a:t>25</a:t>
            </a:fld>
            <a:endParaRPr lang="en-US" altLang="zh-TW"/>
          </a:p>
        </p:txBody>
      </p:sp>
      <p:graphicFrame>
        <p:nvGraphicFramePr>
          <p:cNvPr id="7" name="資料庫圖表 6"/>
          <p:cNvGraphicFramePr/>
          <p:nvPr>
            <p:extLst>
              <p:ext uri="{D42A27DB-BD31-4B8C-83A1-F6EECF244321}">
                <p14:modId xmlns:p14="http://schemas.microsoft.com/office/powerpoint/2010/main" val="3423677639"/>
              </p:ext>
            </p:extLst>
          </p:nvPr>
        </p:nvGraphicFramePr>
        <p:xfrm>
          <a:off x="2855640" y="1455275"/>
          <a:ext cx="6744072" cy="4595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65211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A01A11D-7107-FC57-9864-1C15D5EACDF5}"/>
              </a:ext>
            </a:extLst>
          </p:cNvPr>
          <p:cNvSpPr>
            <a:spLocks noGrp="1"/>
          </p:cNvSpPr>
          <p:nvPr>
            <p:ph type="title"/>
          </p:nvPr>
        </p:nvSpPr>
        <p:spPr/>
        <p:txBody>
          <a:bodyPr/>
          <a:lstStyle/>
          <a:p>
            <a:endParaRPr lang="zh-TW" altLang="en-US"/>
          </a:p>
        </p:txBody>
      </p:sp>
      <p:pic>
        <p:nvPicPr>
          <p:cNvPr id="5" name="內容版面配置區 4">
            <a:extLst>
              <a:ext uri="{FF2B5EF4-FFF2-40B4-BE49-F238E27FC236}">
                <a16:creationId xmlns:a16="http://schemas.microsoft.com/office/drawing/2014/main" id="{B02DBE19-3AB1-2DCD-109B-0F6E203C00FA}"/>
              </a:ext>
            </a:extLst>
          </p:cNvPr>
          <p:cNvPicPr>
            <a:picLocks noGrp="1" noChangeAspect="1"/>
          </p:cNvPicPr>
          <p:nvPr>
            <p:ph idx="1"/>
          </p:nvPr>
        </p:nvPicPr>
        <p:blipFill>
          <a:blip r:embed="rId2"/>
          <a:stretch>
            <a:fillRect/>
          </a:stretch>
        </p:blipFill>
        <p:spPr>
          <a:xfrm>
            <a:off x="1692305" y="1786993"/>
            <a:ext cx="7370703" cy="4212701"/>
          </a:xfrm>
          <a:prstGeom prst="rect">
            <a:avLst/>
          </a:prstGeom>
        </p:spPr>
      </p:pic>
      <p:sp>
        <p:nvSpPr>
          <p:cNvPr id="4" name="投影片編號版面配置區 3">
            <a:extLst>
              <a:ext uri="{FF2B5EF4-FFF2-40B4-BE49-F238E27FC236}">
                <a16:creationId xmlns:a16="http://schemas.microsoft.com/office/drawing/2014/main" id="{BDE2ED4E-3710-2852-1372-55C633C8F759}"/>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26</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3818313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C656237-7FF8-BD9B-D4A3-A9AFC158874C}"/>
              </a:ext>
            </a:extLst>
          </p:cNvPr>
          <p:cNvSpPr>
            <a:spLocks noGrp="1"/>
          </p:cNvSpPr>
          <p:nvPr>
            <p:ph type="title"/>
          </p:nvPr>
        </p:nvSpPr>
        <p:spPr/>
        <p:txBody>
          <a:bodyPr/>
          <a:lstStyle/>
          <a:p>
            <a:r>
              <a:rPr lang="zh-TW" altLang="en-US" dirty="0"/>
              <a:t>註冊組</a:t>
            </a:r>
          </a:p>
        </p:txBody>
      </p:sp>
      <p:sp>
        <p:nvSpPr>
          <p:cNvPr id="4" name="投影片編號版面配置區 3">
            <a:extLst>
              <a:ext uri="{FF2B5EF4-FFF2-40B4-BE49-F238E27FC236}">
                <a16:creationId xmlns:a16="http://schemas.microsoft.com/office/drawing/2014/main" id="{5217BE4D-98BF-876D-690B-A0B7755A9F68}"/>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grpSp>
        <p:nvGrpSpPr>
          <p:cNvPr id="7" name="群組 6">
            <a:extLst>
              <a:ext uri="{FF2B5EF4-FFF2-40B4-BE49-F238E27FC236}">
                <a16:creationId xmlns:a16="http://schemas.microsoft.com/office/drawing/2014/main" id="{E980C80E-064E-2B20-7E1E-F326EA04E8FC}"/>
              </a:ext>
            </a:extLst>
          </p:cNvPr>
          <p:cNvGrpSpPr/>
          <p:nvPr/>
        </p:nvGrpSpPr>
        <p:grpSpPr>
          <a:xfrm>
            <a:off x="767408" y="1772816"/>
            <a:ext cx="9865096" cy="1656184"/>
            <a:chOff x="767408" y="1772816"/>
            <a:chExt cx="9865096" cy="1656184"/>
          </a:xfrm>
        </p:grpSpPr>
        <p:sp>
          <p:nvSpPr>
            <p:cNvPr id="5" name="矩形: 圓角 4">
              <a:extLst>
                <a:ext uri="{FF2B5EF4-FFF2-40B4-BE49-F238E27FC236}">
                  <a16:creationId xmlns:a16="http://schemas.microsoft.com/office/drawing/2014/main" id="{22A80957-124D-1C58-5E61-29F92929E39A}"/>
                </a:ext>
              </a:extLst>
            </p:cNvPr>
            <p:cNvSpPr/>
            <p:nvPr/>
          </p:nvSpPr>
          <p:spPr>
            <a:xfrm>
              <a:off x="767408" y="1772816"/>
              <a:ext cx="2088232" cy="165618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學籍</a:t>
              </a:r>
            </a:p>
          </p:txBody>
        </p:sp>
        <p:sp>
          <p:nvSpPr>
            <p:cNvPr id="6" name="文字方塊 5">
              <a:extLst>
                <a:ext uri="{FF2B5EF4-FFF2-40B4-BE49-F238E27FC236}">
                  <a16:creationId xmlns:a16="http://schemas.microsoft.com/office/drawing/2014/main" id="{4DC19B9B-11DE-247A-F469-B313A1A0D135}"/>
                </a:ext>
              </a:extLst>
            </p:cNvPr>
            <p:cNvSpPr txBox="1"/>
            <p:nvPr/>
          </p:nvSpPr>
          <p:spPr>
            <a:xfrm>
              <a:off x="3071664" y="1772816"/>
              <a:ext cx="7560840" cy="1298817"/>
            </a:xfrm>
            <a:prstGeom prst="rect">
              <a:avLst/>
            </a:prstGeom>
            <a:noFill/>
          </p:spPr>
          <p:txBody>
            <a:bodyPr wrap="square" rtlCol="0">
              <a:spAutoFit/>
            </a:bodyPr>
            <a:lstStyle/>
            <a:p>
              <a:pPr>
                <a:buNone/>
              </a:pPr>
              <a:r>
                <a:rPr lang="zh-TW" altLang="en-US" sz="2800" b="0" dirty="0"/>
                <a:t>註冊、學籍保留、休、退學、醫學院學生國考、</a:t>
              </a:r>
              <a:endParaRPr lang="en-US" altLang="zh-TW" sz="2800" b="0" dirty="0"/>
            </a:p>
            <a:p>
              <a:pPr>
                <a:buNone/>
              </a:pPr>
              <a:r>
                <a:rPr lang="zh-TW" altLang="en-US" sz="2800" b="0" dirty="0"/>
                <a:t>轉學生、學籍資料庫異動填報；</a:t>
              </a:r>
              <a:endParaRPr lang="en-US" altLang="zh-TW" sz="2800" b="0" dirty="0"/>
            </a:p>
            <a:p>
              <a:pPr>
                <a:buNone/>
              </a:pPr>
              <a:r>
                <a:rPr lang="zh-TW" altLang="en-US" sz="2800" b="0" dirty="0"/>
                <a:t>學生證、在學證明、學歷查證等業務</a:t>
              </a:r>
            </a:p>
          </p:txBody>
        </p:sp>
      </p:grpSp>
      <p:grpSp>
        <p:nvGrpSpPr>
          <p:cNvPr id="8" name="群組 7">
            <a:extLst>
              <a:ext uri="{FF2B5EF4-FFF2-40B4-BE49-F238E27FC236}">
                <a16:creationId xmlns:a16="http://schemas.microsoft.com/office/drawing/2014/main" id="{77DE5205-509C-7D85-CB86-7AA3FFB38F66}"/>
              </a:ext>
            </a:extLst>
          </p:cNvPr>
          <p:cNvGrpSpPr/>
          <p:nvPr/>
        </p:nvGrpSpPr>
        <p:grpSpPr>
          <a:xfrm>
            <a:off x="787691" y="3718960"/>
            <a:ext cx="9865096" cy="1729704"/>
            <a:chOff x="767408" y="1772816"/>
            <a:chExt cx="9865096" cy="1729704"/>
          </a:xfrm>
        </p:grpSpPr>
        <p:sp>
          <p:nvSpPr>
            <p:cNvPr id="9" name="矩形: 圓角 8">
              <a:extLst>
                <a:ext uri="{FF2B5EF4-FFF2-40B4-BE49-F238E27FC236}">
                  <a16:creationId xmlns:a16="http://schemas.microsoft.com/office/drawing/2014/main" id="{192D833E-0C03-098D-89AB-3D6C0585192B}"/>
                </a:ext>
              </a:extLst>
            </p:cNvPr>
            <p:cNvSpPr/>
            <p:nvPr/>
          </p:nvSpPr>
          <p:spPr>
            <a:xfrm>
              <a:off x="767408" y="1772816"/>
              <a:ext cx="2088232" cy="165618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成績</a:t>
              </a:r>
            </a:p>
          </p:txBody>
        </p:sp>
        <p:sp>
          <p:nvSpPr>
            <p:cNvPr id="10" name="文字方塊 9">
              <a:extLst>
                <a:ext uri="{FF2B5EF4-FFF2-40B4-BE49-F238E27FC236}">
                  <a16:creationId xmlns:a16="http://schemas.microsoft.com/office/drawing/2014/main" id="{CB71BCC1-4758-97A8-E096-A6C156420728}"/>
                </a:ext>
              </a:extLst>
            </p:cNvPr>
            <p:cNvSpPr txBox="1"/>
            <p:nvPr/>
          </p:nvSpPr>
          <p:spPr>
            <a:xfrm>
              <a:off x="3071664" y="1772816"/>
              <a:ext cx="7560840" cy="1729704"/>
            </a:xfrm>
            <a:prstGeom prst="rect">
              <a:avLst/>
            </a:prstGeom>
            <a:noFill/>
          </p:spPr>
          <p:txBody>
            <a:bodyPr wrap="square" rtlCol="0">
              <a:spAutoFit/>
            </a:bodyPr>
            <a:lstStyle/>
            <a:p>
              <a:pPr>
                <a:buNone/>
              </a:pPr>
              <a:r>
                <a:rPr lang="zh-TW" altLang="en-US" sz="2800" b="0" dirty="0"/>
                <a:t>學期、暑修成績管理彙整、印製各式成績證明</a:t>
              </a:r>
              <a:r>
                <a:rPr lang="en-US" altLang="zh-TW" sz="2800" b="0" dirty="0"/>
                <a:t>;</a:t>
              </a:r>
            </a:p>
            <a:p>
              <a:pPr>
                <a:buNone/>
              </a:pPr>
              <a:r>
                <a:rPr lang="zh-TW" altLang="en-US" sz="2800" b="0" dirty="0"/>
                <a:t>轉系、雙主修、輔系、二一輔導等業務辦理</a:t>
              </a:r>
              <a:r>
                <a:rPr lang="en-US" altLang="zh-TW" sz="2800" b="0" dirty="0"/>
                <a:t>;</a:t>
              </a:r>
            </a:p>
            <a:p>
              <a:pPr>
                <a:buNone/>
              </a:pPr>
              <a:r>
                <a:rPr lang="zh-TW" altLang="en-US" sz="2800" b="0" dirty="0"/>
                <a:t>抵免學分審核、畢業資格審核、畢業證書核發、</a:t>
              </a:r>
              <a:endParaRPr lang="en-US" altLang="zh-TW" sz="2800" b="0" dirty="0"/>
            </a:p>
            <a:p>
              <a:pPr>
                <a:buNone/>
              </a:pPr>
              <a:r>
                <a:rPr lang="zh-TW" altLang="en-US" sz="2800" b="0" dirty="0"/>
                <a:t>成績優異獎項確認、獎狀印製等業務</a:t>
              </a:r>
            </a:p>
          </p:txBody>
        </p:sp>
      </p:grpSp>
    </p:spTree>
    <p:extLst>
      <p:ext uri="{BB962C8B-B14F-4D97-AF65-F5344CB8AC3E}">
        <p14:creationId xmlns:p14="http://schemas.microsoft.com/office/powerpoint/2010/main" val="2064082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71A99BB-D431-A78E-0BCD-9464471F508D}"/>
              </a:ext>
            </a:extLst>
          </p:cNvPr>
          <p:cNvSpPr>
            <a:spLocks noGrp="1"/>
          </p:cNvSpPr>
          <p:nvPr>
            <p:ph type="title"/>
          </p:nvPr>
        </p:nvSpPr>
        <p:spPr/>
        <p:txBody>
          <a:bodyPr/>
          <a:lstStyle/>
          <a:p>
            <a:r>
              <a:rPr lang="zh-TW" altLang="en-US" dirty="0"/>
              <a:t>成績輸入系統</a:t>
            </a:r>
            <a:r>
              <a:rPr lang="en-US" altLang="zh-TW" dirty="0"/>
              <a:t>(</a:t>
            </a:r>
            <a:r>
              <a:rPr lang="zh-TW" altLang="en-US" dirty="0"/>
              <a:t>平時成績</a:t>
            </a:r>
            <a:r>
              <a:rPr lang="en-US" altLang="zh-TW" dirty="0"/>
              <a:t>)</a:t>
            </a:r>
            <a:endParaRPr lang="zh-TW" altLang="en-US" dirty="0"/>
          </a:p>
        </p:txBody>
      </p:sp>
      <p:sp>
        <p:nvSpPr>
          <p:cNvPr id="3" name="內容版面配置區 2">
            <a:extLst>
              <a:ext uri="{FF2B5EF4-FFF2-40B4-BE49-F238E27FC236}">
                <a16:creationId xmlns:a16="http://schemas.microsoft.com/office/drawing/2014/main" id="{B42A03BF-7795-72B7-FA58-1E7C224CEEA3}"/>
              </a:ext>
            </a:extLst>
          </p:cNvPr>
          <p:cNvSpPr>
            <a:spLocks noGrp="1"/>
          </p:cNvSpPr>
          <p:nvPr>
            <p:ph idx="1"/>
          </p:nvPr>
        </p:nvSpPr>
        <p:spPr/>
        <p:txBody>
          <a:bodyPr/>
          <a:lstStyle/>
          <a:p>
            <a:r>
              <a:rPr lang="zh-TW" altLang="en-US" dirty="0"/>
              <a:t>學校首頁→</a:t>
            </a:r>
            <a:r>
              <a:rPr lang="en-US" altLang="zh-TW" dirty="0"/>
              <a:t>(</a:t>
            </a:r>
            <a:r>
              <a:rPr lang="zh-TW" altLang="en-US" dirty="0"/>
              <a:t>頁面下方</a:t>
            </a:r>
            <a:r>
              <a:rPr lang="en-US" altLang="zh-TW" dirty="0"/>
              <a:t>)</a:t>
            </a:r>
            <a:r>
              <a:rPr lang="zh-TW" altLang="en-US" dirty="0"/>
              <a:t>快速連結→數位學習 </a:t>
            </a:r>
            <a:r>
              <a:rPr lang="en-US" altLang="zh-TW" dirty="0"/>
              <a:t>E‐Learning →</a:t>
            </a:r>
            <a:r>
              <a:rPr lang="zh-TW" altLang="en-US" dirty="0"/>
              <a:t>輸入單一系統帳號和密碼進入</a:t>
            </a:r>
          </a:p>
          <a:p>
            <a:r>
              <a:rPr lang="zh-TW" altLang="en-US" dirty="0"/>
              <a:t>為方便學生查詢各項成績，並協助各班導師能即時掌握所屬導生的學習狀況，請授課老師務必將所有的作業或測驗成績都輸入到</a:t>
            </a:r>
            <a:r>
              <a:rPr lang="en-US" altLang="zh-TW" dirty="0"/>
              <a:t>E-Learning</a:t>
            </a:r>
            <a:r>
              <a:rPr lang="zh-TW" altLang="en-US" dirty="0"/>
              <a:t>系統</a:t>
            </a:r>
          </a:p>
          <a:p>
            <a:r>
              <a:rPr lang="zh-TW" altLang="en-US" dirty="0"/>
              <a:t>詳細步驟請參考：校園廣場</a:t>
            </a:r>
            <a:r>
              <a:rPr lang="en-US" altLang="zh-TW" dirty="0"/>
              <a:t>/E-Learning</a:t>
            </a:r>
            <a:r>
              <a:rPr lang="zh-TW" altLang="en-US" dirty="0"/>
              <a:t>操作說明</a:t>
            </a:r>
          </a:p>
        </p:txBody>
      </p:sp>
      <p:sp>
        <p:nvSpPr>
          <p:cNvPr id="4" name="投影片編號版面配置區 3">
            <a:extLst>
              <a:ext uri="{FF2B5EF4-FFF2-40B4-BE49-F238E27FC236}">
                <a16:creationId xmlns:a16="http://schemas.microsoft.com/office/drawing/2014/main" id="{A16010E2-8BCF-B59C-9300-7CFB9FA22D75}"/>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3883299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D1E7E64-EA1A-7DF3-AA5B-0ED78CE3B98B}"/>
              </a:ext>
            </a:extLst>
          </p:cNvPr>
          <p:cNvSpPr>
            <a:spLocks noGrp="1"/>
          </p:cNvSpPr>
          <p:nvPr>
            <p:ph type="title"/>
          </p:nvPr>
        </p:nvSpPr>
        <p:spPr/>
        <p:txBody>
          <a:bodyPr/>
          <a:lstStyle/>
          <a:p>
            <a:r>
              <a:rPr lang="zh-TW" altLang="en-US" dirty="0"/>
              <a:t>成績輸入系統</a:t>
            </a:r>
            <a:r>
              <a:rPr lang="en-US" altLang="zh-TW" dirty="0"/>
              <a:t>(</a:t>
            </a:r>
            <a:r>
              <a:rPr lang="zh-TW" altLang="en-US" dirty="0"/>
              <a:t>學期成績</a:t>
            </a:r>
            <a:r>
              <a:rPr lang="en-US" altLang="zh-TW" dirty="0"/>
              <a:t>)</a:t>
            </a:r>
            <a:endParaRPr lang="zh-TW" altLang="en-US" dirty="0"/>
          </a:p>
        </p:txBody>
      </p:sp>
      <p:sp>
        <p:nvSpPr>
          <p:cNvPr id="3" name="內容版面配置區 2">
            <a:extLst>
              <a:ext uri="{FF2B5EF4-FFF2-40B4-BE49-F238E27FC236}">
                <a16:creationId xmlns:a16="http://schemas.microsoft.com/office/drawing/2014/main" id="{6669004C-8DFC-EF64-B62A-4EEFB96A02D8}"/>
              </a:ext>
            </a:extLst>
          </p:cNvPr>
          <p:cNvSpPr>
            <a:spLocks noGrp="1"/>
          </p:cNvSpPr>
          <p:nvPr>
            <p:ph idx="1"/>
          </p:nvPr>
        </p:nvSpPr>
        <p:spPr/>
        <p:txBody>
          <a:bodyPr/>
          <a:lstStyle/>
          <a:p>
            <a:pPr marL="274320" marR="0" lvl="0" indent="-274320" algn="l" defTabSz="914400" rtl="0" eaLnBrk="1" fontAlgn="auto" latinLnBrk="0" hangingPunct="1">
              <a:lnSpc>
                <a:spcPct val="120000"/>
              </a:lnSpc>
              <a:spcBef>
                <a:spcPct val="20000"/>
              </a:spcBef>
              <a:spcAft>
                <a:spcPts val="0"/>
              </a:spcAft>
              <a:buClr>
                <a:srgbClr val="FFFFFF"/>
              </a:buClr>
              <a:buSzPct val="75000"/>
              <a:buFont typeface="Wingdings 2" panose="05020102010507070707" pitchFamily="18" charset="2"/>
              <a:buNone/>
              <a:tabLst/>
              <a:defRPr/>
            </a:pP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1.</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數位學習 </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E‐Learning</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 →輸入單一系統帳號和密碼進入。</a:t>
            </a:r>
          </a:p>
          <a:p>
            <a:pPr marL="274320" marR="0" lvl="0" indent="-274320" algn="l" defTabSz="914400" rtl="0" eaLnBrk="1" fontAlgn="auto" latinLnBrk="0" hangingPunct="1">
              <a:lnSpc>
                <a:spcPct val="120000"/>
              </a:lnSpc>
              <a:spcBef>
                <a:spcPct val="20000"/>
              </a:spcBef>
              <a:spcAft>
                <a:spcPts val="0"/>
              </a:spcAft>
              <a:buClr>
                <a:srgbClr val="FFFFFF"/>
              </a:buClr>
              <a:buSzPct val="75000"/>
              <a:buFont typeface="Wingdings 2" panose="05020102010507070707" pitchFamily="18" charset="2"/>
              <a:buNone/>
              <a:tabLst/>
              <a:defRPr/>
            </a:pP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2.</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點選課程辦公室→選擇課程。在成績管理→學期總成績上傳，有三種輸入方法：</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1.</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「從一般成績總表匯入」總成績老師再自行調整分數 </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2.</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逐筆輸入 </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3.</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由</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excel</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檔案匯入學期總成績，請老師們擇一使用。若有成績未完成者可在註記區輸入</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“I”(</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待確認成績後再回系統輸入正式成績</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。確認學期成績無誤後，點選最下面上傳 </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MIS </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後。</a:t>
            </a:r>
            <a:endPar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p>
            <a:pPr marL="274320" marR="0" lvl="0" indent="-274320" algn="l" defTabSz="914400" rtl="0" eaLnBrk="1" fontAlgn="auto" latinLnBrk="0" hangingPunct="1">
              <a:lnSpc>
                <a:spcPct val="120000"/>
              </a:lnSpc>
              <a:spcBef>
                <a:spcPct val="20000"/>
              </a:spcBef>
              <a:spcAft>
                <a:spcPts val="0"/>
              </a:spcAft>
              <a:buClr>
                <a:srgbClr val="FFFFFF"/>
              </a:buClr>
              <a:buSzPct val="75000"/>
              <a:buFont typeface="Wingdings 2" panose="05020102010507070707" pitchFamily="18" charset="2"/>
              <a:buNone/>
              <a:tabLst/>
              <a:defRPr/>
            </a:pPr>
            <a:r>
              <a:rPr kumimoji="1" lang="en-US" altLang="zh-TW" sz="20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3.</a:t>
            </a:r>
            <a:r>
              <a:rPr kumimoji="1" lang="zh-TW" altLang="en-US" sz="20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成績攸關學生權益，輸入務必慎重，經按確認鍵送出後，除非依規定申請更正，不可再修改。</a:t>
            </a:r>
            <a:r>
              <a:rPr kumimoji="1" lang="en-US" altLang="zh-TW" sz="20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(48</a:t>
            </a:r>
            <a:r>
              <a:rPr kumimoji="1" lang="zh-TW" altLang="en-US" sz="20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小時機制</a:t>
            </a:r>
            <a:r>
              <a:rPr kumimoji="1" lang="en-US" altLang="zh-TW" sz="20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a:t>
            </a:r>
          </a:p>
          <a:p>
            <a:pPr marL="274320" marR="0" lvl="0" indent="-274320" algn="l" defTabSz="914400" rtl="0" eaLnBrk="1" fontAlgn="auto" latinLnBrk="0" hangingPunct="1">
              <a:lnSpc>
                <a:spcPct val="120000"/>
              </a:lnSpc>
              <a:spcBef>
                <a:spcPct val="20000"/>
              </a:spcBef>
              <a:spcAft>
                <a:spcPts val="0"/>
              </a:spcAft>
              <a:buClr>
                <a:srgbClr val="FFFFFF"/>
              </a:buClr>
              <a:buSzPct val="75000"/>
              <a:buFontTx/>
              <a:buNone/>
              <a:tabLst/>
              <a:defRPr/>
            </a:pP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4.</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學期成績繳交期限：</a:t>
            </a:r>
            <a:r>
              <a:rPr kumimoji="1" lang="zh-TW" altLang="en-US" sz="2000" b="0" i="0" u="sng"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每學期第十七週</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a:t>
            </a:r>
          </a:p>
          <a:p>
            <a:pPr marL="274320" marR="0" lvl="0" indent="-274320" algn="l" defTabSz="914400" rtl="0" eaLnBrk="1" fontAlgn="auto" latinLnBrk="0" hangingPunct="1">
              <a:lnSpc>
                <a:spcPct val="120000"/>
              </a:lnSpc>
              <a:spcBef>
                <a:spcPct val="20000"/>
              </a:spcBef>
              <a:spcAft>
                <a:spcPts val="0"/>
              </a:spcAft>
              <a:buClr>
                <a:srgbClr val="FFFFFF"/>
              </a:buClr>
              <a:buSzPct val="75000"/>
              <a:buFontTx/>
              <a:buNone/>
              <a:tabLst/>
              <a:defRPr/>
            </a:pP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5.</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期中、期末考考試試卷印製，請填寫「試卷印製申請單」，送交教務處印製。 （作業時間：期中考試</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3</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天、期末考試</a:t>
            </a:r>
            <a:r>
              <a:rPr kumimoji="1" lang="en-US" altLang="zh-TW"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7</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天）</a:t>
            </a:r>
          </a:p>
          <a:p>
            <a:pPr marL="274320" marR="0" lvl="0" indent="-274320" algn="l" defTabSz="914400" rtl="0" eaLnBrk="1" fontAlgn="auto" latinLnBrk="0" hangingPunct="1">
              <a:lnSpc>
                <a:spcPct val="120000"/>
              </a:lnSpc>
              <a:spcBef>
                <a:spcPct val="20000"/>
              </a:spcBef>
              <a:spcAft>
                <a:spcPts val="0"/>
              </a:spcAft>
              <a:buClr>
                <a:srgbClr val="FFFFFF"/>
              </a:buClr>
              <a:buSzPct val="75000"/>
              <a:buFontTx/>
              <a:buNone/>
              <a:tabLst/>
              <a:defRPr/>
            </a:pP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a:t>
            </a:r>
            <a:r>
              <a:rPr kumimoji="1" lang="zh-TW" altLang="en-US" sz="2000" b="0" i="0" u="sng"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考試時任課教師需親自監考</a:t>
            </a:r>
            <a:r>
              <a:rPr kumimoji="1" lang="zh-TW" altLang="en-US" sz="20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a:t>
            </a:r>
          </a:p>
          <a:p>
            <a:pPr marL="0" indent="0">
              <a:buNone/>
            </a:pPr>
            <a:endParaRPr lang="zh-TW" altLang="en-US" dirty="0"/>
          </a:p>
        </p:txBody>
      </p:sp>
      <p:sp>
        <p:nvSpPr>
          <p:cNvPr id="4" name="投影片編號版面配置區 3">
            <a:extLst>
              <a:ext uri="{FF2B5EF4-FFF2-40B4-BE49-F238E27FC236}">
                <a16:creationId xmlns:a16="http://schemas.microsoft.com/office/drawing/2014/main" id="{FAE5CED1-9818-D1AB-12B2-4CB417D9BF8E}"/>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1559422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95A3F2A-1627-7042-EBDC-842E24D850FC}"/>
              </a:ext>
            </a:extLst>
          </p:cNvPr>
          <p:cNvSpPr>
            <a:spLocks noGrp="1"/>
          </p:cNvSpPr>
          <p:nvPr>
            <p:ph type="title"/>
          </p:nvPr>
        </p:nvSpPr>
        <p:spPr/>
        <p:txBody>
          <a:bodyPr/>
          <a:lstStyle/>
          <a:p>
            <a:r>
              <a:rPr lang="zh-TW" altLang="en-US" dirty="0"/>
              <a:t>成績更正</a:t>
            </a:r>
          </a:p>
        </p:txBody>
      </p:sp>
      <p:sp>
        <p:nvSpPr>
          <p:cNvPr id="3" name="內容版面配置區 2">
            <a:extLst>
              <a:ext uri="{FF2B5EF4-FFF2-40B4-BE49-F238E27FC236}">
                <a16:creationId xmlns:a16="http://schemas.microsoft.com/office/drawing/2014/main" id="{9300B089-D925-8119-77A2-96E7C72079DE}"/>
              </a:ext>
            </a:extLst>
          </p:cNvPr>
          <p:cNvSpPr>
            <a:spLocks noGrp="1"/>
          </p:cNvSpPr>
          <p:nvPr>
            <p:ph idx="1"/>
          </p:nvPr>
        </p:nvSpPr>
        <p:spPr/>
        <p:txBody>
          <a:bodyPr/>
          <a:lstStyle/>
          <a:p>
            <a:pPr marL="363538" marR="0" lvl="0" indent="-363538" algn="l" defTabSz="914400" rtl="0" eaLnBrk="1" fontAlgn="auto" latinLnBrk="0" hangingPunct="1">
              <a:lnSpc>
                <a:spcPct val="100000"/>
              </a:lnSpc>
              <a:spcBef>
                <a:spcPct val="20000"/>
              </a:spcBef>
              <a:spcAft>
                <a:spcPts val="0"/>
              </a:spcAft>
              <a:buClr>
                <a:srgbClr val="FFFFFF"/>
              </a:buClr>
              <a:buSzPct val="75000"/>
              <a:buFontTx/>
              <a:buNone/>
              <a:tabLst/>
              <a:defRPr/>
            </a:pPr>
            <a:r>
              <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1.</a:t>
            </a: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自上傳截止日起</a:t>
            </a:r>
            <a:r>
              <a:rPr kumimoji="1" lang="zh-TW" altLang="en-US"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二週內</a:t>
            </a: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填妥成績更正書，</a:t>
            </a:r>
            <a:r>
              <a:rPr kumimoji="1" lang="zh-TW"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送交系（所）、中</a:t>
            </a: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心</a:t>
            </a:r>
            <a:r>
              <a:rPr kumimoji="1" lang="zh-TW"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主任，並依下列方式</a:t>
            </a: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流程處理。</a:t>
            </a:r>
            <a:endParaRPr kumimoji="1" lang="zh-TW"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p>
            <a:pPr marL="363538" marR="0" lvl="0" indent="-363538" algn="l" defTabSz="914400" rtl="0" eaLnBrk="1" fontAlgn="auto" latinLnBrk="0" hangingPunct="1">
              <a:lnSpc>
                <a:spcPct val="100000"/>
              </a:lnSpc>
              <a:spcBef>
                <a:spcPct val="20000"/>
              </a:spcBef>
              <a:spcAft>
                <a:spcPts val="0"/>
              </a:spcAft>
              <a:buClr>
                <a:srgbClr val="FFFFFF"/>
              </a:buClr>
              <a:buSzPct val="75000"/>
              <a:buFontTx/>
              <a:buNone/>
              <a:tabLst/>
              <a:defRPr/>
            </a:pPr>
            <a:r>
              <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2.</a:t>
            </a: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由</a:t>
            </a:r>
            <a:r>
              <a:rPr kumimoji="1" lang="zh-TW"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所屬系、所、中心召開會議確認，經院長、</a:t>
            </a: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中</a:t>
            </a:r>
            <a:r>
              <a:rPr kumimoji="1" lang="zh-TW"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心主任</a:t>
            </a: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簽</a:t>
            </a:r>
            <a:r>
              <a:rPr kumimoji="1" lang="zh-TW"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核，送教務處核定後</a:t>
            </a: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a:t>
            </a:r>
            <a:r>
              <a:rPr kumimoji="1" lang="zh-TW"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由註冊組</a:t>
            </a: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更正登</a:t>
            </a:r>
            <a:r>
              <a:rPr kumimoji="1" lang="zh-TW"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錄。</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p>
            <a:pPr marL="363538" marR="0" lvl="0" indent="-363538" algn="l" defTabSz="914400" rtl="0" eaLnBrk="1" fontAlgn="auto" latinLnBrk="0" hangingPunct="1">
              <a:lnSpc>
                <a:spcPct val="100000"/>
              </a:lnSpc>
              <a:spcBef>
                <a:spcPct val="20000"/>
              </a:spcBef>
              <a:spcAft>
                <a:spcPts val="0"/>
              </a:spcAft>
              <a:buClr>
                <a:srgbClr val="FFFFFF"/>
              </a:buClr>
              <a:buSzPct val="75000"/>
              <a:buFontTx/>
              <a:buNone/>
              <a:tabLst/>
              <a:defRPr/>
            </a:pPr>
            <a:r>
              <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3.</a:t>
            </a:r>
            <a:r>
              <a:rPr kumimoji="1" lang="zh-TW" altLang="en-US"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若</a:t>
            </a:r>
            <a:r>
              <a:rPr kumimoji="1" lang="zh-TW" altLang="zh-TW"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成績更正涉及格狀態變更</a:t>
            </a:r>
            <a:r>
              <a:rPr kumimoji="1" lang="en-US" altLang="zh-TW"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a:t>
            </a:r>
            <a:r>
              <a:rPr kumimoji="1" lang="zh-TW" altLang="zh-TW"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及格改為不及格、不及格改為及格），</a:t>
            </a:r>
            <a:r>
              <a:rPr kumimoji="1" lang="zh-TW" altLang="en-US"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需經</a:t>
            </a:r>
            <a:r>
              <a:rPr kumimoji="1" lang="zh-TW" altLang="zh-TW"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教務會議</a:t>
            </a:r>
            <a:r>
              <a:rPr kumimoji="1" lang="zh-TW" altLang="en-US"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通過</a:t>
            </a:r>
            <a:r>
              <a:rPr kumimoji="1" lang="zh-TW" altLang="zh-TW"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a:t>
            </a:r>
            <a:r>
              <a:rPr kumimoji="1" lang="zh-TW" altLang="en-US" sz="2400" b="0" i="0" u="none" strike="noStrike" kern="1200" cap="none" spc="0" normalizeH="0" baseline="0" noProof="0" dirty="0">
                <a:ln>
                  <a:noFill/>
                </a:ln>
                <a:solidFill>
                  <a:srgbClr val="FF0000"/>
                </a:solidFill>
                <a:effectLst/>
                <a:uLnTx/>
                <a:uFillTx/>
                <a:latin typeface="標楷體" pitchFamily="65" charset="-120"/>
                <a:ea typeface="標楷體" pitchFamily="65" charset="-120"/>
                <a:cs typeface="+mn-cs"/>
              </a:rPr>
              <a:t>教師需列席說明</a:t>
            </a:r>
            <a:r>
              <a:rPr kumimoji="1" lang="zh-TW"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a:t>
            </a:r>
            <a:endPar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p>
            <a:pPr marL="0" indent="0">
              <a:buNone/>
            </a:pPr>
            <a:endParaRPr lang="zh-TW" altLang="en-US" dirty="0"/>
          </a:p>
        </p:txBody>
      </p:sp>
      <p:sp>
        <p:nvSpPr>
          <p:cNvPr id="4" name="投影片編號版面配置區 3">
            <a:extLst>
              <a:ext uri="{FF2B5EF4-FFF2-40B4-BE49-F238E27FC236}">
                <a16:creationId xmlns:a16="http://schemas.microsoft.com/office/drawing/2014/main" id="{CFE4506D-0556-E27F-E719-3AA5B299D71D}"/>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48375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8776EF4-E97B-C245-155B-224DC2EA85C0}"/>
              </a:ext>
            </a:extLst>
          </p:cNvPr>
          <p:cNvSpPr>
            <a:spLocks noGrp="1"/>
          </p:cNvSpPr>
          <p:nvPr>
            <p:ph type="title"/>
          </p:nvPr>
        </p:nvSpPr>
        <p:spPr/>
        <p:txBody>
          <a:bodyPr/>
          <a:lstStyle/>
          <a:p>
            <a:r>
              <a:rPr lang="zh-TW" altLang="en-US" dirty="0"/>
              <a:t>課務組</a:t>
            </a:r>
          </a:p>
        </p:txBody>
      </p:sp>
      <p:sp>
        <p:nvSpPr>
          <p:cNvPr id="4" name="投影片編號版面配置區 3">
            <a:extLst>
              <a:ext uri="{FF2B5EF4-FFF2-40B4-BE49-F238E27FC236}">
                <a16:creationId xmlns:a16="http://schemas.microsoft.com/office/drawing/2014/main" id="{69B50AED-B150-2B1E-D808-2B8F4AA8B211}"/>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grpSp>
        <p:nvGrpSpPr>
          <p:cNvPr id="8" name="群組 7">
            <a:extLst>
              <a:ext uri="{FF2B5EF4-FFF2-40B4-BE49-F238E27FC236}">
                <a16:creationId xmlns:a16="http://schemas.microsoft.com/office/drawing/2014/main" id="{E1BE0139-0CF9-F8A7-F3C3-CA301019EFB6}"/>
              </a:ext>
            </a:extLst>
          </p:cNvPr>
          <p:cNvGrpSpPr/>
          <p:nvPr/>
        </p:nvGrpSpPr>
        <p:grpSpPr>
          <a:xfrm>
            <a:off x="767408" y="1772816"/>
            <a:ext cx="4608512" cy="1323439"/>
            <a:chOff x="767408" y="1772816"/>
            <a:chExt cx="4608512" cy="1323439"/>
          </a:xfrm>
        </p:grpSpPr>
        <p:sp>
          <p:nvSpPr>
            <p:cNvPr id="6" name="矩形: 圓角 5">
              <a:extLst>
                <a:ext uri="{FF2B5EF4-FFF2-40B4-BE49-F238E27FC236}">
                  <a16:creationId xmlns:a16="http://schemas.microsoft.com/office/drawing/2014/main" id="{F623A9CD-327A-0E3A-0CCC-13FD26F6F8AD}"/>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課程管理</a:t>
              </a:r>
            </a:p>
          </p:txBody>
        </p:sp>
        <p:sp>
          <p:nvSpPr>
            <p:cNvPr id="7" name="文字方塊 6">
              <a:extLst>
                <a:ext uri="{FF2B5EF4-FFF2-40B4-BE49-F238E27FC236}">
                  <a16:creationId xmlns:a16="http://schemas.microsoft.com/office/drawing/2014/main" id="{A6FA3348-4008-A99C-1F1D-121967D1F160}"/>
                </a:ext>
              </a:extLst>
            </p:cNvPr>
            <p:cNvSpPr txBox="1"/>
            <p:nvPr/>
          </p:nvSpPr>
          <p:spPr>
            <a:xfrm>
              <a:off x="2752095" y="1772816"/>
              <a:ext cx="2623825" cy="1323439"/>
            </a:xfrm>
            <a:prstGeom prst="rect">
              <a:avLst/>
            </a:prstGeom>
            <a:noFill/>
          </p:spPr>
          <p:txBody>
            <a:bodyPr wrap="square" rtlCol="0">
              <a:spAutoFit/>
            </a:bodyPr>
            <a:lstStyle/>
            <a:p>
              <a:pPr>
                <a:buNone/>
              </a:pPr>
              <a:r>
                <a:rPr lang="zh-TW" altLang="en-US" b="0" dirty="0"/>
                <a:t>開課、課程審查、教學大綱及教學進度彙整及整理、調課、教室安排及借用、校外教學活動申請。</a:t>
              </a:r>
            </a:p>
          </p:txBody>
        </p:sp>
      </p:grpSp>
      <p:grpSp>
        <p:nvGrpSpPr>
          <p:cNvPr id="10" name="群組 9">
            <a:extLst>
              <a:ext uri="{FF2B5EF4-FFF2-40B4-BE49-F238E27FC236}">
                <a16:creationId xmlns:a16="http://schemas.microsoft.com/office/drawing/2014/main" id="{103D9ABD-A86C-2544-43C6-28BA746A1861}"/>
              </a:ext>
            </a:extLst>
          </p:cNvPr>
          <p:cNvGrpSpPr/>
          <p:nvPr/>
        </p:nvGrpSpPr>
        <p:grpSpPr>
          <a:xfrm>
            <a:off x="5663952" y="1772816"/>
            <a:ext cx="4608512" cy="1296144"/>
            <a:chOff x="767408" y="1772816"/>
            <a:chExt cx="4608512" cy="1296144"/>
          </a:xfrm>
        </p:grpSpPr>
        <p:sp>
          <p:nvSpPr>
            <p:cNvPr id="11" name="矩形: 圓角 10">
              <a:extLst>
                <a:ext uri="{FF2B5EF4-FFF2-40B4-BE49-F238E27FC236}">
                  <a16:creationId xmlns:a16="http://schemas.microsoft.com/office/drawing/2014/main" id="{48470FAD-8B95-5CD9-F86D-84D7F0C85E9E}"/>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教具借用</a:t>
              </a:r>
            </a:p>
          </p:txBody>
        </p:sp>
        <p:sp>
          <p:nvSpPr>
            <p:cNvPr id="12" name="文字方塊 11">
              <a:extLst>
                <a:ext uri="{FF2B5EF4-FFF2-40B4-BE49-F238E27FC236}">
                  <a16:creationId xmlns:a16="http://schemas.microsoft.com/office/drawing/2014/main" id="{A73EF3EA-4609-88CA-6A0A-5AD1C92627F5}"/>
                </a:ext>
              </a:extLst>
            </p:cNvPr>
            <p:cNvSpPr txBox="1"/>
            <p:nvPr/>
          </p:nvSpPr>
          <p:spPr>
            <a:xfrm>
              <a:off x="2752095" y="1772816"/>
              <a:ext cx="2623825" cy="646331"/>
            </a:xfrm>
            <a:prstGeom prst="rect">
              <a:avLst/>
            </a:prstGeom>
            <a:noFill/>
          </p:spPr>
          <p:txBody>
            <a:bodyPr wrap="square" rtlCol="0">
              <a:spAutoFit/>
            </a:bodyPr>
            <a:lstStyle/>
            <a:p>
              <a:pPr>
                <a:buNone/>
              </a:pPr>
              <a:r>
                <a:rPr lang="zh-TW" altLang="en-US" b="0" dirty="0"/>
                <a:t>教室</a:t>
              </a:r>
              <a:r>
                <a:rPr lang="en-US" altLang="zh-TW" b="0" dirty="0"/>
                <a:t>E</a:t>
              </a:r>
              <a:r>
                <a:rPr lang="zh-TW" altLang="en-US" b="0" dirty="0"/>
                <a:t>化設備維護</a:t>
              </a:r>
              <a:endParaRPr lang="en-US" altLang="zh-TW" b="0" dirty="0"/>
            </a:p>
            <a:p>
              <a:pPr>
                <a:buNone/>
              </a:pPr>
              <a:r>
                <a:rPr lang="zh-TW" altLang="en-US" b="0" dirty="0"/>
                <a:t>教學教具借用維護</a:t>
              </a:r>
            </a:p>
          </p:txBody>
        </p:sp>
      </p:grpSp>
      <p:grpSp>
        <p:nvGrpSpPr>
          <p:cNvPr id="13" name="群組 12">
            <a:extLst>
              <a:ext uri="{FF2B5EF4-FFF2-40B4-BE49-F238E27FC236}">
                <a16:creationId xmlns:a16="http://schemas.microsoft.com/office/drawing/2014/main" id="{AC5FBF4D-8765-38FD-AE5A-467349F69C22}"/>
              </a:ext>
            </a:extLst>
          </p:cNvPr>
          <p:cNvGrpSpPr/>
          <p:nvPr/>
        </p:nvGrpSpPr>
        <p:grpSpPr>
          <a:xfrm>
            <a:off x="767408" y="3248655"/>
            <a:ext cx="4608512" cy="1296144"/>
            <a:chOff x="767408" y="1772816"/>
            <a:chExt cx="4608512" cy="1296144"/>
          </a:xfrm>
        </p:grpSpPr>
        <p:sp>
          <p:nvSpPr>
            <p:cNvPr id="14" name="矩形: 圓角 13">
              <a:extLst>
                <a:ext uri="{FF2B5EF4-FFF2-40B4-BE49-F238E27FC236}">
                  <a16:creationId xmlns:a16="http://schemas.microsoft.com/office/drawing/2014/main" id="{4BF47821-7157-CA2D-F85C-A1442AD9FBFC}"/>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選課</a:t>
              </a:r>
            </a:p>
          </p:txBody>
        </p:sp>
        <p:sp>
          <p:nvSpPr>
            <p:cNvPr id="15" name="文字方塊 14">
              <a:extLst>
                <a:ext uri="{FF2B5EF4-FFF2-40B4-BE49-F238E27FC236}">
                  <a16:creationId xmlns:a16="http://schemas.microsoft.com/office/drawing/2014/main" id="{001D2877-4ACC-C968-FE77-63E267743808}"/>
                </a:ext>
              </a:extLst>
            </p:cNvPr>
            <p:cNvSpPr txBox="1"/>
            <p:nvPr/>
          </p:nvSpPr>
          <p:spPr>
            <a:xfrm>
              <a:off x="2752095" y="1772816"/>
              <a:ext cx="2623825" cy="584775"/>
            </a:xfrm>
            <a:prstGeom prst="rect">
              <a:avLst/>
            </a:prstGeom>
            <a:noFill/>
          </p:spPr>
          <p:txBody>
            <a:bodyPr wrap="square" rtlCol="0">
              <a:spAutoFit/>
            </a:bodyPr>
            <a:lstStyle/>
            <a:p>
              <a:pPr>
                <a:buNone/>
              </a:pPr>
              <a:r>
                <a:rPr lang="zh-TW" altLang="en-US" b="0" dirty="0"/>
                <a:t>學生選課、校際選課、暑修等。</a:t>
              </a:r>
            </a:p>
          </p:txBody>
        </p:sp>
      </p:grpSp>
      <p:grpSp>
        <p:nvGrpSpPr>
          <p:cNvPr id="16" name="群組 15">
            <a:extLst>
              <a:ext uri="{FF2B5EF4-FFF2-40B4-BE49-F238E27FC236}">
                <a16:creationId xmlns:a16="http://schemas.microsoft.com/office/drawing/2014/main" id="{F0364A1F-D4A8-0201-39D8-E15557E5C0A9}"/>
              </a:ext>
            </a:extLst>
          </p:cNvPr>
          <p:cNvGrpSpPr/>
          <p:nvPr/>
        </p:nvGrpSpPr>
        <p:grpSpPr>
          <a:xfrm>
            <a:off x="767408" y="4802075"/>
            <a:ext cx="4608512" cy="1296144"/>
            <a:chOff x="767408" y="1772816"/>
            <a:chExt cx="4608512" cy="1296144"/>
          </a:xfrm>
        </p:grpSpPr>
        <p:sp>
          <p:nvSpPr>
            <p:cNvPr id="17" name="矩形: 圓角 16">
              <a:extLst>
                <a:ext uri="{FF2B5EF4-FFF2-40B4-BE49-F238E27FC236}">
                  <a16:creationId xmlns:a16="http://schemas.microsoft.com/office/drawing/2014/main" id="{501D64A1-E0C6-2B46-644C-AD4E62165652}"/>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鐘點計算</a:t>
              </a:r>
            </a:p>
          </p:txBody>
        </p:sp>
        <p:sp>
          <p:nvSpPr>
            <p:cNvPr id="18" name="文字方塊 17">
              <a:extLst>
                <a:ext uri="{FF2B5EF4-FFF2-40B4-BE49-F238E27FC236}">
                  <a16:creationId xmlns:a16="http://schemas.microsoft.com/office/drawing/2014/main" id="{CF66DDA3-D5FE-A683-DBF1-13C662F04AD6}"/>
                </a:ext>
              </a:extLst>
            </p:cNvPr>
            <p:cNvSpPr txBox="1"/>
            <p:nvPr/>
          </p:nvSpPr>
          <p:spPr>
            <a:xfrm>
              <a:off x="2752095" y="1772816"/>
              <a:ext cx="2623825" cy="584775"/>
            </a:xfrm>
            <a:prstGeom prst="rect">
              <a:avLst/>
            </a:prstGeom>
            <a:noFill/>
          </p:spPr>
          <p:txBody>
            <a:bodyPr wrap="square" rtlCol="0">
              <a:spAutoFit/>
            </a:bodyPr>
            <a:lstStyle/>
            <a:p>
              <a:pPr>
                <a:buNone/>
              </a:pPr>
              <a:r>
                <a:rPr lang="zh-TW" altLang="en-US" b="0" dirty="0"/>
                <a:t>教師授課鐘點核算彙整。</a:t>
              </a:r>
            </a:p>
          </p:txBody>
        </p:sp>
      </p:grpSp>
      <p:grpSp>
        <p:nvGrpSpPr>
          <p:cNvPr id="19" name="群組 18">
            <a:extLst>
              <a:ext uri="{FF2B5EF4-FFF2-40B4-BE49-F238E27FC236}">
                <a16:creationId xmlns:a16="http://schemas.microsoft.com/office/drawing/2014/main" id="{15B5FEFE-422F-DCDB-7224-03509955C2A2}"/>
              </a:ext>
            </a:extLst>
          </p:cNvPr>
          <p:cNvGrpSpPr/>
          <p:nvPr/>
        </p:nvGrpSpPr>
        <p:grpSpPr>
          <a:xfrm>
            <a:off x="5663952" y="3374236"/>
            <a:ext cx="4608512" cy="1296144"/>
            <a:chOff x="767408" y="1772816"/>
            <a:chExt cx="4608512" cy="1296144"/>
          </a:xfrm>
        </p:grpSpPr>
        <p:sp>
          <p:nvSpPr>
            <p:cNvPr id="20" name="矩形: 圓角 19">
              <a:extLst>
                <a:ext uri="{FF2B5EF4-FFF2-40B4-BE49-F238E27FC236}">
                  <a16:creationId xmlns:a16="http://schemas.microsoft.com/office/drawing/2014/main" id="{7685A365-B665-0786-E7FA-71D8EE405F09}"/>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試卷印製</a:t>
              </a:r>
            </a:p>
          </p:txBody>
        </p:sp>
        <p:sp>
          <p:nvSpPr>
            <p:cNvPr id="21" name="文字方塊 20">
              <a:extLst>
                <a:ext uri="{FF2B5EF4-FFF2-40B4-BE49-F238E27FC236}">
                  <a16:creationId xmlns:a16="http://schemas.microsoft.com/office/drawing/2014/main" id="{C50AB029-87DC-B031-1D2F-A4428A36D930}"/>
                </a:ext>
              </a:extLst>
            </p:cNvPr>
            <p:cNvSpPr txBox="1"/>
            <p:nvPr/>
          </p:nvSpPr>
          <p:spPr>
            <a:xfrm>
              <a:off x="2752095" y="1772816"/>
              <a:ext cx="2623825" cy="584775"/>
            </a:xfrm>
            <a:prstGeom prst="rect">
              <a:avLst/>
            </a:prstGeom>
            <a:noFill/>
          </p:spPr>
          <p:txBody>
            <a:bodyPr wrap="square" rtlCol="0">
              <a:spAutoFit/>
            </a:bodyPr>
            <a:lstStyle/>
            <a:p>
              <a:pPr>
                <a:buNone/>
              </a:pPr>
              <a:r>
                <a:rPr lang="zh-TW" altLang="en-US" b="0" dirty="0"/>
                <a:t>期中考、期末考試卷印製。</a:t>
              </a:r>
            </a:p>
          </p:txBody>
        </p:sp>
      </p:grpSp>
      <p:grpSp>
        <p:nvGrpSpPr>
          <p:cNvPr id="22" name="群組 21">
            <a:extLst>
              <a:ext uri="{FF2B5EF4-FFF2-40B4-BE49-F238E27FC236}">
                <a16:creationId xmlns:a16="http://schemas.microsoft.com/office/drawing/2014/main" id="{F102C531-0B49-E79D-9563-BB707A6BEE0D}"/>
              </a:ext>
            </a:extLst>
          </p:cNvPr>
          <p:cNvGrpSpPr/>
          <p:nvPr/>
        </p:nvGrpSpPr>
        <p:grpSpPr>
          <a:xfrm>
            <a:off x="5735960" y="4888195"/>
            <a:ext cx="4608512" cy="1296144"/>
            <a:chOff x="767408" y="1772816"/>
            <a:chExt cx="4608512" cy="1296144"/>
          </a:xfrm>
        </p:grpSpPr>
        <p:sp>
          <p:nvSpPr>
            <p:cNvPr id="23" name="矩形: 圓角 22">
              <a:extLst>
                <a:ext uri="{FF2B5EF4-FFF2-40B4-BE49-F238E27FC236}">
                  <a16:creationId xmlns:a16="http://schemas.microsoft.com/office/drawing/2014/main" id="{1A514A1F-74BB-496F-6C71-3AA139B18E72}"/>
                </a:ext>
              </a:extLst>
            </p:cNvPr>
            <p:cNvSpPr/>
            <p:nvPr/>
          </p:nvSpPr>
          <p:spPr>
            <a:xfrm>
              <a:off x="767408" y="1772816"/>
              <a:ext cx="1798623" cy="1296144"/>
            </a:xfrm>
            <a:prstGeom prst="round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zh-TW" altLang="en-US" sz="4400" dirty="0">
                  <a:solidFill>
                    <a:schemeClr val="tx1"/>
                  </a:solidFill>
                </a:rPr>
                <a:t>特別演講</a:t>
              </a:r>
            </a:p>
          </p:txBody>
        </p:sp>
        <p:sp>
          <p:nvSpPr>
            <p:cNvPr id="24" name="文字方塊 23">
              <a:extLst>
                <a:ext uri="{FF2B5EF4-FFF2-40B4-BE49-F238E27FC236}">
                  <a16:creationId xmlns:a16="http://schemas.microsoft.com/office/drawing/2014/main" id="{0918D5AA-5E56-BFB7-AF59-A03E81B531C4}"/>
                </a:ext>
              </a:extLst>
            </p:cNvPr>
            <p:cNvSpPr txBox="1"/>
            <p:nvPr/>
          </p:nvSpPr>
          <p:spPr>
            <a:xfrm>
              <a:off x="2752095" y="1772816"/>
              <a:ext cx="2623825" cy="338554"/>
            </a:xfrm>
            <a:prstGeom prst="rect">
              <a:avLst/>
            </a:prstGeom>
            <a:noFill/>
          </p:spPr>
          <p:txBody>
            <a:bodyPr wrap="square" rtlCol="0">
              <a:spAutoFit/>
            </a:bodyPr>
            <a:lstStyle/>
            <a:p>
              <a:pPr>
                <a:buNone/>
              </a:pPr>
              <a:r>
                <a:rPr lang="zh-TW" altLang="en-US" b="0" dirty="0"/>
                <a:t>特別演講申請。</a:t>
              </a:r>
            </a:p>
          </p:txBody>
        </p:sp>
      </p:grpSp>
    </p:spTree>
    <p:extLst>
      <p:ext uri="{BB962C8B-B14F-4D97-AF65-F5344CB8AC3E}">
        <p14:creationId xmlns:p14="http://schemas.microsoft.com/office/powerpoint/2010/main" val="937120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16C4686-539C-D0E9-003F-096CB6FE972E}"/>
              </a:ext>
            </a:extLst>
          </p:cNvPr>
          <p:cNvSpPr>
            <a:spLocks noGrp="1"/>
          </p:cNvSpPr>
          <p:nvPr>
            <p:ph type="title"/>
          </p:nvPr>
        </p:nvSpPr>
        <p:spPr/>
        <p:txBody>
          <a:bodyPr/>
          <a:lstStyle/>
          <a:p>
            <a:r>
              <a:rPr lang="zh-TW" altLang="en-US" dirty="0"/>
              <a:t>課程管理</a:t>
            </a:r>
          </a:p>
        </p:txBody>
      </p:sp>
      <p:sp>
        <p:nvSpPr>
          <p:cNvPr id="3" name="內容版面配置區 2">
            <a:extLst>
              <a:ext uri="{FF2B5EF4-FFF2-40B4-BE49-F238E27FC236}">
                <a16:creationId xmlns:a16="http://schemas.microsoft.com/office/drawing/2014/main" id="{5AEB94C3-1AF7-86E7-8B37-D1F849AF4848}"/>
              </a:ext>
            </a:extLst>
          </p:cNvPr>
          <p:cNvSpPr>
            <a:spLocks noGrp="1"/>
          </p:cNvSpPr>
          <p:nvPr>
            <p:ph idx="1"/>
          </p:nvPr>
        </p:nvSpPr>
        <p:spPr/>
        <p:txBody>
          <a:bodyPr/>
          <a:lstStyle/>
          <a:p>
            <a:pPr marL="361950" marR="0" lvl="0" indent="-361950" algn="l" defTabSz="914400" rtl="0" eaLnBrk="1" fontAlgn="base" latinLnBrk="0" hangingPunct="1">
              <a:lnSpc>
                <a:spcPct val="100000"/>
              </a:lnSpc>
              <a:spcBef>
                <a:spcPts val="1200"/>
              </a:spcBef>
              <a:spcAft>
                <a:spcPts val="600"/>
              </a:spcAft>
              <a:buClr>
                <a:srgbClr val="DC5900"/>
              </a:buClr>
              <a:buSzPct val="75000"/>
              <a:buFont typeface="Wingdings" panose="05000000000000000000" pitchFamily="2" charset="2"/>
              <a:buNone/>
              <a:tabLst/>
              <a:defRPr/>
            </a:pP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課程審查：本校課程規劃、開設，皆須經三級課程委員會審議通過。</a:t>
            </a:r>
            <a:endPar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61950" lvl="0" indent="-361950" fontAlgn="base">
              <a:spcBef>
                <a:spcPts val="1200"/>
              </a:spcBef>
              <a:buClr>
                <a:srgbClr val="DC5900"/>
              </a:buClr>
              <a:buSzPct val="75000"/>
              <a:buNone/>
              <a:defRPr/>
            </a:pP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2.</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課程負責教師除基本開課資訊外，另須提供「課程大綱」、「教學進度」、「課程屬性」</a:t>
            </a:r>
            <a:r>
              <a:rPr kumimoji="1" lang="zh-TW" altLang="en-US" sz="2400" dirty="0">
                <a:solidFill>
                  <a:srgbClr val="000000"/>
                </a:solidFill>
              </a:rPr>
              <a:t>。詳細操作連結 </a:t>
            </a:r>
            <a:r>
              <a:rPr kumimoji="1" lang="en-US" altLang="zh-TW" sz="1100" dirty="0">
                <a:solidFill>
                  <a:srgbClr val="000000"/>
                </a:solidFill>
                <a:hlinkClick r:id="rId2"/>
              </a:rPr>
              <a:t>https://www.cgu.edu.tw/academic/Subject/Detail/46271?nodeId=10892</a:t>
            </a:r>
            <a:endParaRPr kumimoji="1" lang="en-US" altLang="zh-TW" sz="1100" dirty="0">
              <a:solidFill>
                <a:srgbClr val="000000"/>
              </a:solidFill>
            </a:endParaRPr>
          </a:p>
          <a:p>
            <a:pPr marL="361950" marR="0" lvl="0" indent="-361950" algn="l" defTabSz="914400" rtl="0" eaLnBrk="1" fontAlgn="base" latinLnBrk="0" hangingPunct="1">
              <a:lnSpc>
                <a:spcPct val="100000"/>
              </a:lnSpc>
              <a:spcBef>
                <a:spcPts val="1200"/>
              </a:spcBef>
              <a:spcAft>
                <a:spcPts val="600"/>
              </a:spcAft>
              <a:buClr>
                <a:srgbClr val="DC5900"/>
              </a:buClr>
              <a:buSzPct val="75000"/>
              <a:buFont typeface="Wingdings" panose="05000000000000000000" pitchFamily="2" charset="2"/>
              <a:buNone/>
              <a:tabLst/>
              <a:defRPr/>
            </a:pP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3.</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課程調課：</a:t>
            </a:r>
            <a:r>
              <a:rPr kumimoji="1" lang="zh-TW" altLang="en-US" sz="2400" b="0" i="0" u="sng"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上課七天前</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填寫</a:t>
            </a:r>
            <a:r>
              <a:rPr kumimoji="1" lang="en-US" altLang="en-US" sz="2400" b="0" i="0" u="none" strike="noStrike" kern="1200" cap="none" spc="0" normalizeH="0" baseline="0" noProof="0" dirty="0">
                <a:ln>
                  <a:noFill/>
                </a:ln>
                <a:solidFill>
                  <a:srgbClr val="000000"/>
                </a:solidFill>
                <a:effectLst/>
                <a:uLnTx/>
                <a:uFillTx/>
                <a:latin typeface="Arial"/>
                <a:ea typeface="新細明體" panose="02020500000000000000" pitchFamily="18" charset="-120"/>
                <a:cs typeface="+mn-cs"/>
              </a:rPr>
              <a:t>「</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單次調課申請單</a:t>
            </a:r>
            <a:r>
              <a:rPr kumimoji="1" lang="en-US" altLang="en-US" sz="2400" b="0" i="0" u="none" strike="noStrike" kern="1200" cap="none" spc="0" normalizeH="0" baseline="0" noProof="0" dirty="0">
                <a:ln>
                  <a:noFill/>
                </a:ln>
                <a:solidFill>
                  <a:srgbClr val="000000"/>
                </a:solidFill>
                <a:effectLst/>
                <a:uLnTx/>
                <a:uFillTx/>
                <a:latin typeface="Arial"/>
                <a:ea typeface="新細明體" panose="02020500000000000000" pitchFamily="18" charset="-120"/>
                <a:cs typeface="+mn-cs"/>
              </a:rPr>
              <a:t>」</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後，透過</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FLOW</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系統便簽提出申請。</a:t>
            </a:r>
            <a:endPar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61950" marR="0" lvl="0" indent="-361950" algn="l" defTabSz="914400" rtl="0" eaLnBrk="1" fontAlgn="base" latinLnBrk="0" hangingPunct="1">
              <a:lnSpc>
                <a:spcPct val="100000"/>
              </a:lnSpc>
              <a:spcBef>
                <a:spcPct val="20000"/>
              </a:spcBef>
              <a:spcAft>
                <a:spcPts val="600"/>
              </a:spcAft>
              <a:buClr>
                <a:srgbClr val="DC5900"/>
              </a:buClr>
              <a:buSzPct val="75000"/>
              <a:buFont typeface="Wingdings" panose="05000000000000000000" pitchFamily="2" charset="2"/>
              <a:buNone/>
              <a:tabLst/>
              <a:defRPr/>
            </a:pP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4.</a:t>
            </a:r>
            <a:r>
              <a:rPr kumimoji="1" lang="zh-TW" altLang="en-US" sz="2400" b="0" i="0" u="none" strike="noStrike" kern="1200" cap="none" spc="0" normalizeH="0" baseline="0" noProof="0" dirty="0">
                <a:ln>
                  <a:noFill/>
                </a:ln>
                <a:solidFill>
                  <a:srgbClr val="000000"/>
                </a:solidFill>
                <a:effectLst/>
                <a:uLnTx/>
                <a:uFillTx/>
                <a:latin typeface="Arial"/>
                <a:ea typeface="標楷體" panose="03000509000000000000" pitchFamily="65" charset="-120"/>
                <a:cs typeface="+mn-cs"/>
              </a:rPr>
              <a:t>課程</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開班學生人數下限：大學部</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10</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人、碩士班</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3</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人、博士班</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2</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人，若不足上述人數，一律不得開課。</a:t>
            </a:r>
            <a:endPar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61950" marR="0" lvl="0" indent="-361950" algn="l" defTabSz="914400" rtl="0" eaLnBrk="1" fontAlgn="base" latinLnBrk="0" hangingPunct="1">
              <a:lnSpc>
                <a:spcPct val="100000"/>
              </a:lnSpc>
              <a:spcBef>
                <a:spcPct val="20000"/>
              </a:spcBef>
              <a:spcAft>
                <a:spcPts val="600"/>
              </a:spcAft>
              <a:buClr>
                <a:srgbClr val="DC5900"/>
              </a:buClr>
              <a:buSzPct val="75000"/>
              <a:buFont typeface="Wingdings" panose="05000000000000000000" pitchFamily="2" charset="2"/>
              <a:buNone/>
              <a:tabLst/>
              <a:defRPr/>
            </a:pP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  大學部</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&lt;10</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人，研究所</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&lt;5</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人之課程時數，不計入超授鐘點</a:t>
            </a:r>
            <a:endParaRPr lang="zh-TW" altLang="en-US" dirty="0"/>
          </a:p>
        </p:txBody>
      </p:sp>
      <p:sp>
        <p:nvSpPr>
          <p:cNvPr id="4" name="投影片編號版面配置區 3">
            <a:extLst>
              <a:ext uri="{FF2B5EF4-FFF2-40B4-BE49-F238E27FC236}">
                <a16:creationId xmlns:a16="http://schemas.microsoft.com/office/drawing/2014/main" id="{BF2D0570-D419-12FC-3A47-04D4082F4F20}"/>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4260733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5421E3D-0CAA-7B7C-B1C8-24AA7AB8D4D2}"/>
              </a:ext>
            </a:extLst>
          </p:cNvPr>
          <p:cNvSpPr>
            <a:spLocks noGrp="1"/>
          </p:cNvSpPr>
          <p:nvPr>
            <p:ph type="title"/>
          </p:nvPr>
        </p:nvSpPr>
        <p:spPr/>
        <p:txBody>
          <a:bodyPr/>
          <a:lstStyle/>
          <a:p>
            <a:r>
              <a:rPr lang="zh-TW" altLang="en-US" dirty="0"/>
              <a:t>超鐘點費核算辦法</a:t>
            </a:r>
          </a:p>
        </p:txBody>
      </p:sp>
      <p:sp>
        <p:nvSpPr>
          <p:cNvPr id="3" name="內容版面配置區 2">
            <a:extLst>
              <a:ext uri="{FF2B5EF4-FFF2-40B4-BE49-F238E27FC236}">
                <a16:creationId xmlns:a16="http://schemas.microsoft.com/office/drawing/2014/main" id="{30F4569A-5D7D-E653-AF37-C6671F404E22}"/>
              </a:ext>
            </a:extLst>
          </p:cNvPr>
          <p:cNvSpPr>
            <a:spLocks noGrp="1"/>
          </p:cNvSpPr>
          <p:nvPr>
            <p:ph idx="1"/>
          </p:nvPr>
        </p:nvSpPr>
        <p:spPr/>
        <p:txBody>
          <a:bodyPr/>
          <a:lstStyle/>
          <a:p>
            <a:pPr marL="361950" marR="0" lvl="0" indent="-361950" algn="l" defTabSz="914400" rtl="0" eaLnBrk="1" fontAlgn="base" latinLnBrk="0" hangingPunct="1">
              <a:lnSpc>
                <a:spcPct val="100000"/>
              </a:lnSpc>
              <a:spcBef>
                <a:spcPts val="1200"/>
              </a:spcBef>
              <a:spcAft>
                <a:spcPct val="0"/>
              </a:spcAft>
              <a:buClr>
                <a:srgbClr val="DC5900"/>
              </a:buClr>
              <a:buSzPct val="75000"/>
              <a:buFont typeface="Wingdings 2" panose="05020102010507070707" pitchFamily="18" charset="2"/>
              <a:buNone/>
              <a:tabLst/>
              <a:defRPr/>
            </a:pP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超授鐘點：全學年核計上限</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8</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小時，超授鐘點全學年彙整於第二學期發放。</a:t>
            </a:r>
          </a:p>
          <a:p>
            <a:pPr marL="361950" marR="0" lvl="0" indent="-361950" algn="l" defTabSz="914400" rtl="0" eaLnBrk="1" fontAlgn="base" latinLnBrk="0" hangingPunct="1">
              <a:lnSpc>
                <a:spcPct val="100000"/>
              </a:lnSpc>
              <a:spcBef>
                <a:spcPts val="1200"/>
              </a:spcBef>
              <a:spcAft>
                <a:spcPct val="0"/>
              </a:spcAft>
              <a:buClr>
                <a:srgbClr val="DC5900"/>
              </a:buClr>
              <a:buSzPct val="75000"/>
              <a:buFont typeface="Wingdings 2" panose="05020102010507070707" pitchFamily="18" charset="2"/>
              <a:buNone/>
              <a:tabLst/>
              <a:defRPr/>
            </a:pP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2.</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超授鐘點核給</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5.5</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個月。</a:t>
            </a:r>
            <a:endPar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61950" marR="0" lvl="0" indent="-361950" algn="l" defTabSz="914400" rtl="0" eaLnBrk="1" fontAlgn="base" latinLnBrk="0" hangingPunct="1">
              <a:lnSpc>
                <a:spcPct val="100000"/>
              </a:lnSpc>
              <a:spcBef>
                <a:spcPct val="20000"/>
              </a:spcBef>
              <a:spcAft>
                <a:spcPct val="0"/>
              </a:spcAft>
              <a:buClr>
                <a:srgbClr val="DC5900"/>
              </a:buClr>
              <a:buSzPct val="75000"/>
              <a:buFont typeface="Wingdings 2" panose="05020102010507070707" pitchFamily="18" charset="2"/>
              <a:buNone/>
              <a:tabLst/>
              <a:defRPr/>
            </a:pP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  </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職級標準鐘點費*</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超授鐘點</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週</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5.5)</a:t>
            </a:r>
            <a:endPar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61950" marR="0" lvl="0" indent="-361950" algn="l" defTabSz="914400" rtl="0" eaLnBrk="1" fontAlgn="base" latinLnBrk="0" hangingPunct="1">
              <a:lnSpc>
                <a:spcPct val="80000"/>
              </a:lnSpc>
              <a:spcBef>
                <a:spcPct val="20000"/>
              </a:spcBef>
              <a:spcAft>
                <a:spcPct val="0"/>
              </a:spcAft>
              <a:buClr>
                <a:srgbClr val="DC5900"/>
              </a:buClr>
              <a:buSzPct val="75000"/>
              <a:buFontTx/>
              <a:buNone/>
              <a:tabLst/>
              <a:defRPr/>
            </a:pPr>
            <a:endPar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42900" marR="0" lvl="0" indent="-342900" algn="l" defTabSz="914400" rtl="0" eaLnBrk="1" fontAlgn="base" latinLnBrk="0" hangingPunct="1">
              <a:lnSpc>
                <a:spcPct val="80000"/>
              </a:lnSpc>
              <a:spcBef>
                <a:spcPct val="20000"/>
              </a:spcBef>
              <a:spcAft>
                <a:spcPct val="0"/>
              </a:spcAft>
              <a:buClr>
                <a:srgbClr val="DC5900"/>
              </a:buClr>
              <a:buSzPct val="75000"/>
              <a:buFontTx/>
              <a:buNone/>
              <a:tabLst/>
              <a:defRPr/>
            </a:pP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依據：教師授課鐘點核計辦法 </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hlinkClick r:id="rId2"/>
              </a:rPr>
              <a:t>辦法連結</a:t>
            </a:r>
            <a:endParaRPr kumimoji="1"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42900" marR="0" lvl="0" indent="-342900" algn="l" defTabSz="914400" rtl="0" eaLnBrk="1" fontAlgn="base" latinLnBrk="0" hangingPunct="1">
              <a:lnSpc>
                <a:spcPct val="80000"/>
              </a:lnSpc>
              <a:spcBef>
                <a:spcPct val="20000"/>
              </a:spcBef>
              <a:spcAft>
                <a:spcPct val="0"/>
              </a:spcAft>
              <a:buClr>
                <a:srgbClr val="DC5900"/>
              </a:buClr>
              <a:buSzPct val="75000"/>
              <a:buFontTx/>
              <a:buNone/>
              <a:tabLst/>
              <a:defRPr/>
            </a:pP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      教師授課鐘點作業要點 </a:t>
            </a:r>
            <a:r>
              <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hlinkClick r:id="rId3"/>
              </a:rPr>
              <a:t>辦法連結</a:t>
            </a:r>
            <a:endParaRPr kumimoji="1"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endParaRPr lang="zh-TW" altLang="en-US" dirty="0"/>
          </a:p>
        </p:txBody>
      </p:sp>
      <p:sp>
        <p:nvSpPr>
          <p:cNvPr id="4" name="投影片編號版面配置區 3">
            <a:extLst>
              <a:ext uri="{FF2B5EF4-FFF2-40B4-BE49-F238E27FC236}">
                <a16:creationId xmlns:a16="http://schemas.microsoft.com/office/drawing/2014/main" id="{B8C61D4E-BD7B-9BF9-A7DB-959C2CB55205}"/>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A11BE99-D995-4988-AE1B-CDED758A3415}" type="slidenum">
              <a:rPr kumimoji="0" lang="zh-TW" altLang="en-US" sz="1400" b="0" i="0" u="none" strike="noStrike" kern="1200" cap="none" spc="0" normalizeH="0" baseline="0" noProof="0" smtClean="0">
                <a:ln>
                  <a:noFill/>
                </a:ln>
                <a:solidFill>
                  <a:prstClr val="black"/>
                </a:solidFill>
                <a:effectLst/>
                <a:uLnTx/>
                <a:uFillTx/>
                <a:latin typeface="Calibri" panose="020F0502020204030204" pitchFamily="34" charset="0"/>
                <a:ea typeface="微軟正黑體" panose="020B0604030504040204" pitchFamily="34" charset="-120"/>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zh-TW" altLang="en-US" sz="1400" b="0" i="0" u="none" strike="noStrike" kern="1200" cap="none" spc="0" normalizeH="0" baseline="0" noProof="0" dirty="0">
              <a:ln>
                <a:noFill/>
              </a:ln>
              <a:solidFill>
                <a:prstClr val="black"/>
              </a:solidFill>
              <a:effectLst/>
              <a:uLnTx/>
              <a:uFillTx/>
              <a:latin typeface="Calibri" panose="020F0502020204030204" pitchFamily="34" charset="0"/>
              <a:ea typeface="微軟正黑體" panose="020B0604030504040204" pitchFamily="34" charset="-120"/>
              <a:cs typeface="+mn-cs"/>
            </a:endParaRPr>
          </a:p>
        </p:txBody>
      </p:sp>
    </p:spTree>
    <p:extLst>
      <p:ext uri="{BB962C8B-B14F-4D97-AF65-F5344CB8AC3E}">
        <p14:creationId xmlns:p14="http://schemas.microsoft.com/office/powerpoint/2010/main" val="477856876"/>
      </p:ext>
    </p:extLst>
  </p:cSld>
  <p:clrMapOvr>
    <a:masterClrMapping/>
  </p:clrMapOvr>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Times New Roman"/>
        <a:ea typeface="新細明體"/>
        <a:cs typeface="Times New Roman"/>
      </a:majorFont>
      <a:minorFont>
        <a:latin typeface="Times New Roman"/>
        <a:ea typeface="新細明體"/>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B0F0"/>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sz="1800" b="0" i="0" u="none" strike="noStrike" cap="none" normalizeH="0" baseline="0" smtClean="0">
            <a:ln>
              <a:noFill/>
            </a:ln>
            <a:solidFill>
              <a:schemeClr val="tx1"/>
            </a:solidFill>
            <a:effectLst/>
            <a:latin typeface="Times New Roman" pitchFamily="18"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sz="1800" b="0" i="0" u="none" strike="noStrike" cap="none" normalizeH="0" baseline="0" smtClean="0">
            <a:ln>
              <a:noFill/>
            </a:ln>
            <a:solidFill>
              <a:schemeClr val="tx1"/>
            </a:solidFill>
            <a:effectLst/>
            <a:latin typeface="Times New Roman" pitchFamily="18" charset="0"/>
            <a:ea typeface="新細明體" pitchFamily="18" charset="-12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GU">
      <a:majorFont>
        <a:latin typeface="Calibri"/>
        <a:ea typeface="標楷體"/>
        <a:cs typeface=""/>
      </a:majorFont>
      <a:minorFont>
        <a:latin typeface="Calibri"/>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9575DA64892304A8B18642DE59D1B3C" ma:contentTypeVersion="14" ma:contentTypeDescription="Create a new document." ma:contentTypeScope="" ma:versionID="48f7d8ece442131158675f165fc2415b">
  <xsd:schema xmlns:xsd="http://www.w3.org/2001/XMLSchema" xmlns:xs="http://www.w3.org/2001/XMLSchema" xmlns:p="http://schemas.microsoft.com/office/2006/metadata/properties" xmlns:ns3="e3fbb03d-e806-4090-8ee9-7cb1693575b1" xmlns:ns4="730bce51-6ad4-4263-8fc5-a69d5d42a26a" targetNamespace="http://schemas.microsoft.com/office/2006/metadata/properties" ma:root="true" ma:fieldsID="b158fbad7802d1027780fadda3f20077" ns3:_="" ns4:_="">
    <xsd:import namespace="e3fbb03d-e806-4090-8ee9-7cb1693575b1"/>
    <xsd:import namespace="730bce51-6ad4-4263-8fc5-a69d5d42a26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fbb03d-e806-4090-8ee9-7cb1693575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30bce51-6ad4-4263-8fc5-a69d5d42a26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7DD90EA-4AAA-43FE-A6BC-506BFE3EA80B}">
  <ds:schemaRefs>
    <ds:schemaRef ds:uri="http://purl.org/dc/elements/1.1/"/>
    <ds:schemaRef ds:uri="http://schemas.microsoft.com/office/2006/documentManagement/types"/>
    <ds:schemaRef ds:uri="http://www.w3.org/XML/1998/namespace"/>
    <ds:schemaRef ds:uri="e3fbb03d-e806-4090-8ee9-7cb1693575b1"/>
    <ds:schemaRef ds:uri="730bce51-6ad4-4263-8fc5-a69d5d42a26a"/>
    <ds:schemaRef ds:uri="http://purl.org/dc/terms/"/>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BF4CC31F-479D-45DB-BD91-9E05DDA649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fbb03d-e806-4090-8ee9-7cb1693575b1"/>
    <ds:schemaRef ds:uri="730bce51-6ad4-4263-8fc5-a69d5d42a2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677FADE-F624-4650-BBE3-41319122F4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42234</TotalTime>
  <Words>2431</Words>
  <Application>Microsoft Office PowerPoint</Application>
  <PresentationFormat>寬螢幕</PresentationFormat>
  <Paragraphs>288</Paragraphs>
  <Slides>27</Slides>
  <Notes>0</Notes>
  <HiddenSlides>0</HiddenSlides>
  <MMClips>0</MMClips>
  <ScaleCrop>false</ScaleCrop>
  <HeadingPairs>
    <vt:vector size="6" baseType="variant">
      <vt:variant>
        <vt:lpstr>使用字型</vt:lpstr>
      </vt:variant>
      <vt:variant>
        <vt:i4>10</vt:i4>
      </vt:variant>
      <vt:variant>
        <vt:lpstr>佈景主題</vt:lpstr>
      </vt:variant>
      <vt:variant>
        <vt:i4>2</vt:i4>
      </vt:variant>
      <vt:variant>
        <vt:lpstr>投影片標題</vt:lpstr>
      </vt:variant>
      <vt:variant>
        <vt:i4>27</vt:i4>
      </vt:variant>
    </vt:vector>
  </HeadingPairs>
  <TitlesOfParts>
    <vt:vector size="39" baseType="lpstr">
      <vt:lpstr>Shantell Sans</vt:lpstr>
      <vt:lpstr>微軟正黑體</vt:lpstr>
      <vt:lpstr>標楷體</vt:lpstr>
      <vt:lpstr>Arial</vt:lpstr>
      <vt:lpstr>Calibri</vt:lpstr>
      <vt:lpstr>Roboto</vt:lpstr>
      <vt:lpstr>Times New Roman</vt:lpstr>
      <vt:lpstr>Verdana</vt:lpstr>
      <vt:lpstr>Wingdings</vt:lpstr>
      <vt:lpstr>Wingdings 2</vt:lpstr>
      <vt:lpstr>Profile</vt:lpstr>
      <vt:lpstr>Office 佈景主題</vt:lpstr>
      <vt:lpstr>114學年度新進教師說明會</vt:lpstr>
      <vt:lpstr>教務處組織及成員</vt:lpstr>
      <vt:lpstr>註冊組</vt:lpstr>
      <vt:lpstr>成績輸入系統(平時成績)</vt:lpstr>
      <vt:lpstr>成績輸入系統(學期成績)</vt:lpstr>
      <vt:lpstr>成績更正</vt:lpstr>
      <vt:lpstr>課務組</vt:lpstr>
      <vt:lpstr>課程管理</vt:lpstr>
      <vt:lpstr>超鐘點費核算辦法</vt:lpstr>
      <vt:lpstr>研究生教務組</vt:lpstr>
      <vt:lpstr>學位考試申請</vt:lpstr>
      <vt:lpstr>教學助理(TA)獎助學金</vt:lpstr>
      <vt:lpstr>招生組</vt:lpstr>
      <vt:lpstr>青年人才發展組</vt:lpstr>
      <vt:lpstr>推廣教育組</vt:lpstr>
      <vt:lpstr>教學品保組</vt:lpstr>
      <vt:lpstr>UCAN職能診斷及其統計應用分析</vt:lpstr>
      <vt:lpstr>語文中心</vt:lpstr>
      <vt:lpstr>教學資源中心</vt:lpstr>
      <vt:lpstr>教學資源中心-教學資源</vt:lpstr>
      <vt:lpstr>教學資源中心-教學工具/資源應用</vt:lpstr>
      <vt:lpstr>教學資源中心-教學意見調查</vt:lpstr>
      <vt:lpstr>雙語教學資源中心(EMI)</vt:lpstr>
      <vt:lpstr>學習規劃辦公室</vt:lpstr>
      <vt:lpstr>教學理念溝通- 三不</vt:lpstr>
      <vt:lpstr>教學理念溝通- 四要</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CGU-Lee-2014</dc:creator>
  <cp:lastModifiedBy>Lichiu</cp:lastModifiedBy>
  <cp:revision>3163</cp:revision>
  <cp:lastPrinted>2021-11-11T02:18:40Z</cp:lastPrinted>
  <dcterms:created xsi:type="dcterms:W3CDTF">2016-05-19T04:10:49Z</dcterms:created>
  <dcterms:modified xsi:type="dcterms:W3CDTF">2025-08-25T03:00:54Z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8</vt:i4>
  </property>
  <property fmtid="{D5CDD505-2E9C-101B-9397-08002B2CF9AE}" pid="3" name="ContentTypeId">
    <vt:lpwstr>0x010100F9575DA64892304A8B18642DE59D1B3C</vt:lpwstr>
  </property>
</Properties>
</file>