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58" r:id="rId4"/>
    <p:sldId id="260" r:id="rId5"/>
    <p:sldId id="259" r:id="rId6"/>
    <p:sldId id="263" r:id="rId7"/>
    <p:sldId id="268" r:id="rId8"/>
    <p:sldId id="269" r:id="rId9"/>
    <p:sldId id="264" r:id="rId10"/>
    <p:sldId id="261" r:id="rId11"/>
    <p:sldId id="265" r:id="rId12"/>
    <p:sldId id="262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6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89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42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5033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565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221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110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20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18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710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8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829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09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712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170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9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6057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YuwenE.Chang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9812" y="1958547"/>
            <a:ext cx="9325474" cy="117281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Chasing Your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American Dream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9811" y="4777379"/>
            <a:ext cx="8373036" cy="1499853"/>
          </a:xfrm>
        </p:spPr>
        <p:txBody>
          <a:bodyPr>
            <a:noAutofit/>
          </a:bodyPr>
          <a:lstStyle/>
          <a:p>
            <a:r>
              <a:rPr lang="en-US" sz="22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Yu-Wen Chang, Ph.D., DABR</a:t>
            </a:r>
            <a:br>
              <a:rPr lang="en-US" sz="22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Medical Physicist</a:t>
            </a:r>
            <a:br>
              <a:rPr lang="en-US" sz="22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 AOS</a:t>
            </a:r>
            <a:br>
              <a:rPr lang="en-US" sz="22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/ iMessage : </a:t>
            </a:r>
            <a:r>
              <a:rPr lang="en-US" sz="22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Yu-wen.Chang@</a:t>
            </a:r>
            <a:r>
              <a:rPr lang="en-US" sz="22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Varine.com</a:t>
            </a:r>
            <a:endParaRPr lang="en-US" sz="2200" b="1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270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132" y="358283"/>
            <a:ext cx="9404723" cy="1039906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Still awake?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1" y="1613646"/>
            <a:ext cx="10945253" cy="5091954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0"/>
          <a:stretch/>
        </p:blipFill>
        <p:spPr>
          <a:xfrm>
            <a:off x="4409268" y="1103886"/>
            <a:ext cx="5052447" cy="49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40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81812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1" y="1613646"/>
            <a:ext cx="10945253" cy="509195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Spend time to prepare a good job interview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Office politics: interpersonal skills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Be an effective communicator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Prioritize tasks (urgency and/or importance)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65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81812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Tips &amp; Tricks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1" y="1613646"/>
            <a:ext cx="10945253" cy="509195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Be prepared to grab the opportunity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Ask right questions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Focus on the path you choose and enjoy the journey: as long as you move forward everyday, you will get to your destination one day.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Try your best to know yourself: maximize what you are good at.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6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20" y="1259236"/>
            <a:ext cx="10569268" cy="502054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life you will meet two kinds of people.  Ones who build you up, and ones who tear you down.  But in the end, you will thank them both.</a:t>
            </a:r>
          </a:p>
        </p:txBody>
      </p:sp>
    </p:spTree>
    <p:extLst>
      <p:ext uri="{BB962C8B-B14F-4D97-AF65-F5344CB8AC3E}">
        <p14:creationId xmlns:p14="http://schemas.microsoft.com/office/powerpoint/2010/main" val="2616178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94084" y="1321905"/>
            <a:ext cx="10675671" cy="1717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52996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81812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Post 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668162"/>
            <a:ext cx="10102570" cy="458023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May 2002 – March 2003: MRI Center, CGMH</a:t>
            </a:r>
          </a:p>
          <a:p>
            <a:pPr>
              <a:spcAft>
                <a:spcPts val="12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April 2003 – July 2004: Dr. Hsiao’s Lab, CGU</a:t>
            </a:r>
          </a:p>
          <a:p>
            <a:pPr>
              <a:spcAft>
                <a:spcPts val="12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TOEFL: Reading, Listening, Speaking, Writing</a:t>
            </a:r>
          </a:p>
          <a:p>
            <a:pPr>
              <a:spcAft>
                <a:spcPts val="12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GRE: Verbal Reasoning, Quantitative Reasoning, Analytical Writing</a:t>
            </a:r>
          </a:p>
          <a:p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695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81812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Graduate School 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613646"/>
            <a:ext cx="10102570" cy="485887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September 2004 – February 2006: Master Research Assistantship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University of Missouri – Columbia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March 2006 – December 2007: Doctoral Research Assistantship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University of Missouri – Columbia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University of Missouri Research Reactor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December 2005 – January 2006: Medical Physicist Internship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Saint Louis University Hospital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February 2008 – October 2008: Medical Physicist Internship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Medical College of Wisconsin</a:t>
            </a:r>
          </a:p>
          <a:p>
            <a:pPr>
              <a:spcAft>
                <a:spcPts val="1200"/>
              </a:spcAft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17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81812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Graduate School 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613646"/>
            <a:ext cx="10803766" cy="485887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M.S. in Medical Physics, University of Missouri – Columbia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Project Paper: Statistical Analysis of a Radioactive Marker System to Reduce Positioning Errors for External Beam Radiation Treatment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Project supervisor: William H. Miller, Ph.D.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Graduated in May 2006</a:t>
            </a:r>
          </a:p>
          <a:p>
            <a:pPr>
              <a:spcBef>
                <a:spcPts val="0"/>
              </a:spcBef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Ph.D. in Medical Physics, University of Missouri – Columbia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Dissertation: Development and Evaluation of a Novel Ge-68/Ga-68 Generator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Dissertation supervisor: Cathy S. Cutler, Ph.D.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Graduated in December 2009</a:t>
            </a:r>
          </a:p>
        </p:txBody>
      </p:sp>
    </p:spTree>
    <p:extLst>
      <p:ext uri="{BB962C8B-B14F-4D97-AF65-F5344CB8AC3E}">
        <p14:creationId xmlns:p14="http://schemas.microsoft.com/office/powerpoint/2010/main" val="3068810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81812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Medical Physicist 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1" y="1613646"/>
            <a:ext cx="10945253" cy="509195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May 2010 – February 2012: Post-doctoral Fellowship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Medical College of Wisconsin, Milwaukee, Wisconsin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February 2012 – September 2012: Junior Medical Physicist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Cancer Treatment Institute, El Paso, Texas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September 2012 – June 2014: Medical Physicist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UMC Health System SWCC, Lubbock, Texas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June 2014 – September 2015: Medical Physicist / Radiation Safety Officer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Meadville Medical Center, Meadville, Pennsylvania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September 2015 – June 2020: Medical Physicist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Bellin Health at Cancer Team, Green Bay, Wisconsin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21270" y="3018181"/>
            <a:ext cx="21873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ABR Part 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2312" y="3905684"/>
            <a:ext cx="21873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ABR Part II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2312" y="4929587"/>
            <a:ext cx="21873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ABR Part III</a:t>
            </a:r>
          </a:p>
        </p:txBody>
      </p:sp>
    </p:spTree>
    <p:extLst>
      <p:ext uri="{BB962C8B-B14F-4D97-AF65-F5344CB8AC3E}">
        <p14:creationId xmlns:p14="http://schemas.microsoft.com/office/powerpoint/2010/main" val="1298920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09" t="9203" b="6128"/>
          <a:stretch/>
        </p:blipFill>
        <p:spPr>
          <a:xfrm>
            <a:off x="761853" y="412377"/>
            <a:ext cx="1062332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1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81812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Medical Physicist 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1" y="1613646"/>
            <a:ext cx="10945253" cy="509195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July 2020 – June 2022: Medical Physicist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ThedaCare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Regional Cancer Center, Appleton, Wisconsin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June 2022 – December 2023: Senior Medical Physicist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Varian AOS (Advanced Oncology Solutions)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December 2023 – Present: Chief Medical Physicist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Varian AOS (Advanced Oncology Solutions)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346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0A5210-2F29-4D85-A400-9C79B13FC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611BBE-2B4A-4DA2-B8A9-CD877B876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rgbClr val="FE9A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4E9BF4D1-63D9-1D0F-0D7E-2D835DF5771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" b="2487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1091950-5655-45D2-858E-FE8CBE07C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83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 descr="80364142197618723573545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6449" y="611507"/>
            <a:ext cx="7137772" cy="535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78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7346" y="285577"/>
            <a:ext cx="8382461" cy="6286846"/>
          </a:xfrm>
          <a:prstGeom prst="rect">
            <a:avLst/>
          </a:prstGeom>
        </p:spPr>
      </p:pic>
      <p:pic>
        <p:nvPicPr>
          <p:cNvPr id="1026" name="Picture 2" descr="369911421997648308899408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3025" y="942"/>
            <a:ext cx="9408178" cy="685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08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231</TotalTime>
  <Words>501</Words>
  <Application>Microsoft Office PowerPoint</Application>
  <PresentationFormat>Widescreen</PresentationFormat>
  <Paragraphs>61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Ion</vt:lpstr>
      <vt:lpstr>Chasing Your  American Dream</vt:lpstr>
      <vt:lpstr>Post College</vt:lpstr>
      <vt:lpstr>Graduate School Era</vt:lpstr>
      <vt:lpstr>Graduate School Era</vt:lpstr>
      <vt:lpstr>Medical Physicist Era</vt:lpstr>
      <vt:lpstr>PowerPoint Presentation</vt:lpstr>
      <vt:lpstr>Medical Physicist Era</vt:lpstr>
      <vt:lpstr>PowerPoint Presentation</vt:lpstr>
      <vt:lpstr>PowerPoint Presentation</vt:lpstr>
      <vt:lpstr>Still awake?</vt:lpstr>
      <vt:lpstr>Challenges</vt:lpstr>
      <vt:lpstr>Tips &amp; Tricks</vt:lpstr>
      <vt:lpstr>In life you will meet two kinds of people.  Ones who build you up, and ones who tear you down.  But in the end, you will thank them both.</vt:lpstr>
      <vt:lpstr>PowerPoint Presentation</vt:lpstr>
    </vt:vector>
  </TitlesOfParts>
  <Company>Bellin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CHASING YOUR AMERICAN dREAM</dc:title>
  <dc:creator>Chang, Yu Wen</dc:creator>
  <cp:lastModifiedBy>Chang, Yu-Wen</cp:lastModifiedBy>
  <cp:revision>62</cp:revision>
  <dcterms:created xsi:type="dcterms:W3CDTF">2019-03-04T21:13:01Z</dcterms:created>
  <dcterms:modified xsi:type="dcterms:W3CDTF">2025-03-05T19:45:59Z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f6dbec8-95a8-4638-9f5f-bd076536645c_Enabled">
    <vt:lpwstr>true</vt:lpwstr>
  </property>
  <property fmtid="{D5CDD505-2E9C-101B-9397-08002B2CF9AE}" pid="3" name="MSIP_Label_ff6dbec8-95a8-4638-9f5f-bd076536645c_SetDate">
    <vt:lpwstr>2025-01-02T19:21:34Z</vt:lpwstr>
  </property>
  <property fmtid="{D5CDD505-2E9C-101B-9397-08002B2CF9AE}" pid="4" name="MSIP_Label_ff6dbec8-95a8-4638-9f5f-bd076536645c_Method">
    <vt:lpwstr>Standard</vt:lpwstr>
  </property>
  <property fmtid="{D5CDD505-2E9C-101B-9397-08002B2CF9AE}" pid="5" name="MSIP_Label_ff6dbec8-95a8-4638-9f5f-bd076536645c_Name">
    <vt:lpwstr>Restricted - Default</vt:lpwstr>
  </property>
  <property fmtid="{D5CDD505-2E9C-101B-9397-08002B2CF9AE}" pid="6" name="MSIP_Label_ff6dbec8-95a8-4638-9f5f-bd076536645c_SiteId">
    <vt:lpwstr>5dbf1add-202a-4b8d-815b-bf0fb024e033</vt:lpwstr>
  </property>
  <property fmtid="{D5CDD505-2E9C-101B-9397-08002B2CF9AE}" pid="7" name="MSIP_Label_ff6dbec8-95a8-4638-9f5f-bd076536645c_ActionId">
    <vt:lpwstr>d4639619-bed8-40af-98af-ca9b30507e4c</vt:lpwstr>
  </property>
  <property fmtid="{D5CDD505-2E9C-101B-9397-08002B2CF9AE}" pid="8" name="MSIP_Label_ff6dbec8-95a8-4638-9f5f-bd076536645c_ContentBits">
    <vt:lpwstr>0</vt:lpwstr>
  </property>
</Properties>
</file>