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0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572428" cy="2071702"/>
          </a:xfrm>
        </p:spPr>
        <p:txBody>
          <a:bodyPr/>
          <a:lstStyle/>
          <a:p>
            <a:r>
              <a:rPr lang="en-US" altLang="zh-TW" dirty="0" smtClean="0"/>
              <a:t>2010</a:t>
            </a:r>
            <a:r>
              <a:rPr lang="zh-TW" altLang="en-US" dirty="0" smtClean="0"/>
              <a:t> </a:t>
            </a:r>
            <a:r>
              <a:rPr lang="en-US" altLang="zh-TW" dirty="0" smtClean="0"/>
              <a:t>SCOPE/SCORE </a:t>
            </a:r>
            <a:r>
              <a:rPr lang="zh-TW" altLang="en-US" dirty="0" smtClean="0"/>
              <a:t>聯合成果發表會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172200" cy="1371600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 smtClean="0"/>
              <a:t>Reporter: </a:t>
            </a:r>
            <a:r>
              <a:rPr lang="zh-TW" altLang="en-US" sz="2800" dirty="0" smtClean="0"/>
              <a:t>李懿耘</a:t>
            </a:r>
            <a:endParaRPr lang="en-US" altLang="zh-TW" sz="2800" dirty="0" smtClean="0"/>
          </a:p>
          <a:p>
            <a:pPr algn="l"/>
            <a:r>
              <a:rPr lang="zh-TW" altLang="en-US" sz="2800" dirty="0" smtClean="0"/>
              <a:t>系級</a:t>
            </a:r>
            <a:r>
              <a:rPr lang="en-US" altLang="zh-TW" sz="2800" dirty="0" smtClean="0"/>
              <a:t>: Year 6</a:t>
            </a:r>
          </a:p>
          <a:p>
            <a:pPr algn="l"/>
            <a:r>
              <a:rPr lang="en-US" altLang="zh-TW" sz="2800" dirty="0" smtClean="0"/>
              <a:t>Date of Exchange: 7/6~8/3</a:t>
            </a:r>
          </a:p>
          <a:p>
            <a:pPr algn="l"/>
            <a:r>
              <a:rPr lang="en-US" altLang="zh-TW" sz="2800" dirty="0" smtClean="0"/>
              <a:t>Country/City:  </a:t>
            </a:r>
            <a:r>
              <a:rPr lang="zh-TW" altLang="en-US" sz="2800" dirty="0" smtClean="0"/>
              <a:t>捷克 布拉格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DSCF3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39341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DSCF3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走看捷克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捷克人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捷克人個性拘僅，顏色嚴肅，但不會冷漠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英文</a:t>
            </a:r>
            <a:r>
              <a:rPr lang="zh-TW" altLang="en-US" dirty="0" smtClean="0"/>
              <a:t>不普遍，大部份年輕人才有學習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還是用</a:t>
            </a:r>
            <a:r>
              <a:rPr lang="en-US" altLang="zh-TW" dirty="0" smtClean="0">
                <a:sym typeface="Wingdings" pitchFamily="2" charset="2"/>
              </a:rPr>
              <a:t>body language</a:t>
            </a:r>
            <a:r>
              <a:rPr lang="zh-TW" altLang="en-US" dirty="0" smtClean="0">
                <a:sym typeface="Wingdings" pitchFamily="2" charset="2"/>
              </a:rPr>
              <a:t>吧</a:t>
            </a:r>
            <a:r>
              <a:rPr lang="en-US" altLang="zh-TW" dirty="0" smtClean="0">
                <a:sym typeface="Wingdings" pitchFamily="2" charset="2"/>
              </a:rPr>
              <a:t>!</a:t>
            </a:r>
          </a:p>
          <a:p>
            <a:pPr lvl="1"/>
            <a:r>
              <a:rPr lang="zh-TW" altLang="en-US" dirty="0" smtClean="0">
                <a:sym typeface="Wingdings" pitchFamily="2" charset="2"/>
              </a:rPr>
              <a:t>守法、守時，公車不誤點、過路不擔心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信仰</a:t>
            </a:r>
            <a:endParaRPr lang="en-US" altLang="zh-TW" dirty="0" smtClean="0">
              <a:sym typeface="Wingdings" pitchFamily="2" charset="2"/>
            </a:endParaRPr>
          </a:p>
          <a:p>
            <a:pPr lvl="1"/>
            <a:r>
              <a:rPr lang="zh-TW" altLang="en-US" dirty="0" smtClean="0">
                <a:sym typeface="Wingdings" pitchFamily="2" charset="2"/>
              </a:rPr>
              <a:t>以天主教、東正教及猶太教等為</a:t>
            </a:r>
            <a:r>
              <a:rPr lang="zh-TW" altLang="en-US" dirty="0" smtClean="0">
                <a:solidFill>
                  <a:schemeClr val="bg1"/>
                </a:solidFill>
                <a:sym typeface="Wingdings" pitchFamily="2" charset="2"/>
              </a:rPr>
              <a:t>主</a:t>
            </a:r>
            <a:endParaRPr lang="en-US" altLang="zh-TW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zh-TW" altLang="en-US" dirty="0" smtClean="0">
                <a:sym typeface="Wingdings" pitchFamily="2" charset="2"/>
              </a:rPr>
              <a:t>教堂林立，平日晚上都有音樂會</a:t>
            </a:r>
            <a:endParaRPr lang="en-US" altLang="zh-TW" dirty="0" smtClean="0">
              <a:sym typeface="Wingdings" pitchFamily="2" charset="2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走看捷克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建築：廣場</a:t>
            </a:r>
            <a:r>
              <a:rPr lang="en-US" altLang="zh-TW" dirty="0" smtClean="0"/>
              <a:t>(</a:t>
            </a:r>
            <a:r>
              <a:rPr lang="zh-TW" altLang="en-US" dirty="0" smtClean="0"/>
              <a:t>代表作：布拉格廣場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、歌德</a:t>
            </a:r>
            <a:r>
              <a:rPr lang="zh-TW" altLang="en-US" dirty="0" smtClean="0"/>
              <a:t>式、後文藝復興、巴洛克式</a:t>
            </a:r>
            <a:endParaRPr lang="zh-TW" altLang="en-US" dirty="0"/>
          </a:p>
        </p:txBody>
      </p:sp>
      <p:pic>
        <p:nvPicPr>
          <p:cNvPr id="4" name="圖片 3" descr="DSCF3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F34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5072074"/>
            <a:ext cx="4286280" cy="158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F228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86380" y="1785926"/>
            <a:ext cx="2928958" cy="439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走看捷克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豐富歷史文化：歐亞交流樞紐、施華洛斯奇水晶、木偶、羅馬帝國首都、世界大戰禮物、世界聞品的啤酒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愈來愈高的物價、愈來愈盛的旅遊風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DSCF2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333768"/>
            <a:ext cx="2643174" cy="352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F2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SCF3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500438"/>
            <a:ext cx="2952739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要了解事件背後的意義</a:t>
            </a:r>
            <a:endParaRPr lang="en-US" altLang="zh-TW" dirty="0" smtClean="0"/>
          </a:p>
          <a:p>
            <a:r>
              <a:rPr lang="zh-TW" altLang="en-US" dirty="0" smtClean="0"/>
              <a:t>認識真實的自己</a:t>
            </a:r>
            <a:endParaRPr lang="en-US" altLang="zh-TW" dirty="0" smtClean="0"/>
          </a:p>
          <a:p>
            <a:r>
              <a:rPr lang="zh-TW" altLang="en-US" dirty="0" smtClean="0"/>
              <a:t>珍惜台灣醫療資源</a:t>
            </a:r>
            <a:endParaRPr lang="en-US" altLang="zh-TW" dirty="0" smtClean="0"/>
          </a:p>
        </p:txBody>
      </p:sp>
      <p:pic>
        <p:nvPicPr>
          <p:cNvPr id="5" name="圖片 4" descr="DSCF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F2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F2890.JPG"/>
          <p:cNvPicPr>
            <a:picLocks noChangeAspect="1"/>
          </p:cNvPicPr>
          <p:nvPr/>
        </p:nvPicPr>
        <p:blipFill>
          <a:blip r:embed="rId4" cstate="print"/>
          <a:srcRect l="17969"/>
          <a:stretch>
            <a:fillRect/>
          </a:stretch>
        </p:blipFill>
        <p:spPr>
          <a:xfrm>
            <a:off x="4857752" y="3135099"/>
            <a:ext cx="4071934" cy="372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Thanks for your listening!!</a:t>
            </a:r>
            <a:endParaRPr lang="zh-TW" altLang="en-US" dirty="0"/>
          </a:p>
        </p:txBody>
      </p:sp>
      <p:pic>
        <p:nvPicPr>
          <p:cNvPr id="4" name="內容版面配置區 3" descr="DSCF29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86676" cy="5465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醫院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105276" cy="498270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Motol</a:t>
            </a:r>
            <a:r>
              <a:rPr lang="en-US" b="1" dirty="0" smtClean="0"/>
              <a:t> University hospital </a:t>
            </a:r>
            <a:r>
              <a:rPr lang="en-US" dirty="0" smtClean="0"/>
              <a:t>serves as a learning centre for the </a:t>
            </a:r>
            <a:r>
              <a:rPr lang="en-US" b="1" dirty="0" smtClean="0"/>
              <a:t>Charles University in Prague</a:t>
            </a:r>
            <a:r>
              <a:rPr lang="en-US" dirty="0" smtClean="0"/>
              <a:t>, School of Medicine II</a:t>
            </a:r>
          </a:p>
          <a:p>
            <a:endParaRPr lang="en-US" dirty="0" smtClean="0"/>
          </a:p>
          <a:p>
            <a:r>
              <a:rPr lang="en-US" dirty="0" smtClean="0"/>
              <a:t>especially </a:t>
            </a:r>
            <a:r>
              <a:rPr lang="en-US" dirty="0" smtClean="0"/>
              <a:t>the </a:t>
            </a:r>
            <a:r>
              <a:rPr lang="en-US" b="1" dirty="0" smtClean="0"/>
              <a:t>pediatric part</a:t>
            </a:r>
            <a:r>
              <a:rPr lang="en-US" dirty="0" smtClean="0"/>
              <a:t>, the </a:t>
            </a:r>
            <a:r>
              <a:rPr lang="en-US" dirty="0" err="1" smtClean="0"/>
              <a:t>Motol</a:t>
            </a:r>
            <a:r>
              <a:rPr lang="en-US" dirty="0" smtClean="0"/>
              <a:t> University hospital has become a destination for foreign patients.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has made it a medical institution known and appreciated world-wide, and one that fully satisfies </a:t>
            </a:r>
            <a:r>
              <a:rPr lang="en-US" b="1" dirty="0" smtClean="0"/>
              <a:t>world class demands </a:t>
            </a:r>
            <a:r>
              <a:rPr lang="en-US" dirty="0" smtClean="0"/>
              <a:t>for care of the patient.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zh-TW" altLang="en-US"/>
          </a:p>
        </p:txBody>
      </p:sp>
      <p:pic>
        <p:nvPicPr>
          <p:cNvPr id="5" name="內容版面配置區 3" descr="_mapa_3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1092" y="1857364"/>
            <a:ext cx="435290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內容版面配置區 3" descr="logo-fn-moto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071546"/>
            <a:ext cx="83820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Motol</a:t>
            </a:r>
            <a:r>
              <a:rPr lang="en-US" altLang="zh-TW" dirty="0" smtClean="0"/>
              <a:t>- 『</a:t>
            </a:r>
            <a:r>
              <a:rPr lang="zh-TW" altLang="en-US" dirty="0" smtClean="0"/>
              <a:t>開心</a:t>
            </a:r>
            <a:r>
              <a:rPr lang="en-US" altLang="zh-TW" dirty="0" smtClean="0"/>
              <a:t>』-open the heart</a:t>
            </a:r>
            <a:endParaRPr lang="zh-TW" altLang="en-US" dirty="0"/>
          </a:p>
        </p:txBody>
      </p:sp>
      <p:pic>
        <p:nvPicPr>
          <p:cNvPr id="5" name="圖片 4" descr="DSCF2999.JPG"/>
          <p:cNvPicPr>
            <a:picLocks noChangeAspect="1"/>
          </p:cNvPicPr>
          <p:nvPr/>
        </p:nvPicPr>
        <p:blipFill>
          <a:blip r:embed="rId2" cstate="print"/>
          <a:srcRect t="14286" r="16667"/>
          <a:stretch>
            <a:fillRect/>
          </a:stretch>
        </p:blipFill>
        <p:spPr>
          <a:xfrm>
            <a:off x="357158" y="1071546"/>
            <a:ext cx="250033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143240" y="1214422"/>
            <a:ext cx="5500726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000" b="1" dirty="0" smtClean="0"/>
              <a:t>進入科別：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en-US" altLang="zh-TW" sz="2000" b="1" dirty="0" smtClean="0"/>
              <a:t>Cardiothoracic Department</a:t>
            </a:r>
            <a:r>
              <a:rPr lang="zh-TW" altLang="en-US" sz="2000" b="1" dirty="0" smtClean="0"/>
              <a:t>，簡稱「心外」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捷克醫龍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/>
              <a:t>主要業務：</a:t>
            </a:r>
            <a:endParaRPr lang="en-US" altLang="zh-TW" sz="2000" b="1" dirty="0" smtClean="0"/>
          </a:p>
          <a:p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</a:rPr>
              <a:t>心血管繞道</a:t>
            </a:r>
            <a:r>
              <a:rPr lang="en-US" altLang="zh-TW" sz="2000" b="1" dirty="0" smtClean="0">
                <a:solidFill>
                  <a:schemeClr val="bg2">
                    <a:lumMod val="25000"/>
                  </a:schemeClr>
                </a:solidFill>
              </a:rPr>
              <a:t>bypass</a:t>
            </a:r>
            <a:r>
              <a:rPr lang="zh-TW" altLang="en-US" sz="2000" b="1" dirty="0" smtClean="0">
                <a:solidFill>
                  <a:schemeClr val="bg2">
                    <a:lumMod val="25000"/>
                  </a:schemeClr>
                </a:solidFill>
              </a:rPr>
              <a:t>、人工辮膜置換</a:t>
            </a:r>
            <a:r>
              <a:rPr lang="zh-TW" altLang="en-US" sz="2000" b="1" dirty="0" smtClean="0"/>
              <a:t>及其他人工血管及循環建立等</a:t>
            </a:r>
            <a:r>
              <a:rPr lang="en-US" altLang="zh-TW" sz="2000" b="1" dirty="0" smtClean="0"/>
              <a:t>……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000" b="1" dirty="0" smtClean="0"/>
              <a:t>我的工作：開心地看「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開心</a:t>
            </a:r>
            <a:r>
              <a:rPr lang="zh-TW" altLang="en-US" sz="2000" b="1" dirty="0" smtClean="0"/>
              <a:t>」</a:t>
            </a:r>
            <a:endParaRPr lang="en-US" altLang="zh-TW" sz="2000" b="1" dirty="0" smtClean="0"/>
          </a:p>
          <a:p>
            <a:endParaRPr lang="zh-TW" altLang="en-US" sz="2000" b="1" dirty="0"/>
          </a:p>
        </p:txBody>
      </p:sp>
      <p:pic>
        <p:nvPicPr>
          <p:cNvPr id="9" name="內容版面配置區 8" descr="5_103439_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0" y="3786190"/>
            <a:ext cx="38100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9072901564218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929066"/>
            <a:ext cx="3500462" cy="260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DSCF30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643049"/>
            <a:ext cx="3579344" cy="239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dirty="0" err="1" smtClean="0"/>
              <a:t>Linko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v.s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Motol</a:t>
            </a:r>
            <a:endParaRPr lang="zh-TW" altLang="en-US" sz="3600" dirty="0"/>
          </a:p>
        </p:txBody>
      </p:sp>
      <p:pic>
        <p:nvPicPr>
          <p:cNvPr id="4" name="內容版面配置區 3" descr="logo-fn-motol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572396" y="1643050"/>
            <a:ext cx="838200" cy="895350"/>
          </a:xfrm>
        </p:spPr>
      </p:pic>
      <p:pic>
        <p:nvPicPr>
          <p:cNvPr id="5" name="圖片 4" descr="f_206568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71612"/>
            <a:ext cx="3737182" cy="249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3" descr="lekari20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2" y="4208299"/>
            <a:ext cx="3857652" cy="264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 descr="252%20%20%A5%D5%B3T%A5%5B%A8%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4000456"/>
            <a:ext cx="2247934" cy="285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醫療環境</a:t>
            </a:r>
            <a:r>
              <a:rPr lang="en-US" altLang="zh-TW" sz="3200" dirty="0" smtClean="0"/>
              <a:t>in </a:t>
            </a:r>
            <a:r>
              <a:rPr lang="en-US" altLang="zh-TW" sz="3200" dirty="0" err="1" smtClean="0"/>
              <a:t>praha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醫療商會會長米蘭 </a:t>
            </a:r>
            <a:r>
              <a:rPr lang="en-US" altLang="zh-TW" dirty="0" err="1" smtClean="0"/>
              <a:t>Kubek</a:t>
            </a:r>
            <a:r>
              <a:rPr lang="zh-TW" altLang="en-US" dirty="0" smtClean="0"/>
              <a:t>說：“</a:t>
            </a:r>
            <a:r>
              <a:rPr lang="zh-TW" altLang="en-US" b="1" dirty="0" smtClean="0"/>
              <a:t>一個受過教育的人不會冒險在捷克接受治療的醫院。</a:t>
            </a:r>
            <a:r>
              <a:rPr lang="zh-TW" altLang="en-US" dirty="0" smtClean="0"/>
              <a:t>”</a:t>
            </a:r>
            <a:endParaRPr lang="en-US" altLang="zh-TW" dirty="0" smtClean="0"/>
          </a:p>
          <a:p>
            <a:r>
              <a:rPr lang="zh-TW" altLang="en-US" dirty="0" smtClean="0"/>
              <a:t>水平不高，裝備落後的診所和醫院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共產黨控制下的狀態下嚴格管理。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年以來，私有化改善服務的指導下，醫療品質已有顯著進步</a:t>
            </a:r>
            <a:endParaRPr lang="en-US" altLang="zh-TW" dirty="0" smtClean="0"/>
          </a:p>
          <a:p>
            <a:r>
              <a:rPr lang="zh-TW" altLang="en-US" dirty="0" smtClean="0"/>
              <a:t>政策制定緩慢、藥商賄賂醫院</a:t>
            </a:r>
            <a:endParaRPr lang="en-US" altLang="zh-TW" dirty="0" smtClean="0"/>
          </a:p>
          <a:p>
            <a:r>
              <a:rPr lang="zh-TW" altLang="en-US" dirty="0" smtClean="0"/>
              <a:t>微不足道的醫生的工資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/>
              <a:t> </a:t>
            </a:r>
            <a:r>
              <a:rPr lang="en-US" altLang="zh-TW" dirty="0" smtClean="0"/>
              <a:t>17,000~32,000 </a:t>
            </a:r>
            <a:r>
              <a:rPr lang="en-US" dirty="0" err="1" smtClean="0"/>
              <a:t>Kč</a:t>
            </a:r>
            <a:endParaRPr lang="en-US" altLang="zh-TW" dirty="0" smtClean="0"/>
          </a:p>
          <a:p>
            <a:r>
              <a:rPr lang="zh-TW" altLang="en-US" dirty="0" smtClean="0"/>
              <a:t>沒有足夠的醫生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畢業後出走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en-US" altLang="zh-TW" dirty="0" smtClean="0">
                <a:sym typeface="Wingdings" pitchFamily="2" charset="2"/>
              </a:rPr>
              <a:t>But</a:t>
            </a:r>
            <a:r>
              <a:rPr lang="zh-TW" altLang="en-US" dirty="0" smtClean="0">
                <a:sym typeface="Wingdings" pitchFamily="2" charset="2"/>
              </a:rPr>
              <a:t>，醫生仍然很難考</a:t>
            </a:r>
            <a:r>
              <a:rPr lang="en-US" altLang="zh-TW" dirty="0" smtClean="0">
                <a:sym typeface="Wingdings" pitchFamily="2" charset="2"/>
              </a:rPr>
              <a:t>……</a:t>
            </a:r>
            <a:r>
              <a:rPr lang="zh-TW" altLang="en-US" dirty="0" smtClean="0">
                <a:sym typeface="Wingdings" pitchFamily="2" charset="2"/>
              </a:rPr>
              <a:t>生活艱難</a:t>
            </a:r>
            <a:endParaRPr lang="en-US" altLang="zh-TW" dirty="0" smtClean="0">
              <a:sym typeface="Wingdings" pitchFamily="2" charset="2"/>
            </a:endParaRPr>
          </a:p>
          <a:p>
            <a:endParaRPr lang="zh-TW" altLang="en-US" dirty="0"/>
          </a:p>
        </p:txBody>
      </p:sp>
      <p:pic>
        <p:nvPicPr>
          <p:cNvPr id="7" name="圖片 6" descr="P1070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480" y="4947033"/>
            <a:ext cx="2857520" cy="191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上彎箭號 9"/>
          <p:cNvSpPr/>
          <p:nvPr/>
        </p:nvSpPr>
        <p:spPr>
          <a:xfrm flipV="1">
            <a:off x="1928794" y="3929066"/>
            <a:ext cx="6858048" cy="928694"/>
          </a:xfrm>
          <a:prstGeom prst="bentUpArrow">
            <a:avLst>
              <a:gd name="adj1" fmla="val 13243"/>
              <a:gd name="adj2" fmla="val 28821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F3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38149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DSCF3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8" y="3286124"/>
            <a:ext cx="476250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DSCF31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-41785" y="3869453"/>
            <a:ext cx="3458928" cy="251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DSCF3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500042"/>
            <a:ext cx="3286116" cy="2464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 descr="DSCF25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0"/>
            <a:ext cx="24110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走出醫院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宿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宿：</a:t>
            </a:r>
            <a:r>
              <a:rPr lang="en-US" altLang="zh-TW" dirty="0" smtClean="0"/>
              <a:t>Dorm</a:t>
            </a:r>
            <a:r>
              <a:rPr lang="zh-TW" altLang="en-US" dirty="0" smtClean="0"/>
              <a:t>，由當地</a:t>
            </a:r>
            <a:r>
              <a:rPr lang="en-US" altLang="zh-TW" dirty="0" smtClean="0"/>
              <a:t>LEO</a:t>
            </a:r>
            <a:r>
              <a:rPr lang="zh-TW" altLang="en-US" dirty="0" smtClean="0"/>
              <a:t>安排，離醫院約十分鐘車程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Mixed Dorm</a:t>
            </a:r>
          </a:p>
          <a:p>
            <a:pPr>
              <a:buNone/>
            </a:pPr>
            <a:r>
              <a:rPr lang="en-US" altLang="zh-TW" dirty="0" smtClean="0"/>
              <a:t>Common Kitchen/ Shower Room</a:t>
            </a:r>
          </a:p>
          <a:p>
            <a:pPr>
              <a:buNone/>
            </a:pPr>
            <a:r>
              <a:rPr lang="en-US" altLang="zh-TW" dirty="0" smtClean="0"/>
              <a:t>Friendly People From Different Countries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P107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285992"/>
            <a:ext cx="3525165" cy="2357454"/>
          </a:xfrm>
          <a:prstGeom prst="rect">
            <a:avLst/>
          </a:prstGeom>
        </p:spPr>
      </p:pic>
      <p:pic>
        <p:nvPicPr>
          <p:cNvPr id="5" name="圖片 4" descr="P10700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1" y="2143116"/>
            <a:ext cx="4357718" cy="252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走出醫院</a:t>
            </a:r>
            <a:r>
              <a:rPr lang="en-US" altLang="zh-TW" dirty="0" smtClean="0"/>
              <a:t>-</a:t>
            </a:r>
            <a:r>
              <a:rPr lang="zh-TW" altLang="en-US" dirty="0" smtClean="0"/>
              <a:t>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525780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黃金</a:t>
            </a:r>
            <a:r>
              <a:rPr lang="zh-TW" altLang="en-US" b="1" u="sng" dirty="0" smtClean="0"/>
              <a:t>健康飲料</a:t>
            </a:r>
            <a:r>
              <a:rPr lang="zh-TW" altLang="en-US" dirty="0" smtClean="0"/>
              <a:t>，比水還便宜</a:t>
            </a:r>
            <a:r>
              <a:rPr lang="en-US" altLang="zh-TW" dirty="0" smtClean="0">
                <a:sym typeface="Wingdings" pitchFamily="2" charset="2"/>
              </a:rPr>
              <a:t>Beer</a:t>
            </a: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Why? </a:t>
            </a:r>
            <a:r>
              <a:rPr lang="zh-TW" altLang="en-US" dirty="0" smtClean="0">
                <a:sym typeface="Wingdings" pitchFamily="2" charset="2"/>
              </a:rPr>
              <a:t>根據捷克醫學生，啤酒富含維他命</a:t>
            </a: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r>
              <a:rPr lang="zh-TW" altLang="en-US" dirty="0" smtClean="0">
                <a:sym typeface="Wingdings" pitchFamily="2" charset="2"/>
              </a:rPr>
              <a:t>礦物質和一些微量元素，呼乾啦</a:t>
            </a:r>
            <a:r>
              <a:rPr lang="en-US" altLang="zh-TW" dirty="0" smtClean="0">
                <a:sym typeface="Wingdings" pitchFamily="2" charset="2"/>
              </a:rPr>
              <a:t>~~</a:t>
            </a:r>
          </a:p>
          <a:p>
            <a:r>
              <a:rPr lang="zh-TW" altLang="en-US" dirty="0" smtClean="0">
                <a:sym typeface="Wingdings" pitchFamily="2" charset="2"/>
              </a:rPr>
              <a:t>消費水準約與</a:t>
            </a:r>
            <a:r>
              <a:rPr lang="en-US" altLang="zh-TW" dirty="0" smtClean="0">
                <a:sym typeface="Wingdings" pitchFamily="2" charset="2"/>
              </a:rPr>
              <a:t>Taipei</a:t>
            </a:r>
            <a:r>
              <a:rPr lang="zh-TW" altLang="en-US" dirty="0" smtClean="0">
                <a:sym typeface="Wingdings" pitchFamily="2" charset="2"/>
              </a:rPr>
              <a:t>相當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傳統食物，食肉民族。鹽巴不用錢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超鹹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醫學連結：高血壓、心臟病、啤酒肚、代謝</a:t>
            </a:r>
            <a:r>
              <a:rPr lang="zh-TW" altLang="en-US" dirty="0" smtClean="0">
                <a:sym typeface="Wingdings" pitchFamily="2" charset="2"/>
              </a:rPr>
              <a:t>症候群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當地</a:t>
            </a:r>
            <a:r>
              <a:rPr lang="en-US" altLang="zh-TW" dirty="0" smtClean="0">
                <a:sym typeface="Wingdings" pitchFamily="2" charset="2"/>
              </a:rPr>
              <a:t>LEO</a:t>
            </a:r>
            <a:r>
              <a:rPr lang="zh-TW" altLang="en-US" dirty="0" smtClean="0">
                <a:sym typeface="Wingdings" pitchFamily="2" charset="2"/>
              </a:rPr>
              <a:t>採給予零用金當做餐費</a:t>
            </a:r>
            <a:r>
              <a:rPr lang="en-US" altLang="zh-TW" dirty="0" smtClean="0">
                <a:sym typeface="Wingdings" pitchFamily="2" charset="2"/>
              </a:rPr>
              <a:t>(about 4200 NTD)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zh-TW" altLang="en-US" dirty="0"/>
          </a:p>
        </p:txBody>
      </p:sp>
      <p:pic>
        <p:nvPicPr>
          <p:cNvPr id="4" name="圖片 3" descr="DSCF3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00892" y="285728"/>
            <a:ext cx="1361375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DSCF35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36921" y="3786190"/>
            <a:ext cx="31531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DSCF26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3857628"/>
            <a:ext cx="2286016" cy="174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DSCF26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929065"/>
            <a:ext cx="2690831" cy="201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走出醫院</a:t>
            </a:r>
            <a:r>
              <a:rPr lang="en-US" altLang="zh-TW" dirty="0" smtClean="0"/>
              <a:t>-</a:t>
            </a:r>
            <a:r>
              <a:rPr lang="zh-TW" altLang="en-US" dirty="0" smtClean="0"/>
              <a:t>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輕軌電車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火車、公車、計程車、捷運</a:t>
            </a:r>
            <a:r>
              <a:rPr lang="en-US" altLang="zh-TW" dirty="0" smtClean="0"/>
              <a:t>(only in </a:t>
            </a:r>
            <a:r>
              <a:rPr lang="zh-TW" altLang="en-US" dirty="0" smtClean="0"/>
              <a:t>布拉格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11</a:t>
            </a:r>
            <a:r>
              <a:rPr lang="zh-TW" altLang="en-US" dirty="0" smtClean="0"/>
              <a:t>路公車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靠自己雙腳啦</a:t>
            </a:r>
            <a:r>
              <a:rPr lang="en-US" altLang="zh-TW" dirty="0" smtClean="0">
                <a:sym typeface="Wingdings" pitchFamily="2" charset="2"/>
              </a:rPr>
              <a:t>!!</a:t>
            </a:r>
          </a:p>
          <a:p>
            <a:r>
              <a:rPr lang="zh-TW" altLang="en-US" dirty="0" smtClean="0"/>
              <a:t>當地交通價格不高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單程</a:t>
            </a:r>
            <a:r>
              <a:rPr lang="en-US" altLang="zh-TW" dirty="0" smtClean="0"/>
              <a:t>40 NTD)</a:t>
            </a:r>
            <a:r>
              <a:rPr lang="zh-TW" altLang="en-US" dirty="0" smtClean="0"/>
              <a:t>，採打票制</a:t>
            </a:r>
            <a:endParaRPr lang="en-US" altLang="zh-TW" dirty="0" smtClean="0"/>
          </a:p>
          <a:p>
            <a:r>
              <a:rPr lang="zh-TW" altLang="en-US" dirty="0" smtClean="0"/>
              <a:t>逃票</a:t>
            </a:r>
            <a:r>
              <a:rPr lang="en-US" altLang="zh-TW" dirty="0" smtClean="0"/>
              <a:t>?!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查票人員微服出巡，查到罰</a:t>
            </a:r>
            <a:r>
              <a:rPr lang="en-US" altLang="zh-TW" dirty="0" smtClean="0">
                <a:sym typeface="Wingdings" pitchFamily="2" charset="2"/>
              </a:rPr>
              <a:t>1300 NTD</a:t>
            </a:r>
          </a:p>
          <a:p>
            <a:r>
              <a:rPr lang="zh-TW" altLang="en-US" dirty="0" smtClean="0">
                <a:sym typeface="Wingdings" pitchFamily="2" charset="2"/>
              </a:rPr>
              <a:t>推</a:t>
            </a:r>
            <a:r>
              <a:rPr lang="en-US" altLang="zh-TW" dirty="0" smtClean="0">
                <a:sym typeface="Wingdings" pitchFamily="2" charset="2"/>
              </a:rPr>
              <a:t>!!</a:t>
            </a:r>
            <a:r>
              <a:rPr lang="zh-TW" altLang="en-US" dirty="0" smtClean="0">
                <a:sym typeface="Wingdings" pitchFamily="2" charset="2"/>
              </a:rPr>
              <a:t>長途客運</a:t>
            </a:r>
            <a:r>
              <a:rPr lang="en-US" altLang="zh-TW" dirty="0" smtClean="0">
                <a:sym typeface="Wingdings" pitchFamily="2" charset="2"/>
              </a:rPr>
              <a:t>-Student Agency</a:t>
            </a:r>
          </a:p>
          <a:p>
            <a:endParaRPr lang="en-US" altLang="zh-TW" dirty="0" smtClean="0"/>
          </a:p>
        </p:txBody>
      </p:sp>
      <p:pic>
        <p:nvPicPr>
          <p:cNvPr id="4" name="圖片 3" descr="DSCF2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28604"/>
            <a:ext cx="3857652" cy="234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DSCF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822017"/>
            <a:ext cx="3000396" cy="203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</TotalTime>
  <Words>520</Words>
  <PresentationFormat>如螢幕大小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中庸</vt:lpstr>
      <vt:lpstr>2010 SCOPE/SCORE 聯合成果發表會</vt:lpstr>
      <vt:lpstr>醫院</vt:lpstr>
      <vt:lpstr>Motol- 『開心』-open the heart</vt:lpstr>
      <vt:lpstr>Linko v.s Motol</vt:lpstr>
      <vt:lpstr>醫療環境in praha</vt:lpstr>
      <vt:lpstr>投影片 6</vt:lpstr>
      <vt:lpstr>走出醫院-宿</vt:lpstr>
      <vt:lpstr>走出醫院-食</vt:lpstr>
      <vt:lpstr>走出醫院-行</vt:lpstr>
      <vt:lpstr>走看捷克</vt:lpstr>
      <vt:lpstr>走看捷克</vt:lpstr>
      <vt:lpstr>走看捷克</vt:lpstr>
      <vt:lpstr>心得</vt:lpstr>
      <vt:lpstr>Thanks for your listening!!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SCOPE 成果發表會</dc:title>
  <dc:creator>user</dc:creator>
  <cp:lastModifiedBy>user</cp:lastModifiedBy>
  <cp:revision>41</cp:revision>
  <dcterms:created xsi:type="dcterms:W3CDTF">2010-10-03T12:40:36Z</dcterms:created>
  <dcterms:modified xsi:type="dcterms:W3CDTF">2010-10-04T09:03:31Z</dcterms:modified>
</cp:coreProperties>
</file>