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753600" cy="73152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微軟正黑體" panose="020B0604030504040204" pitchFamily="34" charset="-12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2" d="100"/>
          <a:sy n="92" d="100"/>
        </p:scale>
        <p:origin x="194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hyperlink" Target="https://docs.google.com/spreadsheets/d/1g3qmVn96sSzJ9CaBeiWXmwFnxwNNFUer/edit?usp=drive_link&amp;ouid=110453800952742021020&amp;rtpof=true&amp;sd=tru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i.cgu.edu.tw" TargetMode="External"/><Relationship Id="rId5" Type="http://schemas.openxmlformats.org/officeDocument/2006/relationships/image" Target="../media/image4.svg"/><Relationship Id="rId10" Type="http://schemas.openxmlformats.org/officeDocument/2006/relationships/hyperlink" Target="https://forms.gle/bLduppgVJUMFAeqw7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5743" y="1512218"/>
            <a:ext cx="2886887" cy="1096625"/>
            <a:chOff x="0" y="0"/>
            <a:chExt cx="1675130" cy="636322"/>
          </a:xfrm>
        </p:grpSpPr>
        <p:sp>
          <p:nvSpPr>
            <p:cNvPr id="3" name="Freeform 3"/>
            <p:cNvSpPr/>
            <p:nvPr/>
          </p:nvSpPr>
          <p:spPr>
            <a:xfrm>
              <a:off x="92710" y="106680"/>
              <a:ext cx="1570990" cy="516942"/>
            </a:xfrm>
            <a:custGeom>
              <a:avLst/>
              <a:gdLst/>
              <a:ahLst/>
              <a:cxnLst/>
              <a:rect l="l" t="t" r="r" b="b"/>
              <a:pathLst>
                <a:path w="1570990" h="516942">
                  <a:moveTo>
                    <a:pt x="1544320" y="327712"/>
                  </a:moveTo>
                  <a:cubicBezTo>
                    <a:pt x="1544320" y="415342"/>
                    <a:pt x="1468120" y="486462"/>
                    <a:pt x="1386840" y="486462"/>
                  </a:cubicBezTo>
                  <a:lnTo>
                    <a:pt x="66040" y="486462"/>
                  </a:lnTo>
                  <a:cubicBezTo>
                    <a:pt x="43180" y="486462"/>
                    <a:pt x="20320" y="481382"/>
                    <a:pt x="0" y="472492"/>
                  </a:cubicBezTo>
                  <a:cubicBezTo>
                    <a:pt x="26670" y="500432"/>
                    <a:pt x="63500" y="516942"/>
                    <a:pt x="104140" y="516942"/>
                  </a:cubicBezTo>
                  <a:lnTo>
                    <a:pt x="1424940" y="516942"/>
                  </a:lnTo>
                  <a:cubicBezTo>
                    <a:pt x="1504950" y="516942"/>
                    <a:pt x="1570990" y="450902"/>
                    <a:pt x="1570990" y="370892"/>
                  </a:cubicBezTo>
                  <a:lnTo>
                    <a:pt x="1570990" y="95250"/>
                  </a:lnTo>
                  <a:cubicBezTo>
                    <a:pt x="1570990" y="58420"/>
                    <a:pt x="1557020" y="25400"/>
                    <a:pt x="1535430" y="0"/>
                  </a:cubicBezTo>
                  <a:cubicBezTo>
                    <a:pt x="1541780" y="16510"/>
                    <a:pt x="1544320" y="34290"/>
                    <a:pt x="1544320" y="52070"/>
                  </a:cubicBezTo>
                  <a:lnTo>
                    <a:pt x="1544320" y="327712"/>
                  </a:lnTo>
                  <a:close/>
                </a:path>
              </a:pathLst>
            </a:custGeom>
            <a:solidFill>
              <a:srgbClr val="FFB6E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1610360" cy="567742"/>
            </a:xfrm>
            <a:custGeom>
              <a:avLst/>
              <a:gdLst/>
              <a:ahLst/>
              <a:cxnLst/>
              <a:rect l="l" t="t" r="r" b="b"/>
              <a:pathLst>
                <a:path w="1610360" h="567742">
                  <a:moveTo>
                    <a:pt x="146050" y="567742"/>
                  </a:moveTo>
                  <a:lnTo>
                    <a:pt x="1464310" y="567742"/>
                  </a:lnTo>
                  <a:cubicBezTo>
                    <a:pt x="1544320" y="567742"/>
                    <a:pt x="1610360" y="501702"/>
                    <a:pt x="1610360" y="421692"/>
                  </a:cubicBezTo>
                  <a:lnTo>
                    <a:pt x="1610360" y="146050"/>
                  </a:lnTo>
                  <a:cubicBezTo>
                    <a:pt x="1610360" y="66040"/>
                    <a:pt x="1544320" y="0"/>
                    <a:pt x="14643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421692"/>
                  </a:lnTo>
                  <a:cubicBezTo>
                    <a:pt x="0" y="502972"/>
                    <a:pt x="66040" y="567742"/>
                    <a:pt x="146050" y="56774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675130" cy="636322"/>
            </a:xfrm>
            <a:custGeom>
              <a:avLst/>
              <a:gdLst/>
              <a:ahLst/>
              <a:cxnLst/>
              <a:rect l="l" t="t" r="r" b="b"/>
              <a:pathLst>
                <a:path w="1675130" h="636322">
                  <a:moveTo>
                    <a:pt x="1611630" y="74930"/>
                  </a:moveTo>
                  <a:cubicBezTo>
                    <a:pt x="1583690" y="30480"/>
                    <a:pt x="1534160" y="0"/>
                    <a:pt x="14770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34392"/>
                  </a:lnTo>
                  <a:cubicBezTo>
                    <a:pt x="0" y="486462"/>
                    <a:pt x="25400" y="532182"/>
                    <a:pt x="63500" y="561392"/>
                  </a:cubicBezTo>
                  <a:cubicBezTo>
                    <a:pt x="91440" y="605842"/>
                    <a:pt x="140970" y="636322"/>
                    <a:pt x="198120" y="636322"/>
                  </a:cubicBezTo>
                  <a:lnTo>
                    <a:pt x="1516380" y="636322"/>
                  </a:lnTo>
                  <a:cubicBezTo>
                    <a:pt x="1604010" y="636322"/>
                    <a:pt x="1675130" y="565202"/>
                    <a:pt x="1675130" y="477572"/>
                  </a:cubicBezTo>
                  <a:lnTo>
                    <a:pt x="1675130" y="201930"/>
                  </a:lnTo>
                  <a:cubicBezTo>
                    <a:pt x="1675130" y="149860"/>
                    <a:pt x="1649730" y="104140"/>
                    <a:pt x="1611630" y="74930"/>
                  </a:cubicBezTo>
                  <a:close/>
                  <a:moveTo>
                    <a:pt x="12700" y="43439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77010" y="12700"/>
                  </a:lnTo>
                  <a:cubicBezTo>
                    <a:pt x="1557020" y="12700"/>
                    <a:pt x="1623060" y="78740"/>
                    <a:pt x="1623060" y="158750"/>
                  </a:cubicBezTo>
                  <a:lnTo>
                    <a:pt x="1623060" y="434392"/>
                  </a:lnTo>
                  <a:cubicBezTo>
                    <a:pt x="1623060" y="514402"/>
                    <a:pt x="1557020" y="580442"/>
                    <a:pt x="1477010" y="580442"/>
                  </a:cubicBezTo>
                  <a:lnTo>
                    <a:pt x="158750" y="580442"/>
                  </a:lnTo>
                  <a:cubicBezTo>
                    <a:pt x="78740" y="580442"/>
                    <a:pt x="12700" y="515672"/>
                    <a:pt x="12700" y="434392"/>
                  </a:cubicBezTo>
                  <a:close/>
                  <a:moveTo>
                    <a:pt x="1663700" y="477572"/>
                  </a:moveTo>
                  <a:cubicBezTo>
                    <a:pt x="1663700" y="557582"/>
                    <a:pt x="1596390" y="623622"/>
                    <a:pt x="1516380" y="623622"/>
                  </a:cubicBezTo>
                  <a:lnTo>
                    <a:pt x="198120" y="623622"/>
                  </a:lnTo>
                  <a:cubicBezTo>
                    <a:pt x="157480" y="623622"/>
                    <a:pt x="120650" y="607112"/>
                    <a:pt x="93980" y="579172"/>
                  </a:cubicBezTo>
                  <a:cubicBezTo>
                    <a:pt x="114300" y="588062"/>
                    <a:pt x="135890" y="593142"/>
                    <a:pt x="160020" y="593142"/>
                  </a:cubicBezTo>
                  <a:lnTo>
                    <a:pt x="1478280" y="593142"/>
                  </a:lnTo>
                  <a:cubicBezTo>
                    <a:pt x="1565910" y="593142"/>
                    <a:pt x="1637030" y="522022"/>
                    <a:pt x="1637030" y="434392"/>
                  </a:cubicBezTo>
                  <a:lnTo>
                    <a:pt x="1637030" y="158750"/>
                  </a:lnTo>
                  <a:cubicBezTo>
                    <a:pt x="1637030" y="140970"/>
                    <a:pt x="1633220" y="123190"/>
                    <a:pt x="1628140" y="106680"/>
                  </a:cubicBezTo>
                  <a:cubicBezTo>
                    <a:pt x="1649730" y="132080"/>
                    <a:pt x="1663700" y="165100"/>
                    <a:pt x="1663700" y="201930"/>
                  </a:cubicBezTo>
                  <a:lnTo>
                    <a:pt x="1663700" y="477572"/>
                  </a:lnTo>
                  <a:close/>
                </a:path>
              </a:pathLst>
            </a:custGeom>
            <a:solidFill>
              <a:srgbClr val="FF86D1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4442630" y="2060530"/>
            <a:ext cx="642601" cy="0"/>
          </a:xfrm>
          <a:prstGeom prst="line">
            <a:avLst/>
          </a:prstGeom>
          <a:ln w="28575" cap="rnd">
            <a:solidFill>
              <a:srgbClr val="9F886D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7" name="AutoShape 7"/>
          <p:cNvSpPr/>
          <p:nvPr/>
        </p:nvSpPr>
        <p:spPr>
          <a:xfrm rot="95604">
            <a:off x="8080218" y="2053386"/>
            <a:ext cx="513816" cy="0"/>
          </a:xfrm>
          <a:prstGeom prst="line">
            <a:avLst/>
          </a:prstGeom>
          <a:ln w="28575" cap="rnd">
            <a:solidFill>
              <a:srgbClr val="9F886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-5400000">
            <a:off x="7711150" y="2914740"/>
            <a:ext cx="1736995" cy="0"/>
          </a:xfrm>
          <a:prstGeom prst="line">
            <a:avLst/>
          </a:prstGeom>
          <a:ln w="28575" cap="rnd">
            <a:solidFill>
              <a:srgbClr val="9F886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V="1">
            <a:off x="1159268" y="3811812"/>
            <a:ext cx="14288" cy="2276216"/>
          </a:xfrm>
          <a:prstGeom prst="line">
            <a:avLst/>
          </a:prstGeom>
          <a:ln w="28575" cap="rnd">
            <a:solidFill>
              <a:srgbClr val="9F886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4539103" y="3783237"/>
            <a:ext cx="642601" cy="0"/>
          </a:xfrm>
          <a:prstGeom prst="line">
            <a:avLst/>
          </a:prstGeom>
          <a:ln w="28575" cap="rnd">
            <a:solidFill>
              <a:srgbClr val="9F886D"/>
            </a:solidFill>
            <a:prstDash val="solid"/>
            <a:headEnd type="arrow" w="med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8170129" y="3783237"/>
            <a:ext cx="423806" cy="0"/>
          </a:xfrm>
          <a:prstGeom prst="line">
            <a:avLst/>
          </a:prstGeom>
          <a:ln w="28575" cap="rnd">
            <a:solidFill>
              <a:srgbClr val="9F886D"/>
            </a:solidFill>
            <a:prstDash val="solid"/>
            <a:headEnd type="arrow" w="med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159268" y="6088029"/>
            <a:ext cx="218134" cy="0"/>
          </a:xfrm>
          <a:prstGeom prst="line">
            <a:avLst/>
          </a:prstGeom>
          <a:ln w="28575" cap="rnd">
            <a:solidFill>
              <a:srgbClr val="9F886D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3" name="AutoShape 13"/>
          <p:cNvSpPr/>
          <p:nvPr/>
        </p:nvSpPr>
        <p:spPr>
          <a:xfrm>
            <a:off x="1159268" y="3797525"/>
            <a:ext cx="396475" cy="0"/>
          </a:xfrm>
          <a:prstGeom prst="line">
            <a:avLst/>
          </a:prstGeom>
          <a:ln w="28575" cap="rnd">
            <a:solidFill>
              <a:srgbClr val="9F886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5193431" y="1512218"/>
            <a:ext cx="2886887" cy="1096625"/>
            <a:chOff x="0" y="0"/>
            <a:chExt cx="1675130" cy="636322"/>
          </a:xfrm>
        </p:grpSpPr>
        <p:sp>
          <p:nvSpPr>
            <p:cNvPr id="15" name="Freeform 15"/>
            <p:cNvSpPr/>
            <p:nvPr/>
          </p:nvSpPr>
          <p:spPr>
            <a:xfrm>
              <a:off x="92710" y="106680"/>
              <a:ext cx="1570990" cy="516942"/>
            </a:xfrm>
            <a:custGeom>
              <a:avLst/>
              <a:gdLst/>
              <a:ahLst/>
              <a:cxnLst/>
              <a:rect l="l" t="t" r="r" b="b"/>
              <a:pathLst>
                <a:path w="1570990" h="516942">
                  <a:moveTo>
                    <a:pt x="1544320" y="327712"/>
                  </a:moveTo>
                  <a:cubicBezTo>
                    <a:pt x="1544320" y="415342"/>
                    <a:pt x="1468120" y="486462"/>
                    <a:pt x="1386840" y="486462"/>
                  </a:cubicBezTo>
                  <a:lnTo>
                    <a:pt x="66040" y="486462"/>
                  </a:lnTo>
                  <a:cubicBezTo>
                    <a:pt x="43180" y="486462"/>
                    <a:pt x="20320" y="481382"/>
                    <a:pt x="0" y="472492"/>
                  </a:cubicBezTo>
                  <a:cubicBezTo>
                    <a:pt x="26670" y="500432"/>
                    <a:pt x="63500" y="516942"/>
                    <a:pt x="104140" y="516942"/>
                  </a:cubicBezTo>
                  <a:lnTo>
                    <a:pt x="1424940" y="516942"/>
                  </a:lnTo>
                  <a:cubicBezTo>
                    <a:pt x="1504950" y="516942"/>
                    <a:pt x="1570990" y="450902"/>
                    <a:pt x="1570990" y="370892"/>
                  </a:cubicBezTo>
                  <a:lnTo>
                    <a:pt x="1570990" y="95250"/>
                  </a:lnTo>
                  <a:cubicBezTo>
                    <a:pt x="1570990" y="58420"/>
                    <a:pt x="1557020" y="25400"/>
                    <a:pt x="1535430" y="0"/>
                  </a:cubicBezTo>
                  <a:cubicBezTo>
                    <a:pt x="1541780" y="16510"/>
                    <a:pt x="1544320" y="34290"/>
                    <a:pt x="1544320" y="52070"/>
                  </a:cubicBezTo>
                  <a:lnTo>
                    <a:pt x="1544320" y="327712"/>
                  </a:lnTo>
                  <a:close/>
                </a:path>
              </a:pathLst>
            </a:custGeom>
            <a:solidFill>
              <a:srgbClr val="FFD18C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2700" y="12700"/>
              <a:ext cx="1610360" cy="567742"/>
            </a:xfrm>
            <a:custGeom>
              <a:avLst/>
              <a:gdLst/>
              <a:ahLst/>
              <a:cxnLst/>
              <a:rect l="l" t="t" r="r" b="b"/>
              <a:pathLst>
                <a:path w="1610360" h="567742">
                  <a:moveTo>
                    <a:pt x="146050" y="567742"/>
                  </a:moveTo>
                  <a:lnTo>
                    <a:pt x="1464310" y="567742"/>
                  </a:lnTo>
                  <a:cubicBezTo>
                    <a:pt x="1544320" y="567742"/>
                    <a:pt x="1610360" y="501702"/>
                    <a:pt x="1610360" y="421692"/>
                  </a:cubicBezTo>
                  <a:lnTo>
                    <a:pt x="1610360" y="146050"/>
                  </a:lnTo>
                  <a:cubicBezTo>
                    <a:pt x="1610360" y="66040"/>
                    <a:pt x="1544320" y="0"/>
                    <a:pt x="14643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421692"/>
                  </a:lnTo>
                  <a:cubicBezTo>
                    <a:pt x="0" y="502972"/>
                    <a:pt x="66040" y="567742"/>
                    <a:pt x="146050" y="56774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1675130" cy="636322"/>
            </a:xfrm>
            <a:custGeom>
              <a:avLst/>
              <a:gdLst/>
              <a:ahLst/>
              <a:cxnLst/>
              <a:rect l="l" t="t" r="r" b="b"/>
              <a:pathLst>
                <a:path w="1675130" h="636322">
                  <a:moveTo>
                    <a:pt x="1611630" y="74930"/>
                  </a:moveTo>
                  <a:cubicBezTo>
                    <a:pt x="1583690" y="30480"/>
                    <a:pt x="1534160" y="0"/>
                    <a:pt x="14770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34392"/>
                  </a:lnTo>
                  <a:cubicBezTo>
                    <a:pt x="0" y="486462"/>
                    <a:pt x="25400" y="532182"/>
                    <a:pt x="63500" y="561392"/>
                  </a:cubicBezTo>
                  <a:cubicBezTo>
                    <a:pt x="91440" y="605842"/>
                    <a:pt x="140970" y="636322"/>
                    <a:pt x="198120" y="636322"/>
                  </a:cubicBezTo>
                  <a:lnTo>
                    <a:pt x="1516380" y="636322"/>
                  </a:lnTo>
                  <a:cubicBezTo>
                    <a:pt x="1604010" y="636322"/>
                    <a:pt x="1675130" y="565202"/>
                    <a:pt x="1675130" y="477572"/>
                  </a:cubicBezTo>
                  <a:lnTo>
                    <a:pt x="1675130" y="201930"/>
                  </a:lnTo>
                  <a:cubicBezTo>
                    <a:pt x="1675130" y="149860"/>
                    <a:pt x="1649730" y="104140"/>
                    <a:pt x="1611630" y="74930"/>
                  </a:cubicBezTo>
                  <a:close/>
                  <a:moveTo>
                    <a:pt x="12700" y="43439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77010" y="12700"/>
                  </a:lnTo>
                  <a:cubicBezTo>
                    <a:pt x="1557020" y="12700"/>
                    <a:pt x="1623060" y="78740"/>
                    <a:pt x="1623060" y="158750"/>
                  </a:cubicBezTo>
                  <a:lnTo>
                    <a:pt x="1623060" y="434392"/>
                  </a:lnTo>
                  <a:cubicBezTo>
                    <a:pt x="1623060" y="514402"/>
                    <a:pt x="1557020" y="580442"/>
                    <a:pt x="1477010" y="580442"/>
                  </a:cubicBezTo>
                  <a:lnTo>
                    <a:pt x="158750" y="580442"/>
                  </a:lnTo>
                  <a:cubicBezTo>
                    <a:pt x="78740" y="580442"/>
                    <a:pt x="12700" y="515672"/>
                    <a:pt x="12700" y="434392"/>
                  </a:cubicBezTo>
                  <a:close/>
                  <a:moveTo>
                    <a:pt x="1663700" y="477572"/>
                  </a:moveTo>
                  <a:cubicBezTo>
                    <a:pt x="1663700" y="557582"/>
                    <a:pt x="1596390" y="623622"/>
                    <a:pt x="1516380" y="623622"/>
                  </a:cubicBezTo>
                  <a:lnTo>
                    <a:pt x="198120" y="623622"/>
                  </a:lnTo>
                  <a:cubicBezTo>
                    <a:pt x="157480" y="623622"/>
                    <a:pt x="120650" y="607112"/>
                    <a:pt x="93980" y="579172"/>
                  </a:cubicBezTo>
                  <a:cubicBezTo>
                    <a:pt x="114300" y="588062"/>
                    <a:pt x="135890" y="593142"/>
                    <a:pt x="160020" y="593142"/>
                  </a:cubicBezTo>
                  <a:lnTo>
                    <a:pt x="1478280" y="593142"/>
                  </a:lnTo>
                  <a:cubicBezTo>
                    <a:pt x="1565910" y="593142"/>
                    <a:pt x="1637030" y="522022"/>
                    <a:pt x="1637030" y="434392"/>
                  </a:cubicBezTo>
                  <a:lnTo>
                    <a:pt x="1637030" y="158750"/>
                  </a:lnTo>
                  <a:cubicBezTo>
                    <a:pt x="1637030" y="140970"/>
                    <a:pt x="1633220" y="123190"/>
                    <a:pt x="1628140" y="106680"/>
                  </a:cubicBezTo>
                  <a:cubicBezTo>
                    <a:pt x="1649730" y="132080"/>
                    <a:pt x="1663700" y="165100"/>
                    <a:pt x="1663700" y="201930"/>
                  </a:cubicBezTo>
                  <a:lnTo>
                    <a:pt x="1663700" y="477572"/>
                  </a:lnTo>
                  <a:close/>
                </a:path>
              </a:pathLst>
            </a:custGeom>
            <a:solidFill>
              <a:srgbClr val="FFB444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548979" y="3312276"/>
            <a:ext cx="2886887" cy="1096625"/>
            <a:chOff x="0" y="0"/>
            <a:chExt cx="1675130" cy="636322"/>
          </a:xfrm>
        </p:grpSpPr>
        <p:sp>
          <p:nvSpPr>
            <p:cNvPr id="19" name="Freeform 19"/>
            <p:cNvSpPr/>
            <p:nvPr/>
          </p:nvSpPr>
          <p:spPr>
            <a:xfrm>
              <a:off x="92710" y="106680"/>
              <a:ext cx="1570990" cy="516942"/>
            </a:xfrm>
            <a:custGeom>
              <a:avLst/>
              <a:gdLst/>
              <a:ahLst/>
              <a:cxnLst/>
              <a:rect l="l" t="t" r="r" b="b"/>
              <a:pathLst>
                <a:path w="1570990" h="516942">
                  <a:moveTo>
                    <a:pt x="1544320" y="327712"/>
                  </a:moveTo>
                  <a:cubicBezTo>
                    <a:pt x="1544320" y="415342"/>
                    <a:pt x="1468120" y="486462"/>
                    <a:pt x="1386840" y="486462"/>
                  </a:cubicBezTo>
                  <a:lnTo>
                    <a:pt x="66040" y="486462"/>
                  </a:lnTo>
                  <a:cubicBezTo>
                    <a:pt x="43180" y="486462"/>
                    <a:pt x="20320" y="481382"/>
                    <a:pt x="0" y="472492"/>
                  </a:cubicBezTo>
                  <a:cubicBezTo>
                    <a:pt x="26670" y="500432"/>
                    <a:pt x="63500" y="516942"/>
                    <a:pt x="104140" y="516942"/>
                  </a:cubicBezTo>
                  <a:lnTo>
                    <a:pt x="1424940" y="516942"/>
                  </a:lnTo>
                  <a:cubicBezTo>
                    <a:pt x="1504950" y="516942"/>
                    <a:pt x="1570990" y="450902"/>
                    <a:pt x="1570990" y="370892"/>
                  </a:cubicBezTo>
                  <a:lnTo>
                    <a:pt x="1570990" y="95250"/>
                  </a:lnTo>
                  <a:cubicBezTo>
                    <a:pt x="1570990" y="58420"/>
                    <a:pt x="1557020" y="25400"/>
                    <a:pt x="1535430" y="0"/>
                  </a:cubicBezTo>
                  <a:cubicBezTo>
                    <a:pt x="1541780" y="16510"/>
                    <a:pt x="1544320" y="34290"/>
                    <a:pt x="1544320" y="52070"/>
                  </a:cubicBezTo>
                  <a:lnTo>
                    <a:pt x="1544320" y="327712"/>
                  </a:lnTo>
                  <a:close/>
                </a:path>
              </a:pathLst>
            </a:custGeom>
            <a:solidFill>
              <a:srgbClr val="79CE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12700" y="12700"/>
              <a:ext cx="1610360" cy="567742"/>
            </a:xfrm>
            <a:custGeom>
              <a:avLst/>
              <a:gdLst/>
              <a:ahLst/>
              <a:cxnLst/>
              <a:rect l="l" t="t" r="r" b="b"/>
              <a:pathLst>
                <a:path w="1610360" h="567742">
                  <a:moveTo>
                    <a:pt x="146050" y="567742"/>
                  </a:moveTo>
                  <a:lnTo>
                    <a:pt x="1464310" y="567742"/>
                  </a:lnTo>
                  <a:cubicBezTo>
                    <a:pt x="1544320" y="567742"/>
                    <a:pt x="1610360" y="501702"/>
                    <a:pt x="1610360" y="421692"/>
                  </a:cubicBezTo>
                  <a:lnTo>
                    <a:pt x="1610360" y="146050"/>
                  </a:lnTo>
                  <a:cubicBezTo>
                    <a:pt x="1610360" y="66040"/>
                    <a:pt x="1544320" y="0"/>
                    <a:pt x="14643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421692"/>
                  </a:lnTo>
                  <a:cubicBezTo>
                    <a:pt x="0" y="502972"/>
                    <a:pt x="66040" y="567742"/>
                    <a:pt x="146050" y="56774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675130" cy="636322"/>
            </a:xfrm>
            <a:custGeom>
              <a:avLst/>
              <a:gdLst/>
              <a:ahLst/>
              <a:cxnLst/>
              <a:rect l="l" t="t" r="r" b="b"/>
              <a:pathLst>
                <a:path w="1675130" h="636322">
                  <a:moveTo>
                    <a:pt x="1611630" y="74930"/>
                  </a:moveTo>
                  <a:cubicBezTo>
                    <a:pt x="1583690" y="30480"/>
                    <a:pt x="1534160" y="0"/>
                    <a:pt x="14770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34392"/>
                  </a:lnTo>
                  <a:cubicBezTo>
                    <a:pt x="0" y="486462"/>
                    <a:pt x="25400" y="532182"/>
                    <a:pt x="63500" y="561392"/>
                  </a:cubicBezTo>
                  <a:cubicBezTo>
                    <a:pt x="91440" y="605842"/>
                    <a:pt x="140970" y="636322"/>
                    <a:pt x="198120" y="636322"/>
                  </a:cubicBezTo>
                  <a:lnTo>
                    <a:pt x="1516380" y="636322"/>
                  </a:lnTo>
                  <a:cubicBezTo>
                    <a:pt x="1604010" y="636322"/>
                    <a:pt x="1675130" y="565202"/>
                    <a:pt x="1675130" y="477572"/>
                  </a:cubicBezTo>
                  <a:lnTo>
                    <a:pt x="1675130" y="201930"/>
                  </a:lnTo>
                  <a:cubicBezTo>
                    <a:pt x="1675130" y="149860"/>
                    <a:pt x="1649730" y="104140"/>
                    <a:pt x="1611630" y="74930"/>
                  </a:cubicBezTo>
                  <a:close/>
                  <a:moveTo>
                    <a:pt x="12700" y="43439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77010" y="12700"/>
                  </a:lnTo>
                  <a:cubicBezTo>
                    <a:pt x="1557020" y="12700"/>
                    <a:pt x="1623060" y="78740"/>
                    <a:pt x="1623060" y="158750"/>
                  </a:cubicBezTo>
                  <a:lnTo>
                    <a:pt x="1623060" y="434392"/>
                  </a:lnTo>
                  <a:cubicBezTo>
                    <a:pt x="1623060" y="514402"/>
                    <a:pt x="1557020" y="580442"/>
                    <a:pt x="1477010" y="580442"/>
                  </a:cubicBezTo>
                  <a:lnTo>
                    <a:pt x="158750" y="580442"/>
                  </a:lnTo>
                  <a:cubicBezTo>
                    <a:pt x="78740" y="580442"/>
                    <a:pt x="12700" y="515672"/>
                    <a:pt x="12700" y="434392"/>
                  </a:cubicBezTo>
                  <a:close/>
                  <a:moveTo>
                    <a:pt x="1663700" y="477572"/>
                  </a:moveTo>
                  <a:cubicBezTo>
                    <a:pt x="1663700" y="557582"/>
                    <a:pt x="1596390" y="623622"/>
                    <a:pt x="1516380" y="623622"/>
                  </a:cubicBezTo>
                  <a:lnTo>
                    <a:pt x="198120" y="623622"/>
                  </a:lnTo>
                  <a:cubicBezTo>
                    <a:pt x="157480" y="623622"/>
                    <a:pt x="120650" y="607112"/>
                    <a:pt x="93980" y="579172"/>
                  </a:cubicBezTo>
                  <a:cubicBezTo>
                    <a:pt x="114300" y="588062"/>
                    <a:pt x="135890" y="593142"/>
                    <a:pt x="160020" y="593142"/>
                  </a:cubicBezTo>
                  <a:lnTo>
                    <a:pt x="1478280" y="593142"/>
                  </a:lnTo>
                  <a:cubicBezTo>
                    <a:pt x="1565910" y="593142"/>
                    <a:pt x="1637030" y="522022"/>
                    <a:pt x="1637030" y="434392"/>
                  </a:cubicBezTo>
                  <a:lnTo>
                    <a:pt x="1637030" y="158750"/>
                  </a:lnTo>
                  <a:cubicBezTo>
                    <a:pt x="1637030" y="140970"/>
                    <a:pt x="1633220" y="123190"/>
                    <a:pt x="1628140" y="106680"/>
                  </a:cubicBezTo>
                  <a:cubicBezTo>
                    <a:pt x="1649730" y="132080"/>
                    <a:pt x="1663700" y="165100"/>
                    <a:pt x="1663700" y="201930"/>
                  </a:cubicBezTo>
                  <a:lnTo>
                    <a:pt x="1663700" y="477572"/>
                  </a:lnTo>
                  <a:close/>
                </a:path>
              </a:pathLst>
            </a:custGeom>
            <a:solidFill>
              <a:srgbClr val="4EBEF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5181704" y="3312276"/>
            <a:ext cx="2886887" cy="1096625"/>
            <a:chOff x="0" y="0"/>
            <a:chExt cx="1675130" cy="636322"/>
          </a:xfrm>
        </p:grpSpPr>
        <p:sp>
          <p:nvSpPr>
            <p:cNvPr id="23" name="Freeform 23"/>
            <p:cNvSpPr/>
            <p:nvPr/>
          </p:nvSpPr>
          <p:spPr>
            <a:xfrm>
              <a:off x="92710" y="106680"/>
              <a:ext cx="1570990" cy="516942"/>
            </a:xfrm>
            <a:custGeom>
              <a:avLst/>
              <a:gdLst/>
              <a:ahLst/>
              <a:cxnLst/>
              <a:rect l="l" t="t" r="r" b="b"/>
              <a:pathLst>
                <a:path w="1570990" h="516942">
                  <a:moveTo>
                    <a:pt x="1544320" y="327712"/>
                  </a:moveTo>
                  <a:cubicBezTo>
                    <a:pt x="1544320" y="415342"/>
                    <a:pt x="1468120" y="486462"/>
                    <a:pt x="1386840" y="486462"/>
                  </a:cubicBezTo>
                  <a:lnTo>
                    <a:pt x="66040" y="486462"/>
                  </a:lnTo>
                  <a:cubicBezTo>
                    <a:pt x="43180" y="486462"/>
                    <a:pt x="20320" y="481382"/>
                    <a:pt x="0" y="472492"/>
                  </a:cubicBezTo>
                  <a:cubicBezTo>
                    <a:pt x="26670" y="500432"/>
                    <a:pt x="63500" y="516942"/>
                    <a:pt x="104140" y="516942"/>
                  </a:cubicBezTo>
                  <a:lnTo>
                    <a:pt x="1424940" y="516942"/>
                  </a:lnTo>
                  <a:cubicBezTo>
                    <a:pt x="1504950" y="516942"/>
                    <a:pt x="1570990" y="450902"/>
                    <a:pt x="1570990" y="370892"/>
                  </a:cubicBezTo>
                  <a:lnTo>
                    <a:pt x="1570990" y="95250"/>
                  </a:lnTo>
                  <a:cubicBezTo>
                    <a:pt x="1570990" y="58420"/>
                    <a:pt x="1557020" y="25400"/>
                    <a:pt x="1535430" y="0"/>
                  </a:cubicBezTo>
                  <a:cubicBezTo>
                    <a:pt x="1541780" y="16510"/>
                    <a:pt x="1544320" y="34290"/>
                    <a:pt x="1544320" y="52070"/>
                  </a:cubicBezTo>
                  <a:lnTo>
                    <a:pt x="1544320" y="327712"/>
                  </a:lnTo>
                  <a:close/>
                </a:path>
              </a:pathLst>
            </a:custGeom>
            <a:solidFill>
              <a:srgbClr val="D7E892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12700" y="12700"/>
              <a:ext cx="1610360" cy="567742"/>
            </a:xfrm>
            <a:custGeom>
              <a:avLst/>
              <a:gdLst/>
              <a:ahLst/>
              <a:cxnLst/>
              <a:rect l="l" t="t" r="r" b="b"/>
              <a:pathLst>
                <a:path w="1610360" h="567742">
                  <a:moveTo>
                    <a:pt x="146050" y="567742"/>
                  </a:moveTo>
                  <a:lnTo>
                    <a:pt x="1464310" y="567742"/>
                  </a:lnTo>
                  <a:cubicBezTo>
                    <a:pt x="1544320" y="567742"/>
                    <a:pt x="1610360" y="501702"/>
                    <a:pt x="1610360" y="421692"/>
                  </a:cubicBezTo>
                  <a:lnTo>
                    <a:pt x="1610360" y="146050"/>
                  </a:lnTo>
                  <a:cubicBezTo>
                    <a:pt x="1610360" y="66040"/>
                    <a:pt x="1544320" y="0"/>
                    <a:pt x="14643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421692"/>
                  </a:lnTo>
                  <a:cubicBezTo>
                    <a:pt x="0" y="502972"/>
                    <a:pt x="66040" y="567742"/>
                    <a:pt x="146050" y="56774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1675130" cy="636322"/>
            </a:xfrm>
            <a:custGeom>
              <a:avLst/>
              <a:gdLst/>
              <a:ahLst/>
              <a:cxnLst/>
              <a:rect l="l" t="t" r="r" b="b"/>
              <a:pathLst>
                <a:path w="1675130" h="636322">
                  <a:moveTo>
                    <a:pt x="1611630" y="74930"/>
                  </a:moveTo>
                  <a:cubicBezTo>
                    <a:pt x="1583690" y="30480"/>
                    <a:pt x="1534160" y="0"/>
                    <a:pt x="14770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34392"/>
                  </a:lnTo>
                  <a:cubicBezTo>
                    <a:pt x="0" y="486462"/>
                    <a:pt x="25400" y="532182"/>
                    <a:pt x="63500" y="561392"/>
                  </a:cubicBezTo>
                  <a:cubicBezTo>
                    <a:pt x="91440" y="605842"/>
                    <a:pt x="140970" y="636322"/>
                    <a:pt x="198120" y="636322"/>
                  </a:cubicBezTo>
                  <a:lnTo>
                    <a:pt x="1516380" y="636322"/>
                  </a:lnTo>
                  <a:cubicBezTo>
                    <a:pt x="1604010" y="636322"/>
                    <a:pt x="1675130" y="565202"/>
                    <a:pt x="1675130" y="477572"/>
                  </a:cubicBezTo>
                  <a:lnTo>
                    <a:pt x="1675130" y="201930"/>
                  </a:lnTo>
                  <a:cubicBezTo>
                    <a:pt x="1675130" y="149860"/>
                    <a:pt x="1649730" y="104140"/>
                    <a:pt x="1611630" y="74930"/>
                  </a:cubicBezTo>
                  <a:close/>
                  <a:moveTo>
                    <a:pt x="12700" y="43439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77010" y="12700"/>
                  </a:lnTo>
                  <a:cubicBezTo>
                    <a:pt x="1557020" y="12700"/>
                    <a:pt x="1623060" y="78740"/>
                    <a:pt x="1623060" y="158750"/>
                  </a:cubicBezTo>
                  <a:lnTo>
                    <a:pt x="1623060" y="434392"/>
                  </a:lnTo>
                  <a:cubicBezTo>
                    <a:pt x="1623060" y="514402"/>
                    <a:pt x="1557020" y="580442"/>
                    <a:pt x="1477010" y="580442"/>
                  </a:cubicBezTo>
                  <a:lnTo>
                    <a:pt x="158750" y="580442"/>
                  </a:lnTo>
                  <a:cubicBezTo>
                    <a:pt x="78740" y="580442"/>
                    <a:pt x="12700" y="515672"/>
                    <a:pt x="12700" y="434392"/>
                  </a:cubicBezTo>
                  <a:close/>
                  <a:moveTo>
                    <a:pt x="1663700" y="477572"/>
                  </a:moveTo>
                  <a:cubicBezTo>
                    <a:pt x="1663700" y="557582"/>
                    <a:pt x="1596390" y="623622"/>
                    <a:pt x="1516380" y="623622"/>
                  </a:cubicBezTo>
                  <a:lnTo>
                    <a:pt x="198120" y="623622"/>
                  </a:lnTo>
                  <a:cubicBezTo>
                    <a:pt x="157480" y="623622"/>
                    <a:pt x="120650" y="607112"/>
                    <a:pt x="93980" y="579172"/>
                  </a:cubicBezTo>
                  <a:cubicBezTo>
                    <a:pt x="114300" y="588062"/>
                    <a:pt x="135890" y="593142"/>
                    <a:pt x="160020" y="593142"/>
                  </a:cubicBezTo>
                  <a:lnTo>
                    <a:pt x="1478280" y="593142"/>
                  </a:lnTo>
                  <a:cubicBezTo>
                    <a:pt x="1565910" y="593142"/>
                    <a:pt x="1637030" y="522022"/>
                    <a:pt x="1637030" y="434392"/>
                  </a:cubicBezTo>
                  <a:lnTo>
                    <a:pt x="1637030" y="158750"/>
                  </a:lnTo>
                  <a:cubicBezTo>
                    <a:pt x="1637030" y="140970"/>
                    <a:pt x="1633220" y="123190"/>
                    <a:pt x="1628140" y="106680"/>
                  </a:cubicBezTo>
                  <a:cubicBezTo>
                    <a:pt x="1649730" y="132080"/>
                    <a:pt x="1663700" y="165100"/>
                    <a:pt x="1663700" y="201930"/>
                  </a:cubicBezTo>
                  <a:lnTo>
                    <a:pt x="1663700" y="477572"/>
                  </a:lnTo>
                  <a:close/>
                </a:path>
              </a:pathLst>
            </a:custGeom>
            <a:solidFill>
              <a:srgbClr val="BFDD48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579597" y="5554004"/>
            <a:ext cx="2886887" cy="1096625"/>
            <a:chOff x="0" y="0"/>
            <a:chExt cx="1675130" cy="636322"/>
          </a:xfrm>
        </p:grpSpPr>
        <p:sp>
          <p:nvSpPr>
            <p:cNvPr id="27" name="Freeform 27"/>
            <p:cNvSpPr/>
            <p:nvPr/>
          </p:nvSpPr>
          <p:spPr>
            <a:xfrm>
              <a:off x="92710" y="106680"/>
              <a:ext cx="1570990" cy="516942"/>
            </a:xfrm>
            <a:custGeom>
              <a:avLst/>
              <a:gdLst/>
              <a:ahLst/>
              <a:cxnLst/>
              <a:rect l="l" t="t" r="r" b="b"/>
              <a:pathLst>
                <a:path w="1570990" h="516942">
                  <a:moveTo>
                    <a:pt x="1544320" y="327712"/>
                  </a:moveTo>
                  <a:cubicBezTo>
                    <a:pt x="1544320" y="415342"/>
                    <a:pt x="1468120" y="486462"/>
                    <a:pt x="1386840" y="486462"/>
                  </a:cubicBezTo>
                  <a:lnTo>
                    <a:pt x="66040" y="486462"/>
                  </a:lnTo>
                  <a:cubicBezTo>
                    <a:pt x="43180" y="486462"/>
                    <a:pt x="20320" y="481382"/>
                    <a:pt x="0" y="472492"/>
                  </a:cubicBezTo>
                  <a:cubicBezTo>
                    <a:pt x="26670" y="500432"/>
                    <a:pt x="63500" y="516942"/>
                    <a:pt x="104140" y="516942"/>
                  </a:cubicBezTo>
                  <a:lnTo>
                    <a:pt x="1424940" y="516942"/>
                  </a:lnTo>
                  <a:cubicBezTo>
                    <a:pt x="1504950" y="516942"/>
                    <a:pt x="1570990" y="450902"/>
                    <a:pt x="1570990" y="370892"/>
                  </a:cubicBezTo>
                  <a:lnTo>
                    <a:pt x="1570990" y="95250"/>
                  </a:lnTo>
                  <a:cubicBezTo>
                    <a:pt x="1570990" y="58420"/>
                    <a:pt x="1557020" y="25400"/>
                    <a:pt x="1535430" y="0"/>
                  </a:cubicBezTo>
                  <a:cubicBezTo>
                    <a:pt x="1541780" y="16510"/>
                    <a:pt x="1544320" y="34290"/>
                    <a:pt x="1544320" y="52070"/>
                  </a:cubicBezTo>
                  <a:lnTo>
                    <a:pt x="1544320" y="327712"/>
                  </a:lnTo>
                  <a:close/>
                </a:path>
              </a:pathLst>
            </a:custGeom>
            <a:solidFill>
              <a:srgbClr val="B696F6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12700" y="12700"/>
              <a:ext cx="1610360" cy="567742"/>
            </a:xfrm>
            <a:custGeom>
              <a:avLst/>
              <a:gdLst/>
              <a:ahLst/>
              <a:cxnLst/>
              <a:rect l="l" t="t" r="r" b="b"/>
              <a:pathLst>
                <a:path w="1610360" h="567742">
                  <a:moveTo>
                    <a:pt x="146050" y="567742"/>
                  </a:moveTo>
                  <a:lnTo>
                    <a:pt x="1464310" y="567742"/>
                  </a:lnTo>
                  <a:cubicBezTo>
                    <a:pt x="1544320" y="567742"/>
                    <a:pt x="1610360" y="501702"/>
                    <a:pt x="1610360" y="421692"/>
                  </a:cubicBezTo>
                  <a:lnTo>
                    <a:pt x="1610360" y="146050"/>
                  </a:lnTo>
                  <a:cubicBezTo>
                    <a:pt x="1610360" y="66040"/>
                    <a:pt x="1544320" y="0"/>
                    <a:pt x="14643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421692"/>
                  </a:lnTo>
                  <a:cubicBezTo>
                    <a:pt x="0" y="502972"/>
                    <a:pt x="66040" y="567742"/>
                    <a:pt x="146050" y="56774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0" y="0"/>
              <a:ext cx="1675130" cy="636322"/>
            </a:xfrm>
            <a:custGeom>
              <a:avLst/>
              <a:gdLst/>
              <a:ahLst/>
              <a:cxnLst/>
              <a:rect l="l" t="t" r="r" b="b"/>
              <a:pathLst>
                <a:path w="1675130" h="636322">
                  <a:moveTo>
                    <a:pt x="1611630" y="74930"/>
                  </a:moveTo>
                  <a:cubicBezTo>
                    <a:pt x="1583690" y="30480"/>
                    <a:pt x="1534160" y="0"/>
                    <a:pt x="14770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34392"/>
                  </a:lnTo>
                  <a:cubicBezTo>
                    <a:pt x="0" y="486462"/>
                    <a:pt x="25400" y="532182"/>
                    <a:pt x="63500" y="561392"/>
                  </a:cubicBezTo>
                  <a:cubicBezTo>
                    <a:pt x="91440" y="605842"/>
                    <a:pt x="140970" y="636322"/>
                    <a:pt x="198120" y="636322"/>
                  </a:cubicBezTo>
                  <a:lnTo>
                    <a:pt x="1516380" y="636322"/>
                  </a:lnTo>
                  <a:cubicBezTo>
                    <a:pt x="1604010" y="636322"/>
                    <a:pt x="1675130" y="565202"/>
                    <a:pt x="1675130" y="477572"/>
                  </a:cubicBezTo>
                  <a:lnTo>
                    <a:pt x="1675130" y="201930"/>
                  </a:lnTo>
                  <a:cubicBezTo>
                    <a:pt x="1675130" y="149860"/>
                    <a:pt x="1649730" y="104140"/>
                    <a:pt x="1611630" y="74930"/>
                  </a:cubicBezTo>
                  <a:close/>
                  <a:moveTo>
                    <a:pt x="12700" y="43439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77010" y="12700"/>
                  </a:lnTo>
                  <a:cubicBezTo>
                    <a:pt x="1557020" y="12700"/>
                    <a:pt x="1623060" y="78740"/>
                    <a:pt x="1623060" y="158750"/>
                  </a:cubicBezTo>
                  <a:lnTo>
                    <a:pt x="1623060" y="434392"/>
                  </a:lnTo>
                  <a:cubicBezTo>
                    <a:pt x="1623060" y="514402"/>
                    <a:pt x="1557020" y="580442"/>
                    <a:pt x="1477010" y="580442"/>
                  </a:cubicBezTo>
                  <a:lnTo>
                    <a:pt x="158750" y="580442"/>
                  </a:lnTo>
                  <a:cubicBezTo>
                    <a:pt x="78740" y="580442"/>
                    <a:pt x="12700" y="515672"/>
                    <a:pt x="12700" y="434392"/>
                  </a:cubicBezTo>
                  <a:close/>
                  <a:moveTo>
                    <a:pt x="1663700" y="477572"/>
                  </a:moveTo>
                  <a:cubicBezTo>
                    <a:pt x="1663700" y="557582"/>
                    <a:pt x="1596390" y="623622"/>
                    <a:pt x="1516380" y="623622"/>
                  </a:cubicBezTo>
                  <a:lnTo>
                    <a:pt x="198120" y="623622"/>
                  </a:lnTo>
                  <a:cubicBezTo>
                    <a:pt x="157480" y="623622"/>
                    <a:pt x="120650" y="607112"/>
                    <a:pt x="93980" y="579172"/>
                  </a:cubicBezTo>
                  <a:cubicBezTo>
                    <a:pt x="114300" y="588062"/>
                    <a:pt x="135890" y="593142"/>
                    <a:pt x="160020" y="593142"/>
                  </a:cubicBezTo>
                  <a:lnTo>
                    <a:pt x="1478280" y="593142"/>
                  </a:lnTo>
                  <a:cubicBezTo>
                    <a:pt x="1565910" y="593142"/>
                    <a:pt x="1637030" y="522022"/>
                    <a:pt x="1637030" y="434392"/>
                  </a:cubicBezTo>
                  <a:lnTo>
                    <a:pt x="1637030" y="158750"/>
                  </a:lnTo>
                  <a:cubicBezTo>
                    <a:pt x="1637030" y="140970"/>
                    <a:pt x="1633220" y="123190"/>
                    <a:pt x="1628140" y="106680"/>
                  </a:cubicBezTo>
                  <a:cubicBezTo>
                    <a:pt x="1649730" y="132080"/>
                    <a:pt x="1663700" y="165100"/>
                    <a:pt x="1663700" y="201930"/>
                  </a:cubicBezTo>
                  <a:lnTo>
                    <a:pt x="1663700" y="477572"/>
                  </a:lnTo>
                  <a:close/>
                </a:path>
              </a:pathLst>
            </a:custGeom>
            <a:solidFill>
              <a:srgbClr val="9B69FF"/>
            </a:solidFill>
          </p:spPr>
        </p:sp>
      </p:grpSp>
      <p:sp>
        <p:nvSpPr>
          <p:cNvPr id="30" name="Freeform 30"/>
          <p:cNvSpPr/>
          <p:nvPr/>
        </p:nvSpPr>
        <p:spPr>
          <a:xfrm>
            <a:off x="-3252691" y="-922925"/>
            <a:ext cx="4814459" cy="3189579"/>
          </a:xfrm>
          <a:custGeom>
            <a:avLst/>
            <a:gdLst/>
            <a:ahLst/>
            <a:cxnLst/>
            <a:rect l="l" t="t" r="r" b="b"/>
            <a:pathLst>
              <a:path w="4814459" h="3189579">
                <a:moveTo>
                  <a:pt x="0" y="0"/>
                </a:moveTo>
                <a:lnTo>
                  <a:pt x="4814459" y="0"/>
                </a:lnTo>
                <a:lnTo>
                  <a:pt x="4814459" y="3189579"/>
                </a:lnTo>
                <a:lnTo>
                  <a:pt x="0" y="3189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604013">
            <a:off x="7953896" y="-1801735"/>
            <a:ext cx="3261882" cy="3257607"/>
          </a:xfrm>
          <a:custGeom>
            <a:avLst/>
            <a:gdLst/>
            <a:ahLst/>
            <a:cxnLst/>
            <a:rect l="l" t="t" r="r" b="b"/>
            <a:pathLst>
              <a:path w="3261882" h="3257607">
                <a:moveTo>
                  <a:pt x="0" y="0"/>
                </a:moveTo>
                <a:lnTo>
                  <a:pt x="3261883" y="0"/>
                </a:lnTo>
                <a:lnTo>
                  <a:pt x="3261883" y="3257608"/>
                </a:lnTo>
                <a:lnTo>
                  <a:pt x="0" y="3257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10079397">
            <a:off x="-898700" y="6361066"/>
            <a:ext cx="2022005" cy="1908267"/>
          </a:xfrm>
          <a:custGeom>
            <a:avLst/>
            <a:gdLst/>
            <a:ahLst/>
            <a:cxnLst/>
            <a:rect l="l" t="t" r="r" b="b"/>
            <a:pathLst>
              <a:path w="2022005" h="1908267">
                <a:moveTo>
                  <a:pt x="0" y="0"/>
                </a:moveTo>
                <a:lnTo>
                  <a:pt x="2022005" y="0"/>
                </a:lnTo>
                <a:lnTo>
                  <a:pt x="2022005" y="1908268"/>
                </a:lnTo>
                <a:lnTo>
                  <a:pt x="0" y="19082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333710" y="234208"/>
            <a:ext cx="854133" cy="994624"/>
          </a:xfrm>
          <a:custGeom>
            <a:avLst/>
            <a:gdLst/>
            <a:ahLst/>
            <a:cxnLst/>
            <a:rect l="l" t="t" r="r" b="b"/>
            <a:pathLst>
              <a:path w="854133" h="994624">
                <a:moveTo>
                  <a:pt x="0" y="0"/>
                </a:moveTo>
                <a:lnTo>
                  <a:pt x="854133" y="0"/>
                </a:lnTo>
                <a:lnTo>
                  <a:pt x="854133" y="994624"/>
                </a:lnTo>
                <a:lnTo>
                  <a:pt x="0" y="994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1855388" y="1677781"/>
            <a:ext cx="2274069" cy="29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sng" spc="17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 Semi-Bold"/>
                <a:sym typeface="Rubik Semi-Bold"/>
                <a:hlinkClick r:id="rId10" tooltip="https://forms.gle/bLduppgVJUMFAeqw7"/>
              </a:rPr>
              <a:t>GOOGLE表單申請</a:t>
            </a:r>
            <a:endParaRPr lang="en-US" sz="1700" b="1" u="sng" spc="17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 Semi-Bold"/>
              <a:sym typeface="Rubik Semi-Bold"/>
              <a:hlinkClick r:id="rId10" tooltip="https://forms.gle/bLduppgVJUMFAeqw7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5536603" y="1677781"/>
            <a:ext cx="2200542" cy="291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 spc="17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 Semi-Bold"/>
                <a:sym typeface="Rubik Semi-Bold"/>
              </a:rPr>
              <a:t>抽籤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286479" y="3342267"/>
            <a:ext cx="2619536" cy="58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 spc="17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 Semi-Bold"/>
                <a:sym typeface="Rubik Semi-Bold"/>
              </a:rPr>
              <a:t>查詢中籤名單</a:t>
            </a:r>
            <a:endParaRPr lang="en-US" sz="1700" b="1" spc="17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 Semi-Bold"/>
              <a:sym typeface="Rubik Semi-Bold"/>
            </a:endParaRPr>
          </a:p>
          <a:p>
            <a:pPr algn="ctr">
              <a:lnSpc>
                <a:spcPts val="2380"/>
              </a:lnSpc>
            </a:pPr>
            <a:r>
              <a:rPr lang="en-US" sz="1700" b="1" spc="17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 Semi-Bold"/>
                <a:sym typeface="Rubik Semi-Bold"/>
              </a:rPr>
              <a:t>列印班級報表</a:t>
            </a:r>
            <a:endParaRPr lang="en-US" sz="1700" b="1" spc="17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 Semi-Bold"/>
              <a:sym typeface="Rubik Semi-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2016193" y="3505200"/>
            <a:ext cx="1914359" cy="291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 spc="17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 Semi-Bold"/>
                <a:sym typeface="Rubik Semi-Bold"/>
              </a:rPr>
              <a:t>至總務處繳費領證</a:t>
            </a:r>
            <a:endParaRPr lang="en-US" sz="1700" b="1" spc="17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 Semi-Bold"/>
              <a:sym typeface="Rubik Semi-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967909" y="5615367"/>
            <a:ext cx="2049028" cy="291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b="1" spc="17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 Semi-Bold"/>
                <a:sym typeface="Rubik Semi-Bold"/>
              </a:rPr>
              <a:t>完成申辦</a:t>
            </a:r>
            <a:endParaRPr lang="en-US" sz="1700" b="1" spc="17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 Semi-Bold"/>
              <a:sym typeface="Rubik Semi-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377402" y="522605"/>
            <a:ext cx="6323401" cy="81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799" b="1" spc="559" dirty="0">
                <a:solidFill>
                  <a:srgbClr val="30190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 Semi-Bold"/>
                <a:sym typeface="Rubik Semi-Bold"/>
              </a:rPr>
              <a:t>114學年度學生汽、機車停車證</a:t>
            </a:r>
          </a:p>
          <a:p>
            <a:pPr algn="ctr">
              <a:lnSpc>
                <a:spcPts val="3219"/>
              </a:lnSpc>
            </a:pPr>
            <a:r>
              <a:rPr lang="en-US" sz="2799" b="1" spc="559" dirty="0" err="1">
                <a:solidFill>
                  <a:srgbClr val="30190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 Semi-Bold"/>
                <a:sym typeface="Rubik Semi-Bold"/>
              </a:rPr>
              <a:t>申請流程圖</a:t>
            </a:r>
            <a:endParaRPr lang="en-US" sz="2799" b="1" spc="559" dirty="0">
              <a:solidFill>
                <a:srgbClr val="30190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 Semi-Bold"/>
              <a:sym typeface="Rubik Semi-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577842" y="2037294"/>
            <a:ext cx="2841758" cy="258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spc="159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8/15 </a:t>
            </a:r>
            <a:r>
              <a:rPr lang="en-US" altLang="zh-TW" sz="1599" spc="159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9</a:t>
            </a:r>
            <a:r>
              <a:rPr lang="en-US" sz="1599" spc="159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:00 ~ </a:t>
            </a:r>
            <a:r>
              <a:rPr lang="en-US" sz="1599" spc="159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9/10 1</a:t>
            </a:r>
            <a:r>
              <a:rPr lang="en-US" altLang="zh-TW" sz="1599" spc="159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7</a:t>
            </a:r>
            <a:r>
              <a:rPr lang="en-US" sz="1599" spc="159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:00</a:t>
            </a:r>
            <a:endParaRPr lang="en-US" sz="1599" spc="159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"/>
              <a:sym typeface="Rubik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5181704" y="2022430"/>
            <a:ext cx="2886887" cy="29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spc="17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9/11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152804" y="3984869"/>
            <a:ext cx="2886887" cy="29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9/12 12:00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781904" y="4466051"/>
            <a:ext cx="3709940" cy="954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24"/>
              </a:lnSpc>
              <a:spcBef>
                <a:spcPct val="0"/>
              </a:spcBef>
            </a:pPr>
            <a:r>
              <a:rPr lang="en-US" sz="1374" u="sng" spc="137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  <a:hlinkClick r:id="rId11" tooltip="https://i.cgu.edu.tw"/>
              </a:rPr>
              <a:t>校務資訊系統</a:t>
            </a:r>
            <a:r>
              <a:rPr lang="en-US" sz="1374" spc="137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→汽機車停車位申請系統</a:t>
            </a:r>
            <a:r>
              <a:rPr lang="en-US" sz="1374" spc="137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→</a:t>
            </a:r>
          </a:p>
          <a:p>
            <a:pPr>
              <a:lnSpc>
                <a:spcPts val="1924"/>
              </a:lnSpc>
              <a:spcBef>
                <a:spcPct val="0"/>
              </a:spcBef>
            </a:pPr>
            <a:r>
              <a:rPr lang="en-US" sz="1374" spc="137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停車場申請報表</a:t>
            </a:r>
            <a:r>
              <a:rPr lang="en-US" sz="1374" spc="137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(</a:t>
            </a:r>
            <a:r>
              <a:rPr lang="en-US" sz="1374" spc="137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汽車</a:t>
            </a:r>
            <a:r>
              <a:rPr lang="en-US" sz="1374" spc="137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/</a:t>
            </a:r>
            <a:r>
              <a:rPr lang="en-US" sz="1374" spc="137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機車</a:t>
            </a:r>
            <a:r>
              <a:rPr lang="en-US" sz="1374" spc="137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)→</a:t>
            </a:r>
          </a:p>
          <a:p>
            <a:pPr>
              <a:lnSpc>
                <a:spcPts val="1924"/>
              </a:lnSpc>
              <a:spcBef>
                <a:spcPct val="0"/>
              </a:spcBef>
            </a:pPr>
            <a:r>
              <a:rPr lang="zh-TW" altLang="en-US" sz="1374" spc="137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請班級代表協助</a:t>
            </a:r>
            <a:r>
              <a:rPr lang="en-US" sz="1374" spc="137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匯出PDF列印</a:t>
            </a:r>
            <a:r>
              <a:rPr lang="zh-TW" altLang="en-US" sz="1374" spc="137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及統一收費</a:t>
            </a:r>
            <a:endParaRPr lang="en-US" altLang="zh-TW" sz="1374" spc="137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"/>
              <a:sym typeface="Rubik"/>
            </a:endParaRPr>
          </a:p>
          <a:p>
            <a:pPr algn="ctr">
              <a:lnSpc>
                <a:spcPts val="1924"/>
              </a:lnSpc>
              <a:spcBef>
                <a:spcPct val="0"/>
              </a:spcBef>
            </a:pPr>
            <a:r>
              <a:rPr lang="en-US" altLang="zh-TW" sz="1374" b="1" spc="137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(</a:t>
            </a:r>
            <a:r>
              <a:rPr lang="zh-TW" altLang="en-US" sz="1374" b="1" spc="137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無班代者亦可攜報表依</a:t>
            </a:r>
            <a:r>
              <a:rPr lang="zh-TW" altLang="en-US" sz="1374" b="1" spc="137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  <a:hlinkClick r:id="rId12"/>
              </a:rPr>
              <a:t>規定時間</a:t>
            </a:r>
            <a:r>
              <a:rPr lang="zh-TW" altLang="en-US" sz="1374" b="1" spc="137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辦理</a:t>
            </a:r>
            <a:r>
              <a:rPr lang="en-US" altLang="zh-TW" sz="1374" b="1" spc="137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)</a:t>
            </a:r>
            <a:endParaRPr lang="en-US" sz="1374" b="1" spc="137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"/>
              <a:sym typeface="Rubik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579597" y="3837896"/>
            <a:ext cx="2886887" cy="274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5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9/1</a:t>
            </a:r>
            <a:r>
              <a:rPr lang="en-US" altLang="zh-TW" sz="15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5</a:t>
            </a:r>
            <a:r>
              <a:rPr lang="en-US" sz="15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 9:00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860398" y="4459615"/>
            <a:ext cx="2325285" cy="954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42"/>
              </a:lnSpc>
              <a:spcBef>
                <a:spcPct val="0"/>
              </a:spcBef>
            </a:pPr>
            <a:r>
              <a:rPr lang="en-US" sz="1387" spc="13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開放各系</a:t>
            </a:r>
            <a:r>
              <a:rPr lang="zh-TW" altLang="en-US" sz="1387" spc="138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、所，</a:t>
            </a:r>
            <a:r>
              <a:rPr lang="en-US" sz="1387" spc="13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以班級為單位派一位代表，依規定時間至總務處辦理繳費</a:t>
            </a:r>
            <a:endParaRPr lang="en-US" sz="1387" spc="13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"/>
              <a:sym typeface="Rubik"/>
            </a:endParaRPr>
          </a:p>
          <a:p>
            <a:pPr algn="ctr">
              <a:lnSpc>
                <a:spcPts val="1942"/>
              </a:lnSpc>
              <a:spcBef>
                <a:spcPct val="0"/>
              </a:spcBef>
            </a:pPr>
            <a:r>
              <a:rPr lang="en-US" altLang="zh-TW" sz="1387" b="1" spc="138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(</a:t>
            </a:r>
            <a:r>
              <a:rPr lang="zh-TW" altLang="en-US" sz="1387" b="1" spc="138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請勿自行繳費</a:t>
            </a:r>
            <a:r>
              <a:rPr lang="en-US" altLang="zh-TW" sz="1387" b="1" spc="138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)</a:t>
            </a:r>
            <a:endParaRPr lang="en-US" sz="1387" b="1" spc="138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"/>
              <a:sym typeface="Rubik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681949" y="5965064"/>
            <a:ext cx="2716685" cy="494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4"/>
              </a:lnSpc>
            </a:pPr>
            <a:r>
              <a:rPr lang="en-US" sz="1431" spc="143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請於9/30前重新進入停車場，</a:t>
            </a:r>
          </a:p>
          <a:p>
            <a:pPr>
              <a:lnSpc>
                <a:spcPts val="2004"/>
              </a:lnSpc>
              <a:spcBef>
                <a:spcPct val="0"/>
              </a:spcBef>
            </a:pPr>
            <a:r>
              <a:rPr lang="en-US" sz="1431" spc="143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以完成車牌辨識資料轉換</a:t>
            </a:r>
            <a:endParaRPr lang="en-US" sz="1431" spc="143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"/>
              <a:sym typeface="Rubik"/>
            </a:endParaRPr>
          </a:p>
        </p:txBody>
      </p:sp>
      <p:sp>
        <p:nvSpPr>
          <p:cNvPr id="52" name="Freeform 28">
            <a:extLst>
              <a:ext uri="{FF2B5EF4-FFF2-40B4-BE49-F238E27FC236}">
                <a16:creationId xmlns:a16="http://schemas.microsoft.com/office/drawing/2014/main" id="{736352BF-523E-4469-AC4E-351436767315}"/>
              </a:ext>
            </a:extLst>
          </p:cNvPr>
          <p:cNvSpPr/>
          <p:nvPr/>
        </p:nvSpPr>
        <p:spPr>
          <a:xfrm>
            <a:off x="5245846" y="5613098"/>
            <a:ext cx="2775264" cy="978436"/>
          </a:xfrm>
          <a:custGeom>
            <a:avLst/>
            <a:gdLst/>
            <a:ahLst/>
            <a:cxnLst/>
            <a:rect l="l" t="t" r="r" b="b"/>
            <a:pathLst>
              <a:path w="1610360" h="567742">
                <a:moveTo>
                  <a:pt x="146050" y="567742"/>
                </a:moveTo>
                <a:lnTo>
                  <a:pt x="1464310" y="567742"/>
                </a:lnTo>
                <a:cubicBezTo>
                  <a:pt x="1544320" y="567742"/>
                  <a:pt x="1610360" y="501702"/>
                  <a:pt x="1610360" y="421692"/>
                </a:cubicBezTo>
                <a:lnTo>
                  <a:pt x="1610360" y="146050"/>
                </a:lnTo>
                <a:cubicBezTo>
                  <a:pt x="1610360" y="66040"/>
                  <a:pt x="1544320" y="0"/>
                  <a:pt x="1464310" y="0"/>
                </a:cubicBezTo>
                <a:lnTo>
                  <a:pt x="146050" y="0"/>
                </a:lnTo>
                <a:cubicBezTo>
                  <a:pt x="66040" y="0"/>
                  <a:pt x="0" y="66040"/>
                  <a:pt x="0" y="146050"/>
                </a:cubicBezTo>
                <a:lnTo>
                  <a:pt x="0" y="421692"/>
                </a:lnTo>
                <a:cubicBezTo>
                  <a:pt x="0" y="502972"/>
                  <a:pt x="66040" y="567742"/>
                  <a:pt x="146050" y="567742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FF0000"/>
            </a:solidFill>
          </a:ln>
        </p:spPr>
        <p:txBody>
          <a:bodyPr/>
          <a:lstStyle/>
          <a:p>
            <a:endParaRPr lang="zh-TW" alt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CA8763-EC10-4EAA-BE9C-E49B0314CB19}"/>
              </a:ext>
            </a:extLst>
          </p:cNvPr>
          <p:cNvSpPr txBox="1"/>
          <p:nvPr/>
        </p:nvSpPr>
        <p:spPr>
          <a:xfrm>
            <a:off x="5360515" y="5738536"/>
            <a:ext cx="2716685" cy="747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04"/>
              </a:lnSpc>
            </a:pPr>
            <a:r>
              <a:rPr lang="zh-TW" altLang="en-US" sz="1431" spc="143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如進出有問題請洽警衛、總務處協助，</a:t>
            </a:r>
            <a:r>
              <a:rPr lang="zh-TW" altLang="en-US" sz="1431" b="1" spc="143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請勿自行繳費</a:t>
            </a:r>
            <a:r>
              <a:rPr lang="zh-TW" altLang="en-US" sz="1431" spc="143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，由於憑證採電子發票恕不辦理退款</a:t>
            </a:r>
            <a:endParaRPr lang="en-US" sz="1431" spc="143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"/>
              <a:sym typeface="Rubik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B200E63C-EA01-4051-833F-B11E0F8E5DAE}"/>
              </a:ext>
            </a:extLst>
          </p:cNvPr>
          <p:cNvSpPr txBox="1"/>
          <p:nvPr/>
        </p:nvSpPr>
        <p:spPr>
          <a:xfrm>
            <a:off x="1624658" y="16453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E9C236FE-BF25-463F-ACCA-E77497BB6E48}"/>
              </a:ext>
            </a:extLst>
          </p:cNvPr>
          <p:cNvSpPr txBox="1"/>
          <p:nvPr/>
        </p:nvSpPr>
        <p:spPr>
          <a:xfrm>
            <a:off x="5256055" y="16422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D7BC743C-A164-400F-A50B-FFFF87955736}"/>
              </a:ext>
            </a:extLst>
          </p:cNvPr>
          <p:cNvSpPr txBox="1"/>
          <p:nvPr/>
        </p:nvSpPr>
        <p:spPr>
          <a:xfrm>
            <a:off x="5252210" y="34484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CCCD164B-8A49-4DB9-93FC-684424A9870D}"/>
              </a:ext>
            </a:extLst>
          </p:cNvPr>
          <p:cNvSpPr txBox="1"/>
          <p:nvPr/>
        </p:nvSpPr>
        <p:spPr>
          <a:xfrm>
            <a:off x="1628911" y="34705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D59982DA-8180-4627-8EFE-42645863C892}"/>
              </a:ext>
            </a:extLst>
          </p:cNvPr>
          <p:cNvSpPr txBox="1"/>
          <p:nvPr/>
        </p:nvSpPr>
        <p:spPr>
          <a:xfrm>
            <a:off x="1633797" y="5611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58" name="AutoShape 6">
            <a:extLst>
              <a:ext uri="{FF2B5EF4-FFF2-40B4-BE49-F238E27FC236}">
                <a16:creationId xmlns:a16="http://schemas.microsoft.com/office/drawing/2014/main" id="{B81EBA71-60AD-44A9-A6A4-78B34A0DC5C9}"/>
              </a:ext>
            </a:extLst>
          </p:cNvPr>
          <p:cNvSpPr/>
          <p:nvPr/>
        </p:nvSpPr>
        <p:spPr>
          <a:xfrm>
            <a:off x="4466484" y="6098085"/>
            <a:ext cx="642601" cy="0"/>
          </a:xfrm>
          <a:prstGeom prst="line">
            <a:avLst/>
          </a:prstGeom>
          <a:ln w="28575" cap="rnd">
            <a:solidFill>
              <a:srgbClr val="9F886D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1520" y="2190139"/>
            <a:ext cx="8337573" cy="3659200"/>
          </a:xfrm>
          <a:custGeom>
            <a:avLst/>
            <a:gdLst/>
            <a:ahLst/>
            <a:cxnLst/>
            <a:rect l="l" t="t" r="r" b="b"/>
            <a:pathLst>
              <a:path w="8337573" h="3659200">
                <a:moveTo>
                  <a:pt x="0" y="0"/>
                </a:moveTo>
                <a:lnTo>
                  <a:pt x="8337573" y="0"/>
                </a:lnTo>
                <a:lnTo>
                  <a:pt x="8337573" y="3659200"/>
                </a:lnTo>
                <a:lnTo>
                  <a:pt x="0" y="3659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19199" y="457200"/>
            <a:ext cx="7315200" cy="362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spc="22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 Bold"/>
                <a:sym typeface="Rubik Bold"/>
              </a:rPr>
              <a:t>長庚大學ICGU汽機車停車位中籤查詢操作流程</a:t>
            </a:r>
            <a:r>
              <a:rPr lang="zh-TW" altLang="en-US" sz="2200" b="1" spc="22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 Bold"/>
                <a:sym typeface="Rubik Bold"/>
              </a:rPr>
              <a:t>圖</a:t>
            </a:r>
            <a:endParaRPr lang="en-US" sz="2200" b="1" spc="22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ubik Bold"/>
              <a:sym typeface="Rubik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4771" y="1655844"/>
            <a:ext cx="8544057" cy="58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ctr">
              <a:lnSpc>
                <a:spcPts val="238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1700" spc="17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登入ICGU，於左側先選擇各項申請</a:t>
            </a:r>
            <a:r>
              <a:rPr lang="en-US" sz="17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/</a:t>
            </a:r>
            <a:r>
              <a:rPr lang="en-US" sz="1700" spc="17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查詢，再選擇汽機車停車位登錄申請系統</a:t>
            </a:r>
            <a:r>
              <a:rPr lang="en-US" sz="17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1520" y="2746314"/>
            <a:ext cx="8290560" cy="3150413"/>
          </a:xfrm>
          <a:custGeom>
            <a:avLst/>
            <a:gdLst/>
            <a:ahLst/>
            <a:cxnLst/>
            <a:rect l="l" t="t" r="r" b="b"/>
            <a:pathLst>
              <a:path w="8290560" h="3150413">
                <a:moveTo>
                  <a:pt x="0" y="0"/>
                </a:moveTo>
                <a:lnTo>
                  <a:pt x="8290560" y="0"/>
                </a:lnTo>
                <a:lnTo>
                  <a:pt x="8290560" y="3150413"/>
                </a:lnTo>
                <a:lnTo>
                  <a:pt x="0" y="31504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20542" y="3453595"/>
            <a:ext cx="1494425" cy="444223"/>
            <a:chOff x="0" y="0"/>
            <a:chExt cx="553491" cy="1645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3491" cy="164527"/>
            </a:xfrm>
            <a:custGeom>
              <a:avLst/>
              <a:gdLst/>
              <a:ahLst/>
              <a:cxnLst/>
              <a:rect l="l" t="t" r="r" b="b"/>
              <a:pathLst>
                <a:path w="553491" h="164527">
                  <a:moveTo>
                    <a:pt x="0" y="0"/>
                  </a:moveTo>
                  <a:lnTo>
                    <a:pt x="553491" y="0"/>
                  </a:lnTo>
                  <a:lnTo>
                    <a:pt x="553491" y="164527"/>
                  </a:lnTo>
                  <a:lnTo>
                    <a:pt x="0" y="1645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3131"/>
              </a:solidFill>
              <a:prstDash val="dash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53491" cy="202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5800" y="1676400"/>
            <a:ext cx="8458200" cy="585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380"/>
              </a:lnSpc>
              <a:spcBef>
                <a:spcPct val="0"/>
              </a:spcBef>
              <a:buFont typeface="+mj-lt"/>
              <a:buAutoNum type="arabicPeriod" startAt="2"/>
            </a:pPr>
            <a:r>
              <a:rPr lang="en-US" sz="1700" spc="17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接著點選上方的停車場申請作業，再點選停車場申請報表</a:t>
            </a:r>
            <a:r>
              <a:rPr lang="en-US" sz="17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(</a:t>
            </a:r>
            <a:r>
              <a:rPr lang="en-US" sz="1700" spc="17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機車</a:t>
            </a:r>
            <a:r>
              <a:rPr lang="en-US" sz="17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)</a:t>
            </a:r>
            <a:r>
              <a:rPr lang="en-US" sz="1700" spc="17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或停車場申請報表</a:t>
            </a:r>
            <a:r>
              <a:rPr lang="en-US" sz="17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(</a:t>
            </a:r>
            <a:r>
              <a:rPr lang="en-US" sz="1700" spc="17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汽車</a:t>
            </a:r>
            <a:r>
              <a:rPr lang="en-US" sz="17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)。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F14FAF6D-96C2-4C53-8D2F-6C288E28C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865690"/>
            <a:ext cx="8458199" cy="332004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93173" y="3508664"/>
            <a:ext cx="1143000" cy="381000"/>
            <a:chOff x="0" y="0"/>
            <a:chExt cx="553491" cy="1645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3491" cy="164527"/>
            </a:xfrm>
            <a:custGeom>
              <a:avLst/>
              <a:gdLst/>
              <a:ahLst/>
              <a:cxnLst/>
              <a:rect l="l" t="t" r="r" b="b"/>
              <a:pathLst>
                <a:path w="553491" h="164527">
                  <a:moveTo>
                    <a:pt x="0" y="0"/>
                  </a:moveTo>
                  <a:lnTo>
                    <a:pt x="553491" y="0"/>
                  </a:lnTo>
                  <a:lnTo>
                    <a:pt x="553491" y="164527"/>
                  </a:lnTo>
                  <a:lnTo>
                    <a:pt x="0" y="1645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3131"/>
              </a:solidFill>
              <a:prstDash val="dash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53491" cy="202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5800" y="1676400"/>
            <a:ext cx="8458200" cy="588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380"/>
              </a:lnSpc>
              <a:spcBef>
                <a:spcPct val="0"/>
              </a:spcBef>
              <a:buFont typeface="+mj-lt"/>
              <a:buAutoNum type="arabicPeriod" startAt="3"/>
            </a:pPr>
            <a:r>
              <a:rPr lang="zh-TW" altLang="en-US" sz="17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確認資料無誤後請班級代表協助點選</a:t>
            </a:r>
            <a:r>
              <a:rPr lang="en-US" altLang="zh-TW" sz="17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”Export to PDF”</a:t>
            </a:r>
            <a:r>
              <a:rPr lang="zh-TW" altLang="en-US" sz="17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列印報表並收繳費用後，依規定時間至總務處統一辦理</a:t>
            </a:r>
            <a:r>
              <a:rPr lang="en-US" sz="1700" spc="17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ubik"/>
                <a:sym typeface="Rubik"/>
              </a:rPr>
              <a:t>。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C2109F3-24C6-48AB-A2D4-6FB4C9FF3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591" y="4125191"/>
            <a:ext cx="161948" cy="17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77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152</Words>
  <Application>Microsoft Office PowerPoint</Application>
  <PresentationFormat>自訂</PresentationFormat>
  <Paragraphs>30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Calibri</vt:lpstr>
      <vt:lpstr>Arial</vt:lpstr>
      <vt:lpstr>微軟正黑體</vt:lpstr>
      <vt:lpstr>Office Theme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學生汽、機車停車證-申請流程圖</dc:title>
  <dc:creator>white</dc:creator>
  <cp:lastModifiedBy>white</cp:lastModifiedBy>
  <cp:revision>10</cp:revision>
  <dcterms:created xsi:type="dcterms:W3CDTF">2006-08-16T00:00:00Z</dcterms:created>
  <dcterms:modified xsi:type="dcterms:W3CDTF">2025-08-21T06:42:45Z</dcterms:modified>
  <dc:identifier>DAGpXAyzHho</dc:identifier>
</cp:coreProperties>
</file>