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21383625" cy="15119350"/>
  <p:notesSz cx="6858000" cy="9144000"/>
  <p:defaultTextStyle>
    <a:defPPr>
      <a:defRPr lang="zh-TW"/>
    </a:defPPr>
    <a:lvl1pPr marL="0" algn="l" defTabSz="2085659" rtl="0" eaLnBrk="1" latinLnBrk="0" hangingPunct="1">
      <a:defRPr sz="4099" kern="1200">
        <a:solidFill>
          <a:schemeClr val="tx1"/>
        </a:solidFill>
        <a:latin typeface="+mn-lt"/>
        <a:ea typeface="+mn-ea"/>
        <a:cs typeface="+mn-cs"/>
      </a:defRPr>
    </a:lvl1pPr>
    <a:lvl2pPr marL="1042829" algn="l" defTabSz="2085659" rtl="0" eaLnBrk="1" latinLnBrk="0" hangingPunct="1">
      <a:defRPr sz="4099" kern="1200">
        <a:solidFill>
          <a:schemeClr val="tx1"/>
        </a:solidFill>
        <a:latin typeface="+mn-lt"/>
        <a:ea typeface="+mn-ea"/>
        <a:cs typeface="+mn-cs"/>
      </a:defRPr>
    </a:lvl2pPr>
    <a:lvl3pPr marL="2085659" algn="l" defTabSz="2085659" rtl="0" eaLnBrk="1" latinLnBrk="0" hangingPunct="1">
      <a:defRPr sz="4099" kern="1200">
        <a:solidFill>
          <a:schemeClr val="tx1"/>
        </a:solidFill>
        <a:latin typeface="+mn-lt"/>
        <a:ea typeface="+mn-ea"/>
        <a:cs typeface="+mn-cs"/>
      </a:defRPr>
    </a:lvl3pPr>
    <a:lvl4pPr marL="3128487" algn="l" defTabSz="2085659" rtl="0" eaLnBrk="1" latinLnBrk="0" hangingPunct="1">
      <a:defRPr sz="4099" kern="1200">
        <a:solidFill>
          <a:schemeClr val="tx1"/>
        </a:solidFill>
        <a:latin typeface="+mn-lt"/>
        <a:ea typeface="+mn-ea"/>
        <a:cs typeface="+mn-cs"/>
      </a:defRPr>
    </a:lvl4pPr>
    <a:lvl5pPr marL="4171316" algn="l" defTabSz="2085659" rtl="0" eaLnBrk="1" latinLnBrk="0" hangingPunct="1">
      <a:defRPr sz="4099" kern="1200">
        <a:solidFill>
          <a:schemeClr val="tx1"/>
        </a:solidFill>
        <a:latin typeface="+mn-lt"/>
        <a:ea typeface="+mn-ea"/>
        <a:cs typeface="+mn-cs"/>
      </a:defRPr>
    </a:lvl5pPr>
    <a:lvl6pPr marL="5214145" algn="l" defTabSz="2085659" rtl="0" eaLnBrk="1" latinLnBrk="0" hangingPunct="1">
      <a:defRPr sz="4099" kern="1200">
        <a:solidFill>
          <a:schemeClr val="tx1"/>
        </a:solidFill>
        <a:latin typeface="+mn-lt"/>
        <a:ea typeface="+mn-ea"/>
        <a:cs typeface="+mn-cs"/>
      </a:defRPr>
    </a:lvl6pPr>
    <a:lvl7pPr marL="6256975" algn="l" defTabSz="2085659" rtl="0" eaLnBrk="1" latinLnBrk="0" hangingPunct="1">
      <a:defRPr sz="4099" kern="1200">
        <a:solidFill>
          <a:schemeClr val="tx1"/>
        </a:solidFill>
        <a:latin typeface="+mn-lt"/>
        <a:ea typeface="+mn-ea"/>
        <a:cs typeface="+mn-cs"/>
      </a:defRPr>
    </a:lvl7pPr>
    <a:lvl8pPr marL="7299803" algn="l" defTabSz="2085659" rtl="0" eaLnBrk="1" latinLnBrk="0" hangingPunct="1">
      <a:defRPr sz="4099" kern="1200">
        <a:solidFill>
          <a:schemeClr val="tx1"/>
        </a:solidFill>
        <a:latin typeface="+mn-lt"/>
        <a:ea typeface="+mn-ea"/>
        <a:cs typeface="+mn-cs"/>
      </a:defRPr>
    </a:lvl8pPr>
    <a:lvl9pPr marL="8342632" algn="l" defTabSz="2085659" rtl="0" eaLnBrk="1" latinLnBrk="0" hangingPunct="1">
      <a:defRPr sz="40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338" autoAdjust="0"/>
    <p:restoredTop sz="94711" autoAdjust="0"/>
  </p:normalViewPr>
  <p:slideViewPr>
    <p:cSldViewPr>
      <p:cViewPr varScale="1">
        <p:scale>
          <a:sx n="50" d="100"/>
          <a:sy n="50" d="100"/>
        </p:scale>
        <p:origin x="2016" y="108"/>
      </p:cViewPr>
      <p:guideLst>
        <p:guide orient="horz" pos="4762"/>
        <p:guide pos="67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altLang="zh-TW"/>
              <a:t>100</a:t>
            </a:r>
            <a:r>
              <a:rPr lang="zh-TW" altLang="en-US"/>
              <a:t>年度國科會微電子學門研究計畫成果海報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8ABC7A-2050-4A98-90F2-8618A699A67D}" type="datetimeFigureOut">
              <a:rPr lang="zh-TW" altLang="en-US" smtClean="0"/>
              <a:pPr/>
              <a:t>2023/5/9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7497E5-32F8-490F-B919-FF5EEFD7E6A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922362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altLang="zh-TW"/>
              <a:t>100</a:t>
            </a:r>
            <a:r>
              <a:rPr lang="zh-TW" altLang="en-US"/>
              <a:t>年度國科會微電子學門研究計畫成果海報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BB43C0-0E6B-4E70-BE0A-8DEA253B4614}" type="datetimeFigureOut">
              <a:rPr lang="zh-TW" altLang="en-US" smtClean="0"/>
              <a:pPr/>
              <a:t>2023/5/9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5D0B9-6EDB-4622-A716-ED894B6A7D9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22243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208565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1042829" algn="l" defTabSz="208565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2085659" algn="l" defTabSz="208565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3128487" algn="l" defTabSz="208565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4171316" algn="l" defTabSz="208565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5214145" algn="l" defTabSz="208565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6256975" algn="l" defTabSz="208565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7299803" algn="l" defTabSz="208565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8342632" algn="l" defTabSz="208565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004888" y="685800"/>
            <a:ext cx="4848225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首版面配置區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altLang="zh-TW"/>
              <a:t>100</a:t>
            </a:r>
            <a:r>
              <a:rPr lang="zh-TW" altLang="en-US"/>
              <a:t>年度國科會微電子學門研究計畫成果海報</a:t>
            </a:r>
          </a:p>
        </p:txBody>
      </p:sp>
    </p:spTree>
    <p:extLst>
      <p:ext uri="{BB962C8B-B14F-4D97-AF65-F5344CB8AC3E}">
        <p14:creationId xmlns:p14="http://schemas.microsoft.com/office/powerpoint/2010/main" val="3804501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03772" y="4696804"/>
            <a:ext cx="18176081" cy="3240859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07544" y="8567632"/>
            <a:ext cx="14968538" cy="386383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2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9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6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4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614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88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ACB47-28F8-48B0-98CD-8EE33610FAD1}" type="datetime1">
              <a:rPr lang="zh-TW" altLang="en-US" smtClean="0"/>
              <a:pPr/>
              <a:t>2023/5/9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0A8B-FFC2-45EC-87B4-CBCFA1CA222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3630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A0C9F-462E-48EA-8C17-B2CB5D7952E3}" type="datetime1">
              <a:rPr lang="zh-TW" altLang="en-US" smtClean="0"/>
              <a:pPr/>
              <a:t>2023/5/9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0A8B-FFC2-45EC-87B4-CBCFA1CA222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099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15503128" y="605480"/>
            <a:ext cx="4811316" cy="1290044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069181" y="605480"/>
            <a:ext cx="14077553" cy="1290044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F67A-15C0-4383-BD0D-1D0C111E8A1B}" type="datetime1">
              <a:rPr lang="zh-TW" altLang="en-US" smtClean="0"/>
              <a:pPr/>
              <a:t>2023/5/9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0A8B-FFC2-45EC-87B4-CBCFA1CA222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8696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BDEA1-3C57-447C-A742-27EE46B3F5C6}" type="datetime1">
              <a:rPr lang="zh-TW" altLang="en-US" smtClean="0"/>
              <a:pPr/>
              <a:t>2023/5/9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0A8B-FFC2-45EC-87B4-CBCFA1CA222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5609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89161" y="9715583"/>
            <a:ext cx="18176081" cy="3002871"/>
          </a:xfrm>
        </p:spPr>
        <p:txBody>
          <a:bodyPr anchor="t"/>
          <a:lstStyle>
            <a:lvl1pPr algn="l">
              <a:defRPr sz="6433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689161" y="6408233"/>
            <a:ext cx="18176081" cy="3307355"/>
          </a:xfrm>
        </p:spPr>
        <p:txBody>
          <a:bodyPr anchor="b"/>
          <a:lstStyle>
            <a:lvl1pPr marL="0" indent="0">
              <a:buNone/>
              <a:defRPr sz="3252">
                <a:solidFill>
                  <a:schemeClr val="tx1">
                    <a:tint val="75000"/>
                  </a:schemeClr>
                </a:solidFill>
              </a:defRPr>
            </a:lvl1pPr>
            <a:lvl2pPr marL="737350" indent="0">
              <a:buNone/>
              <a:defRPr sz="2897">
                <a:solidFill>
                  <a:schemeClr val="tx1">
                    <a:tint val="75000"/>
                  </a:schemeClr>
                </a:solidFill>
              </a:defRPr>
            </a:lvl2pPr>
            <a:lvl3pPr marL="1474702" indent="0">
              <a:buNone/>
              <a:defRPr sz="2616">
                <a:solidFill>
                  <a:schemeClr val="tx1">
                    <a:tint val="75000"/>
                  </a:schemeClr>
                </a:solidFill>
              </a:defRPr>
            </a:lvl3pPr>
            <a:lvl4pPr marL="2212052" indent="0">
              <a:buNone/>
              <a:defRPr sz="2261">
                <a:solidFill>
                  <a:schemeClr val="tx1">
                    <a:tint val="75000"/>
                  </a:schemeClr>
                </a:solidFill>
              </a:defRPr>
            </a:lvl4pPr>
            <a:lvl5pPr marL="2949404" indent="0">
              <a:buNone/>
              <a:defRPr sz="2261">
                <a:solidFill>
                  <a:schemeClr val="tx1">
                    <a:tint val="75000"/>
                  </a:schemeClr>
                </a:solidFill>
              </a:defRPr>
            </a:lvl5pPr>
            <a:lvl6pPr marL="3686754" indent="0">
              <a:buNone/>
              <a:defRPr sz="2261">
                <a:solidFill>
                  <a:schemeClr val="tx1">
                    <a:tint val="75000"/>
                  </a:schemeClr>
                </a:solidFill>
              </a:defRPr>
            </a:lvl6pPr>
            <a:lvl7pPr marL="4424104" indent="0">
              <a:buNone/>
              <a:defRPr sz="2261">
                <a:solidFill>
                  <a:schemeClr val="tx1">
                    <a:tint val="75000"/>
                  </a:schemeClr>
                </a:solidFill>
              </a:defRPr>
            </a:lvl7pPr>
            <a:lvl8pPr marL="5161456" indent="0">
              <a:buNone/>
              <a:defRPr sz="2261">
                <a:solidFill>
                  <a:schemeClr val="tx1">
                    <a:tint val="75000"/>
                  </a:schemeClr>
                </a:solidFill>
              </a:defRPr>
            </a:lvl8pPr>
            <a:lvl9pPr marL="5898806" indent="0">
              <a:buNone/>
              <a:defRPr sz="226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3C11-7A7F-41B3-ADF8-1658DEF301D5}" type="datetime1">
              <a:rPr lang="zh-TW" altLang="en-US" smtClean="0"/>
              <a:pPr/>
              <a:t>2023/5/9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0A8B-FFC2-45EC-87B4-CBCFA1CA222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0139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069181" y="3527853"/>
            <a:ext cx="9444434" cy="9978072"/>
          </a:xfrm>
        </p:spPr>
        <p:txBody>
          <a:bodyPr/>
          <a:lstStyle>
            <a:lvl1pPr>
              <a:defRPr sz="4524"/>
            </a:lvl1pPr>
            <a:lvl2pPr>
              <a:defRPr sz="3888"/>
            </a:lvl2pPr>
            <a:lvl3pPr>
              <a:defRPr sz="3252"/>
            </a:lvl3pPr>
            <a:lvl4pPr>
              <a:defRPr sz="2897"/>
            </a:lvl4pPr>
            <a:lvl5pPr>
              <a:defRPr sz="2897"/>
            </a:lvl5pPr>
            <a:lvl6pPr>
              <a:defRPr sz="2897"/>
            </a:lvl6pPr>
            <a:lvl7pPr>
              <a:defRPr sz="2897"/>
            </a:lvl7pPr>
            <a:lvl8pPr>
              <a:defRPr sz="2897"/>
            </a:lvl8pPr>
            <a:lvl9pPr>
              <a:defRPr sz="2897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0870011" y="3527853"/>
            <a:ext cx="9444434" cy="9978072"/>
          </a:xfrm>
        </p:spPr>
        <p:txBody>
          <a:bodyPr/>
          <a:lstStyle>
            <a:lvl1pPr>
              <a:defRPr sz="4524"/>
            </a:lvl1pPr>
            <a:lvl2pPr>
              <a:defRPr sz="3888"/>
            </a:lvl2pPr>
            <a:lvl3pPr>
              <a:defRPr sz="3252"/>
            </a:lvl3pPr>
            <a:lvl4pPr>
              <a:defRPr sz="2897"/>
            </a:lvl4pPr>
            <a:lvl5pPr>
              <a:defRPr sz="2897"/>
            </a:lvl5pPr>
            <a:lvl6pPr>
              <a:defRPr sz="2897"/>
            </a:lvl6pPr>
            <a:lvl7pPr>
              <a:defRPr sz="2897"/>
            </a:lvl7pPr>
            <a:lvl8pPr>
              <a:defRPr sz="2897"/>
            </a:lvl8pPr>
            <a:lvl9pPr>
              <a:defRPr sz="2897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DF882-43EA-44B4-ACCF-DB26C9C7B8BB}" type="datetime1">
              <a:rPr lang="zh-TW" altLang="en-US" smtClean="0"/>
              <a:pPr/>
              <a:t>2023/5/9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0A8B-FFC2-45EC-87B4-CBCFA1CA222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9132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69187" y="3384356"/>
            <a:ext cx="9448148" cy="1410439"/>
          </a:xfrm>
        </p:spPr>
        <p:txBody>
          <a:bodyPr anchor="b"/>
          <a:lstStyle>
            <a:lvl1pPr marL="0" indent="0">
              <a:buNone/>
              <a:defRPr sz="3888" b="1"/>
            </a:lvl1pPr>
            <a:lvl2pPr marL="737350" indent="0">
              <a:buNone/>
              <a:defRPr sz="3252" b="1"/>
            </a:lvl2pPr>
            <a:lvl3pPr marL="1474702" indent="0">
              <a:buNone/>
              <a:defRPr sz="2897" b="1"/>
            </a:lvl3pPr>
            <a:lvl4pPr marL="2212052" indent="0">
              <a:buNone/>
              <a:defRPr sz="2616" b="1"/>
            </a:lvl4pPr>
            <a:lvl5pPr marL="2949404" indent="0">
              <a:buNone/>
              <a:defRPr sz="2616" b="1"/>
            </a:lvl5pPr>
            <a:lvl6pPr marL="3686754" indent="0">
              <a:buNone/>
              <a:defRPr sz="2616" b="1"/>
            </a:lvl6pPr>
            <a:lvl7pPr marL="4424104" indent="0">
              <a:buNone/>
              <a:defRPr sz="2616" b="1"/>
            </a:lvl7pPr>
            <a:lvl8pPr marL="5161456" indent="0">
              <a:buNone/>
              <a:defRPr sz="2616" b="1"/>
            </a:lvl8pPr>
            <a:lvl9pPr marL="5898806" indent="0">
              <a:buNone/>
              <a:defRPr sz="2616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069187" y="4794795"/>
            <a:ext cx="9448148" cy="8711126"/>
          </a:xfrm>
        </p:spPr>
        <p:txBody>
          <a:bodyPr/>
          <a:lstStyle>
            <a:lvl1pPr>
              <a:defRPr sz="3888"/>
            </a:lvl1pPr>
            <a:lvl2pPr>
              <a:defRPr sz="3252"/>
            </a:lvl2pPr>
            <a:lvl3pPr>
              <a:defRPr sz="2897"/>
            </a:lvl3pPr>
            <a:lvl4pPr>
              <a:defRPr sz="2616"/>
            </a:lvl4pPr>
            <a:lvl5pPr>
              <a:defRPr sz="2616"/>
            </a:lvl5pPr>
            <a:lvl6pPr>
              <a:defRPr sz="2616"/>
            </a:lvl6pPr>
            <a:lvl7pPr>
              <a:defRPr sz="2616"/>
            </a:lvl7pPr>
            <a:lvl8pPr>
              <a:defRPr sz="2616"/>
            </a:lvl8pPr>
            <a:lvl9pPr>
              <a:defRPr sz="2616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0862590" y="3384356"/>
            <a:ext cx="9451859" cy="1410439"/>
          </a:xfrm>
        </p:spPr>
        <p:txBody>
          <a:bodyPr anchor="b"/>
          <a:lstStyle>
            <a:lvl1pPr marL="0" indent="0">
              <a:buNone/>
              <a:defRPr sz="3888" b="1"/>
            </a:lvl1pPr>
            <a:lvl2pPr marL="737350" indent="0">
              <a:buNone/>
              <a:defRPr sz="3252" b="1"/>
            </a:lvl2pPr>
            <a:lvl3pPr marL="1474702" indent="0">
              <a:buNone/>
              <a:defRPr sz="2897" b="1"/>
            </a:lvl3pPr>
            <a:lvl4pPr marL="2212052" indent="0">
              <a:buNone/>
              <a:defRPr sz="2616" b="1"/>
            </a:lvl4pPr>
            <a:lvl5pPr marL="2949404" indent="0">
              <a:buNone/>
              <a:defRPr sz="2616" b="1"/>
            </a:lvl5pPr>
            <a:lvl6pPr marL="3686754" indent="0">
              <a:buNone/>
              <a:defRPr sz="2616" b="1"/>
            </a:lvl6pPr>
            <a:lvl7pPr marL="4424104" indent="0">
              <a:buNone/>
              <a:defRPr sz="2616" b="1"/>
            </a:lvl7pPr>
            <a:lvl8pPr marL="5161456" indent="0">
              <a:buNone/>
              <a:defRPr sz="2616" b="1"/>
            </a:lvl8pPr>
            <a:lvl9pPr marL="5898806" indent="0">
              <a:buNone/>
              <a:defRPr sz="2616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0862590" y="4794795"/>
            <a:ext cx="9451859" cy="8711126"/>
          </a:xfrm>
        </p:spPr>
        <p:txBody>
          <a:bodyPr/>
          <a:lstStyle>
            <a:lvl1pPr>
              <a:defRPr sz="3888"/>
            </a:lvl1pPr>
            <a:lvl2pPr>
              <a:defRPr sz="3252"/>
            </a:lvl2pPr>
            <a:lvl3pPr>
              <a:defRPr sz="2897"/>
            </a:lvl3pPr>
            <a:lvl4pPr>
              <a:defRPr sz="2616"/>
            </a:lvl4pPr>
            <a:lvl5pPr>
              <a:defRPr sz="2616"/>
            </a:lvl5pPr>
            <a:lvl6pPr>
              <a:defRPr sz="2616"/>
            </a:lvl6pPr>
            <a:lvl7pPr>
              <a:defRPr sz="2616"/>
            </a:lvl7pPr>
            <a:lvl8pPr>
              <a:defRPr sz="2616"/>
            </a:lvl8pPr>
            <a:lvl9pPr>
              <a:defRPr sz="2616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84008-4E05-47CD-A989-40F0435CCD4F}" type="datetime1">
              <a:rPr lang="zh-TW" altLang="en-US" smtClean="0"/>
              <a:pPr/>
              <a:t>2023/5/9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0A8B-FFC2-45EC-87B4-CBCFA1CA222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2431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9500B-B9D4-4D8F-A676-EEA37B09CFF8}" type="datetime1">
              <a:rPr lang="zh-TW" altLang="en-US" smtClean="0"/>
              <a:pPr/>
              <a:t>2023/5/9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0A8B-FFC2-45EC-87B4-CBCFA1CA222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8451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93F3C-A894-4E10-ADE0-505F78BB69ED}" type="datetime1">
              <a:rPr lang="zh-TW" altLang="en-US" smtClean="0"/>
              <a:pPr/>
              <a:t>2023/5/9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0A8B-FFC2-45EC-87B4-CBCFA1CA222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4544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187" y="601974"/>
            <a:ext cx="7035067" cy="2561890"/>
          </a:xfrm>
        </p:spPr>
        <p:txBody>
          <a:bodyPr anchor="b"/>
          <a:lstStyle>
            <a:lvl1pPr algn="l">
              <a:defRPr sz="3252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60408" y="601979"/>
            <a:ext cx="11954042" cy="12903948"/>
          </a:xfrm>
        </p:spPr>
        <p:txBody>
          <a:bodyPr/>
          <a:lstStyle>
            <a:lvl1pPr>
              <a:defRPr sz="5160"/>
            </a:lvl1pPr>
            <a:lvl2pPr>
              <a:defRPr sz="4524"/>
            </a:lvl2pPr>
            <a:lvl3pPr>
              <a:defRPr sz="3888"/>
            </a:lvl3pPr>
            <a:lvl4pPr>
              <a:defRPr sz="3252"/>
            </a:lvl4pPr>
            <a:lvl5pPr>
              <a:defRPr sz="3252"/>
            </a:lvl5pPr>
            <a:lvl6pPr>
              <a:defRPr sz="3252"/>
            </a:lvl6pPr>
            <a:lvl7pPr>
              <a:defRPr sz="3252"/>
            </a:lvl7pPr>
            <a:lvl8pPr>
              <a:defRPr sz="3252"/>
            </a:lvl8pPr>
            <a:lvl9pPr>
              <a:defRPr sz="3252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69187" y="3163869"/>
            <a:ext cx="7035067" cy="10342058"/>
          </a:xfrm>
        </p:spPr>
        <p:txBody>
          <a:bodyPr/>
          <a:lstStyle>
            <a:lvl1pPr marL="0" indent="0">
              <a:buNone/>
              <a:defRPr sz="2261"/>
            </a:lvl1pPr>
            <a:lvl2pPr marL="737350" indent="0">
              <a:buNone/>
              <a:defRPr sz="1909"/>
            </a:lvl2pPr>
            <a:lvl3pPr marL="1474702" indent="0">
              <a:buNone/>
              <a:defRPr sz="1625"/>
            </a:lvl3pPr>
            <a:lvl4pPr marL="2212052" indent="0">
              <a:buNone/>
              <a:defRPr sz="1485"/>
            </a:lvl4pPr>
            <a:lvl5pPr marL="2949404" indent="0">
              <a:buNone/>
              <a:defRPr sz="1485"/>
            </a:lvl5pPr>
            <a:lvl6pPr marL="3686754" indent="0">
              <a:buNone/>
              <a:defRPr sz="1485"/>
            </a:lvl6pPr>
            <a:lvl7pPr marL="4424104" indent="0">
              <a:buNone/>
              <a:defRPr sz="1485"/>
            </a:lvl7pPr>
            <a:lvl8pPr marL="5161456" indent="0">
              <a:buNone/>
              <a:defRPr sz="1485"/>
            </a:lvl8pPr>
            <a:lvl9pPr marL="5898806" indent="0">
              <a:buNone/>
              <a:defRPr sz="1485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DC1F7-B209-4B12-9EF7-8C647BD88E8E}" type="datetime1">
              <a:rPr lang="zh-TW" altLang="en-US" smtClean="0"/>
              <a:pPr/>
              <a:t>2023/5/9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0A8B-FFC2-45EC-87B4-CBCFA1CA222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9007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191342" y="10583546"/>
            <a:ext cx="12830175" cy="1249449"/>
          </a:xfrm>
        </p:spPr>
        <p:txBody>
          <a:bodyPr anchor="b"/>
          <a:lstStyle>
            <a:lvl1pPr algn="l">
              <a:defRPr sz="3252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191342" y="1350940"/>
            <a:ext cx="12830175" cy="9071610"/>
          </a:xfrm>
        </p:spPr>
        <p:txBody>
          <a:bodyPr/>
          <a:lstStyle>
            <a:lvl1pPr marL="0" indent="0">
              <a:buNone/>
              <a:defRPr sz="5160"/>
            </a:lvl1pPr>
            <a:lvl2pPr marL="737350" indent="0">
              <a:buNone/>
              <a:defRPr sz="4524"/>
            </a:lvl2pPr>
            <a:lvl3pPr marL="1474702" indent="0">
              <a:buNone/>
              <a:defRPr sz="3888"/>
            </a:lvl3pPr>
            <a:lvl4pPr marL="2212052" indent="0">
              <a:buNone/>
              <a:defRPr sz="3252"/>
            </a:lvl4pPr>
            <a:lvl5pPr marL="2949404" indent="0">
              <a:buNone/>
              <a:defRPr sz="3252"/>
            </a:lvl5pPr>
            <a:lvl6pPr marL="3686754" indent="0">
              <a:buNone/>
              <a:defRPr sz="3252"/>
            </a:lvl6pPr>
            <a:lvl7pPr marL="4424104" indent="0">
              <a:buNone/>
              <a:defRPr sz="3252"/>
            </a:lvl7pPr>
            <a:lvl8pPr marL="5161456" indent="0">
              <a:buNone/>
              <a:defRPr sz="3252"/>
            </a:lvl8pPr>
            <a:lvl9pPr marL="5898806" indent="0">
              <a:buNone/>
              <a:defRPr sz="3252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191342" y="11832995"/>
            <a:ext cx="12830175" cy="1774421"/>
          </a:xfrm>
        </p:spPr>
        <p:txBody>
          <a:bodyPr/>
          <a:lstStyle>
            <a:lvl1pPr marL="0" indent="0">
              <a:buNone/>
              <a:defRPr sz="2261"/>
            </a:lvl1pPr>
            <a:lvl2pPr marL="737350" indent="0">
              <a:buNone/>
              <a:defRPr sz="1909"/>
            </a:lvl2pPr>
            <a:lvl3pPr marL="1474702" indent="0">
              <a:buNone/>
              <a:defRPr sz="1625"/>
            </a:lvl3pPr>
            <a:lvl4pPr marL="2212052" indent="0">
              <a:buNone/>
              <a:defRPr sz="1485"/>
            </a:lvl4pPr>
            <a:lvl5pPr marL="2949404" indent="0">
              <a:buNone/>
              <a:defRPr sz="1485"/>
            </a:lvl5pPr>
            <a:lvl6pPr marL="3686754" indent="0">
              <a:buNone/>
              <a:defRPr sz="1485"/>
            </a:lvl6pPr>
            <a:lvl7pPr marL="4424104" indent="0">
              <a:buNone/>
              <a:defRPr sz="1485"/>
            </a:lvl7pPr>
            <a:lvl8pPr marL="5161456" indent="0">
              <a:buNone/>
              <a:defRPr sz="1485"/>
            </a:lvl8pPr>
            <a:lvl9pPr marL="5898806" indent="0">
              <a:buNone/>
              <a:defRPr sz="1485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87FBD-3CAE-4F2D-A0BF-820A03FB370B}" type="datetime1">
              <a:rPr lang="zh-TW" altLang="en-US" smtClean="0"/>
              <a:pPr/>
              <a:t>2023/5/9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80A8B-FFC2-45EC-87B4-CBCFA1CA222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7730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069181" y="605476"/>
            <a:ext cx="19245263" cy="2519892"/>
          </a:xfrm>
          <a:prstGeom prst="rect">
            <a:avLst/>
          </a:prstGeom>
        </p:spPr>
        <p:txBody>
          <a:bodyPr vert="horz" lIns="208620" tIns="104310" rIns="208620" bIns="10431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69181" y="3527853"/>
            <a:ext cx="19245263" cy="9978072"/>
          </a:xfrm>
          <a:prstGeom prst="rect">
            <a:avLst/>
          </a:prstGeom>
        </p:spPr>
        <p:txBody>
          <a:bodyPr vert="horz" lIns="208620" tIns="104310" rIns="208620" bIns="10431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069181" y="14013403"/>
            <a:ext cx="4989513" cy="804965"/>
          </a:xfrm>
          <a:prstGeom prst="rect">
            <a:avLst/>
          </a:prstGeom>
        </p:spPr>
        <p:txBody>
          <a:bodyPr vert="horz" lIns="208620" tIns="104310" rIns="208620" bIns="104310" rtlCol="0" anchor="ctr"/>
          <a:lstStyle>
            <a:lvl1pPr algn="l">
              <a:defRPr sz="19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BF2F0-FEBA-4A51-BBE2-DA59519803C1}" type="datetime1">
              <a:rPr lang="zh-TW" altLang="en-US" smtClean="0"/>
              <a:pPr/>
              <a:t>2023/5/9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7306072" y="14013403"/>
            <a:ext cx="6771481" cy="804965"/>
          </a:xfrm>
          <a:prstGeom prst="rect">
            <a:avLst/>
          </a:prstGeom>
        </p:spPr>
        <p:txBody>
          <a:bodyPr vert="horz" lIns="208620" tIns="104310" rIns="208620" bIns="104310" rtlCol="0" anchor="ctr"/>
          <a:lstStyle>
            <a:lvl1pPr algn="ctr">
              <a:defRPr sz="19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5324933" y="14013403"/>
            <a:ext cx="4989513" cy="804965"/>
          </a:xfrm>
          <a:prstGeom prst="rect">
            <a:avLst/>
          </a:prstGeom>
        </p:spPr>
        <p:txBody>
          <a:bodyPr vert="horz" lIns="208620" tIns="104310" rIns="208620" bIns="104310" rtlCol="0" anchor="ctr"/>
          <a:lstStyle>
            <a:lvl1pPr algn="r">
              <a:defRPr sz="19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80A8B-FFC2-45EC-87B4-CBCFA1CA222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4721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1474702" rtl="0" eaLnBrk="1" latinLnBrk="0" hangingPunct="1">
        <a:spcBef>
          <a:spcPct val="0"/>
        </a:spcBef>
        <a:buNone/>
        <a:defRPr sz="706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3013" indent="-553013" algn="l" defTabSz="1474702" rtl="0" eaLnBrk="1" latinLnBrk="0" hangingPunct="1">
        <a:spcBef>
          <a:spcPct val="20000"/>
        </a:spcBef>
        <a:buFont typeface="Arial" pitchFamily="34" charset="0"/>
        <a:buChar char="•"/>
        <a:defRPr sz="5160" kern="1200">
          <a:solidFill>
            <a:schemeClr val="tx1"/>
          </a:solidFill>
          <a:latin typeface="+mn-lt"/>
          <a:ea typeface="+mn-ea"/>
          <a:cs typeface="+mn-cs"/>
        </a:defRPr>
      </a:lvl1pPr>
      <a:lvl2pPr marL="1198194" indent="-460844" algn="l" defTabSz="1474702" rtl="0" eaLnBrk="1" latinLnBrk="0" hangingPunct="1">
        <a:spcBef>
          <a:spcPct val="20000"/>
        </a:spcBef>
        <a:buFont typeface="Arial" pitchFamily="34" charset="0"/>
        <a:buChar char="–"/>
        <a:defRPr sz="4524" kern="1200">
          <a:solidFill>
            <a:schemeClr val="tx1"/>
          </a:solidFill>
          <a:latin typeface="+mn-lt"/>
          <a:ea typeface="+mn-ea"/>
          <a:cs typeface="+mn-cs"/>
        </a:defRPr>
      </a:lvl2pPr>
      <a:lvl3pPr marL="1843377" indent="-368675" algn="l" defTabSz="1474702" rtl="0" eaLnBrk="1" latinLnBrk="0" hangingPunct="1">
        <a:spcBef>
          <a:spcPct val="20000"/>
        </a:spcBef>
        <a:buFont typeface="Arial" pitchFamily="34" charset="0"/>
        <a:buChar char="•"/>
        <a:defRPr sz="3888" kern="1200">
          <a:solidFill>
            <a:schemeClr val="tx1"/>
          </a:solidFill>
          <a:latin typeface="+mn-lt"/>
          <a:ea typeface="+mn-ea"/>
          <a:cs typeface="+mn-cs"/>
        </a:defRPr>
      </a:lvl3pPr>
      <a:lvl4pPr marL="2580727" indent="-368675" algn="l" defTabSz="1474702" rtl="0" eaLnBrk="1" latinLnBrk="0" hangingPunct="1">
        <a:spcBef>
          <a:spcPct val="20000"/>
        </a:spcBef>
        <a:buFont typeface="Arial" pitchFamily="34" charset="0"/>
        <a:buChar char="–"/>
        <a:defRPr sz="3252" kern="1200">
          <a:solidFill>
            <a:schemeClr val="tx1"/>
          </a:solidFill>
          <a:latin typeface="+mn-lt"/>
          <a:ea typeface="+mn-ea"/>
          <a:cs typeface="+mn-cs"/>
        </a:defRPr>
      </a:lvl4pPr>
      <a:lvl5pPr marL="3318079" indent="-368675" algn="l" defTabSz="1474702" rtl="0" eaLnBrk="1" latinLnBrk="0" hangingPunct="1">
        <a:spcBef>
          <a:spcPct val="20000"/>
        </a:spcBef>
        <a:buFont typeface="Arial" pitchFamily="34" charset="0"/>
        <a:buChar char="»"/>
        <a:defRPr sz="3252" kern="1200">
          <a:solidFill>
            <a:schemeClr val="tx1"/>
          </a:solidFill>
          <a:latin typeface="+mn-lt"/>
          <a:ea typeface="+mn-ea"/>
          <a:cs typeface="+mn-cs"/>
        </a:defRPr>
      </a:lvl5pPr>
      <a:lvl6pPr marL="4055429" indent="-368675" algn="l" defTabSz="1474702" rtl="0" eaLnBrk="1" latinLnBrk="0" hangingPunct="1">
        <a:spcBef>
          <a:spcPct val="20000"/>
        </a:spcBef>
        <a:buFont typeface="Arial" pitchFamily="34" charset="0"/>
        <a:buChar char="•"/>
        <a:defRPr sz="3252" kern="1200">
          <a:solidFill>
            <a:schemeClr val="tx1"/>
          </a:solidFill>
          <a:latin typeface="+mn-lt"/>
          <a:ea typeface="+mn-ea"/>
          <a:cs typeface="+mn-cs"/>
        </a:defRPr>
      </a:lvl6pPr>
      <a:lvl7pPr marL="4792781" indent="-368675" algn="l" defTabSz="1474702" rtl="0" eaLnBrk="1" latinLnBrk="0" hangingPunct="1">
        <a:spcBef>
          <a:spcPct val="20000"/>
        </a:spcBef>
        <a:buFont typeface="Arial" pitchFamily="34" charset="0"/>
        <a:buChar char="•"/>
        <a:defRPr sz="3252" kern="1200">
          <a:solidFill>
            <a:schemeClr val="tx1"/>
          </a:solidFill>
          <a:latin typeface="+mn-lt"/>
          <a:ea typeface="+mn-ea"/>
          <a:cs typeface="+mn-cs"/>
        </a:defRPr>
      </a:lvl7pPr>
      <a:lvl8pPr marL="5530131" indent="-368675" algn="l" defTabSz="1474702" rtl="0" eaLnBrk="1" latinLnBrk="0" hangingPunct="1">
        <a:spcBef>
          <a:spcPct val="20000"/>
        </a:spcBef>
        <a:buFont typeface="Arial" pitchFamily="34" charset="0"/>
        <a:buChar char="•"/>
        <a:defRPr sz="3252" kern="1200">
          <a:solidFill>
            <a:schemeClr val="tx1"/>
          </a:solidFill>
          <a:latin typeface="+mn-lt"/>
          <a:ea typeface="+mn-ea"/>
          <a:cs typeface="+mn-cs"/>
        </a:defRPr>
      </a:lvl8pPr>
      <a:lvl9pPr marL="6267481" indent="-368675" algn="l" defTabSz="1474702" rtl="0" eaLnBrk="1" latinLnBrk="0" hangingPunct="1">
        <a:spcBef>
          <a:spcPct val="20000"/>
        </a:spcBef>
        <a:buFont typeface="Arial" pitchFamily="34" charset="0"/>
        <a:buChar char="•"/>
        <a:defRPr sz="3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1474702" rtl="0" eaLnBrk="1" latinLnBrk="0" hangingPunct="1">
        <a:defRPr sz="2897" kern="1200">
          <a:solidFill>
            <a:schemeClr val="tx1"/>
          </a:solidFill>
          <a:latin typeface="+mn-lt"/>
          <a:ea typeface="+mn-ea"/>
          <a:cs typeface="+mn-cs"/>
        </a:defRPr>
      </a:lvl1pPr>
      <a:lvl2pPr marL="737350" algn="l" defTabSz="1474702" rtl="0" eaLnBrk="1" latinLnBrk="0" hangingPunct="1">
        <a:defRPr sz="2897" kern="1200">
          <a:solidFill>
            <a:schemeClr val="tx1"/>
          </a:solidFill>
          <a:latin typeface="+mn-lt"/>
          <a:ea typeface="+mn-ea"/>
          <a:cs typeface="+mn-cs"/>
        </a:defRPr>
      </a:lvl2pPr>
      <a:lvl3pPr marL="1474702" algn="l" defTabSz="1474702" rtl="0" eaLnBrk="1" latinLnBrk="0" hangingPunct="1">
        <a:defRPr sz="2897" kern="1200">
          <a:solidFill>
            <a:schemeClr val="tx1"/>
          </a:solidFill>
          <a:latin typeface="+mn-lt"/>
          <a:ea typeface="+mn-ea"/>
          <a:cs typeface="+mn-cs"/>
        </a:defRPr>
      </a:lvl3pPr>
      <a:lvl4pPr marL="2212052" algn="l" defTabSz="1474702" rtl="0" eaLnBrk="1" latinLnBrk="0" hangingPunct="1">
        <a:defRPr sz="2897" kern="1200">
          <a:solidFill>
            <a:schemeClr val="tx1"/>
          </a:solidFill>
          <a:latin typeface="+mn-lt"/>
          <a:ea typeface="+mn-ea"/>
          <a:cs typeface="+mn-cs"/>
        </a:defRPr>
      </a:lvl4pPr>
      <a:lvl5pPr marL="2949404" algn="l" defTabSz="1474702" rtl="0" eaLnBrk="1" latinLnBrk="0" hangingPunct="1">
        <a:defRPr sz="2897" kern="1200">
          <a:solidFill>
            <a:schemeClr val="tx1"/>
          </a:solidFill>
          <a:latin typeface="+mn-lt"/>
          <a:ea typeface="+mn-ea"/>
          <a:cs typeface="+mn-cs"/>
        </a:defRPr>
      </a:lvl5pPr>
      <a:lvl6pPr marL="3686754" algn="l" defTabSz="1474702" rtl="0" eaLnBrk="1" latinLnBrk="0" hangingPunct="1">
        <a:defRPr sz="2897" kern="1200">
          <a:solidFill>
            <a:schemeClr val="tx1"/>
          </a:solidFill>
          <a:latin typeface="+mn-lt"/>
          <a:ea typeface="+mn-ea"/>
          <a:cs typeface="+mn-cs"/>
        </a:defRPr>
      </a:lvl6pPr>
      <a:lvl7pPr marL="4424104" algn="l" defTabSz="1474702" rtl="0" eaLnBrk="1" latinLnBrk="0" hangingPunct="1">
        <a:defRPr sz="2897" kern="1200">
          <a:solidFill>
            <a:schemeClr val="tx1"/>
          </a:solidFill>
          <a:latin typeface="+mn-lt"/>
          <a:ea typeface="+mn-ea"/>
          <a:cs typeface="+mn-cs"/>
        </a:defRPr>
      </a:lvl7pPr>
      <a:lvl8pPr marL="5161456" algn="l" defTabSz="1474702" rtl="0" eaLnBrk="1" latinLnBrk="0" hangingPunct="1">
        <a:defRPr sz="2897" kern="1200">
          <a:solidFill>
            <a:schemeClr val="tx1"/>
          </a:solidFill>
          <a:latin typeface="+mn-lt"/>
          <a:ea typeface="+mn-ea"/>
          <a:cs typeface="+mn-cs"/>
        </a:defRPr>
      </a:lvl8pPr>
      <a:lvl9pPr marL="5898806" algn="l" defTabSz="1474702" rtl="0" eaLnBrk="1" latinLnBrk="0" hangingPunct="1">
        <a:defRPr sz="28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-20071" y="1729007"/>
            <a:ext cx="21367715" cy="720080"/>
          </a:xfrm>
        </p:spPr>
        <p:txBody>
          <a:bodyPr>
            <a:normAutofit fontScale="90000"/>
          </a:bodyPr>
          <a:lstStyle/>
          <a:p>
            <a:br>
              <a:rPr lang="en-US" altLang="zh-TW" sz="2261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</a:b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班級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請填寫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)   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　　　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學號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: 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請填寫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　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　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  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學生姓名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(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請填寫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)         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指導老師：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請填寫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br>
              <a:rPr lang="en-US" altLang="zh-TW" sz="2261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</a:br>
            <a:endParaRPr lang="zh-TW" altLang="en-US" sz="226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內容版面配置區 9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6228" y="2774718"/>
            <a:ext cx="6098172" cy="4916425"/>
          </a:xfrm>
        </p:spPr>
      </p:pic>
      <p:sp>
        <p:nvSpPr>
          <p:cNvPr id="8" name="內容版面配置區 7"/>
          <p:cNvSpPr>
            <a:spLocks noGrp="1"/>
          </p:cNvSpPr>
          <p:nvPr>
            <p:ph sz="quarter" idx="4"/>
          </p:nvPr>
        </p:nvSpPr>
        <p:spPr>
          <a:xfrm>
            <a:off x="648726" y="2368140"/>
            <a:ext cx="13355454" cy="120322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研究動機</a:t>
            </a:r>
            <a:endParaRPr lang="en-US" altLang="zh-TW" sz="3200" b="1" dirty="0">
              <a:solidFill>
                <a:srgbClr val="FF0000"/>
              </a:solidFill>
              <a:latin typeface="Times New Roman" panose="02020603050405020304" pitchFamily="18" charset="0"/>
              <a:ea typeface="標楷體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en-US" sz="3200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    本檔案格式為電子系專題研究成果海報格式範本</a:t>
            </a:r>
            <a:r>
              <a:rPr lang="en-US" altLang="zh-TW" sz="3200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3200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本檔案即是預設的格式</a:t>
            </a:r>
            <a:r>
              <a:rPr lang="en-US" altLang="zh-TW" sz="3200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3200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，</a:t>
            </a:r>
            <a:r>
              <a:rPr lang="zh-TW" altLang="en-US" sz="32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海報以微軟</a:t>
            </a:r>
            <a:r>
              <a:rPr lang="en-US" altLang="zh-TW" sz="32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POWERPOINT</a:t>
            </a:r>
            <a:r>
              <a:rPr lang="zh-TW" altLang="en-US" sz="32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 繳交</a:t>
            </a:r>
            <a:r>
              <a:rPr lang="en-US" altLang="zh-TW" sz="32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32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盡量以</a:t>
            </a:r>
            <a:r>
              <a:rPr lang="en-US" altLang="zh-TW" sz="32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OFFICE 2016</a:t>
            </a:r>
            <a:r>
              <a:rPr lang="zh-TW" altLang="en-US" sz="32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以後版本編輯</a:t>
            </a:r>
            <a:r>
              <a:rPr lang="en-US" altLang="zh-TW" sz="32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32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，版面大小為大小為高</a:t>
            </a:r>
            <a:r>
              <a:rPr lang="en-US" altLang="zh-TW" sz="32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42cm</a:t>
            </a:r>
            <a:r>
              <a:rPr lang="zh-TW" altLang="en-US" sz="32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、寬</a:t>
            </a:r>
            <a:r>
              <a:rPr lang="en-US" altLang="zh-TW" sz="32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59.4cm</a:t>
            </a:r>
            <a:r>
              <a:rPr lang="zh-TW" altLang="en-US" sz="32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（盡量以此範本修改即可</a:t>
            </a:r>
            <a:r>
              <a:rPr lang="en-US" altLang="zh-TW" sz="32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, </a:t>
            </a:r>
            <a:r>
              <a:rPr lang="zh-TW" altLang="en-US" sz="32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若要自行編輯，請在</a:t>
            </a:r>
            <a:r>
              <a:rPr lang="en-US" altLang="zh-TW" sz="32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POWERPOINT</a:t>
            </a:r>
            <a:r>
              <a:rPr lang="zh-TW" altLang="en-US" sz="32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的</a:t>
            </a:r>
            <a:r>
              <a:rPr lang="zh-TW" altLang="en-US" sz="3200" b="1" u="sng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設計</a:t>
            </a:r>
            <a:r>
              <a:rPr lang="zh-TW" altLang="en-US" sz="32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選項的</a:t>
            </a:r>
            <a:r>
              <a:rPr lang="zh-TW" altLang="en-US" sz="3200" b="1" u="sng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自訂投影片大小</a:t>
            </a:r>
            <a:r>
              <a:rPr lang="zh-TW" altLang="en-US" sz="32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中的自訂投影片大小中設定</a:t>
            </a:r>
            <a:r>
              <a:rPr lang="en-US" altLang="zh-TW" sz="32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32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，</a:t>
            </a:r>
            <a:r>
              <a:rPr lang="zh-TW" altLang="en-US" sz="3200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海報內容可使用中文或英文，</a:t>
            </a:r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字體建議文字大小為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32</a:t>
            </a:r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號字，中文字體不小於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32</a:t>
            </a:r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號，中文字型使用</a:t>
            </a:r>
            <a:r>
              <a:rPr lang="zh-TW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標楷體</a:t>
            </a:r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，英文請使用</a:t>
            </a:r>
            <a:r>
              <a:rPr lang="en-US" altLang="zh-TW" sz="32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Times New Roman</a:t>
            </a:r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（但若內容較多可自行参酌縮小大小，但以能清楚辨識為宜）。</a:t>
            </a:r>
            <a:r>
              <a:rPr lang="zh-TW" alt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最後請利用</a:t>
            </a:r>
            <a:r>
              <a:rPr lang="en-US" altLang="zh-TW" sz="3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POWERPOINT</a:t>
            </a:r>
            <a:r>
              <a:rPr lang="zh-TW" alt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檔案匯出功能匯出成</a:t>
            </a:r>
            <a:r>
              <a:rPr lang="en-US" altLang="zh-TW" sz="3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pdf(</a:t>
            </a:r>
            <a:r>
              <a:rPr lang="zh-TW" alt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参考圖二</a:t>
            </a:r>
            <a:r>
              <a:rPr lang="en-US" altLang="zh-TW" sz="3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，並把檔名改為學號後上傳至</a:t>
            </a:r>
            <a:r>
              <a:rPr lang="en-US" altLang="zh-TW" sz="3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e-learning</a:t>
            </a:r>
            <a:r>
              <a:rPr lang="zh-TW" alt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的海報</a:t>
            </a:r>
            <a:r>
              <a:rPr lang="en-US" altLang="zh-TW" sz="3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pdf</a:t>
            </a:r>
            <a:r>
              <a:rPr lang="zh-TW" alt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上傳作業即可</a:t>
            </a:r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。</a:t>
            </a:r>
            <a:endParaRPr lang="en-US" altLang="zh-TW" sz="3200" dirty="0">
              <a:latin typeface="Times New Roman" panose="02020603050405020304" pitchFamily="18" charset="0"/>
              <a:ea typeface="標楷體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en-US" sz="3200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    內容部分分為研究動機、文獻回顧、未來展望及參考文獻四部分。</a:t>
            </a:r>
            <a:endParaRPr lang="en-US" altLang="zh-TW" sz="3200" dirty="0">
              <a:latin typeface="Times New Roman" panose="02020603050405020304" pitchFamily="18" charset="0"/>
              <a:ea typeface="標楷體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en-US" sz="3200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    </a:t>
            </a:r>
            <a:r>
              <a:rPr lang="zh-TW" altLang="en-US" sz="3200" b="1" dirty="0">
                <a:highlight>
                  <a:srgbClr val="FF0000"/>
                </a:highligh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注意請務必在規定之時間前將檔案上傳完成。</a:t>
            </a:r>
            <a:endParaRPr lang="en-US" altLang="zh-TW" sz="3200" b="1" dirty="0">
              <a:solidFill>
                <a:srgbClr val="FF0000"/>
              </a:solidFill>
              <a:latin typeface="Times New Roman" panose="02020603050405020304" pitchFamily="18" charset="0"/>
              <a:ea typeface="標楷體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文獻回顧</a:t>
            </a:r>
            <a:endParaRPr lang="en-US" altLang="zh-TW" sz="3200" dirty="0">
              <a:latin typeface="Times New Roman" panose="02020603050405020304" pitchFamily="18" charset="0"/>
              <a:ea typeface="標楷體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en-US" sz="3200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請進行與你的專題研究內容相關的文獻回顧</a:t>
            </a:r>
            <a:r>
              <a:rPr lang="en-US" altLang="zh-TW" sz="3200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…</a:t>
            </a:r>
          </a:p>
          <a:p>
            <a:pPr marL="0" indent="0">
              <a:buNone/>
            </a:pPr>
            <a:endParaRPr lang="en-US" altLang="zh-TW" sz="3200" dirty="0">
              <a:latin typeface="Times New Roman" panose="02020603050405020304" pitchFamily="18" charset="0"/>
              <a:ea typeface="標楷體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執行事項</a:t>
            </a:r>
            <a:endParaRPr lang="en-US" altLang="zh-TW" sz="3200" b="1" dirty="0">
              <a:solidFill>
                <a:srgbClr val="FF0000"/>
              </a:solidFill>
              <a:latin typeface="Times New Roman" panose="02020603050405020304" pitchFamily="18" charset="0"/>
              <a:ea typeface="標楷體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en-US" sz="3200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請說明未來你的專題研究要如何進行</a:t>
            </a:r>
            <a:r>
              <a:rPr lang="en-US" altLang="zh-TW" sz="3200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…</a:t>
            </a:r>
          </a:p>
          <a:p>
            <a:pPr marL="0" indent="0">
              <a:buNone/>
            </a:pPr>
            <a:endParaRPr lang="en-US" altLang="zh-TW" sz="3200" b="1" dirty="0">
              <a:solidFill>
                <a:srgbClr val="FF0000"/>
              </a:solidFill>
              <a:latin typeface="Times New Roman" panose="02020603050405020304" pitchFamily="18" charset="0"/>
              <a:ea typeface="標楷體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TW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參考文獻</a:t>
            </a:r>
            <a:endParaRPr lang="en-US" altLang="zh-TW" sz="3200" b="1" dirty="0">
              <a:solidFill>
                <a:srgbClr val="FF0000"/>
              </a:solidFill>
              <a:latin typeface="Times New Roman" panose="02020603050405020304" pitchFamily="18" charset="0"/>
              <a:ea typeface="標楷體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sz="2403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[1] W. H. Cantrell, “Tuning analysis for the high-Q class-E power amplifier,” </a:t>
            </a:r>
            <a:r>
              <a:rPr lang="en-US" altLang="zh-TW" sz="2403" i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IEEE Trans. Microwave Theory &amp; Tech.</a:t>
            </a:r>
            <a:r>
              <a:rPr lang="en-US" altLang="zh-TW" sz="2403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, vol. 48, no. 12, pp. 2397-2402, December 2000.</a:t>
            </a:r>
          </a:p>
        </p:txBody>
      </p:sp>
      <p:sp>
        <p:nvSpPr>
          <p:cNvPr id="13" name="文字方塊 12"/>
          <p:cNvSpPr txBox="1"/>
          <p:nvPr/>
        </p:nvSpPr>
        <p:spPr>
          <a:xfrm>
            <a:off x="14411148" y="7922761"/>
            <a:ext cx="6635862" cy="496840"/>
          </a:xfrm>
          <a:prstGeom prst="rect">
            <a:avLst/>
          </a:prstGeom>
          <a:noFill/>
        </p:spPr>
        <p:txBody>
          <a:bodyPr wrap="square" lIns="147483" tIns="73742" rIns="147483" bIns="73742" rtlCol="0">
            <a:spAutoFit/>
          </a:bodyPr>
          <a:lstStyle/>
          <a:p>
            <a:r>
              <a:rPr lang="zh-TW" altLang="en-US" sz="226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圖一 請換成與您研究相關圖</a:t>
            </a:r>
            <a:r>
              <a:rPr lang="en-US" altLang="zh-TW" sz="226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(</a:t>
            </a:r>
            <a:r>
              <a:rPr lang="zh-TW" altLang="en-US" sz="226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圖說明</a:t>
            </a:r>
            <a:r>
              <a:rPr lang="en-US" altLang="zh-TW" sz="226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226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14436228" y="13903595"/>
            <a:ext cx="6098172" cy="496840"/>
          </a:xfrm>
          <a:prstGeom prst="rect">
            <a:avLst/>
          </a:prstGeom>
          <a:noFill/>
        </p:spPr>
        <p:txBody>
          <a:bodyPr wrap="square" lIns="147483" tIns="73742" rIns="147483" bIns="73742" rtlCol="0">
            <a:spAutoFit/>
          </a:bodyPr>
          <a:lstStyle/>
          <a:p>
            <a:r>
              <a:rPr lang="zh-TW" altLang="en-US" sz="226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圖二 請換成與您研究相關圖</a:t>
            </a:r>
            <a:r>
              <a:rPr lang="en-US" altLang="zh-TW" sz="226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(</a:t>
            </a:r>
            <a:r>
              <a:rPr lang="zh-TW" altLang="en-US" sz="226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圖說明</a:t>
            </a:r>
            <a:r>
              <a:rPr lang="en-US" altLang="zh-TW" sz="226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226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-7956" y="-82236"/>
            <a:ext cx="21383625" cy="769441"/>
          </a:xfrm>
          <a:prstGeom prst="rect">
            <a:avLst/>
          </a:prstGeom>
          <a:solidFill>
            <a:srgbClr val="0000FF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altLang="zh-TW" sz="44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44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１１１年度長庚大學電子系專題研究</a:t>
            </a:r>
            <a:r>
              <a:rPr lang="en-US" altLang="zh-TW" sz="44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44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一</a:t>
            </a:r>
            <a:r>
              <a:rPr lang="en-US" altLang="zh-TW" sz="44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44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成果展</a:t>
            </a:r>
            <a:endParaRPr lang="zh-TW" altLang="en-US" dirty="0"/>
          </a:p>
        </p:txBody>
      </p:sp>
      <p:sp>
        <p:nvSpPr>
          <p:cNvPr id="3" name="矩形 2"/>
          <p:cNvSpPr/>
          <p:nvPr/>
        </p:nvSpPr>
        <p:spPr>
          <a:xfrm>
            <a:off x="-15909" y="874649"/>
            <a:ext cx="2138362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專題名稱（請自填</a:t>
            </a:r>
            <a:r>
              <a:rPr lang="en-US" altLang="zh-TW" sz="4400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)</a:t>
            </a:r>
            <a:endParaRPr lang="zh-TW" altLang="en-US" dirty="0"/>
          </a:p>
        </p:txBody>
      </p:sp>
      <p:sp>
        <p:nvSpPr>
          <p:cNvPr id="11" name="矩形 10"/>
          <p:cNvSpPr/>
          <p:nvPr/>
        </p:nvSpPr>
        <p:spPr>
          <a:xfrm>
            <a:off x="-7957" y="14731792"/>
            <a:ext cx="21383625" cy="138499"/>
          </a:xfrm>
          <a:prstGeom prst="rect">
            <a:avLst/>
          </a:prstGeom>
          <a:solidFill>
            <a:srgbClr val="0000FF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endParaRPr lang="zh-TW" altLang="en-US" sz="300" dirty="0"/>
          </a:p>
        </p:txBody>
      </p:sp>
      <p:sp>
        <p:nvSpPr>
          <p:cNvPr id="12" name="矩形 11"/>
          <p:cNvSpPr/>
          <p:nvPr/>
        </p:nvSpPr>
        <p:spPr>
          <a:xfrm>
            <a:off x="0" y="14955208"/>
            <a:ext cx="21383625" cy="123111"/>
          </a:xfrm>
          <a:prstGeom prst="rect">
            <a:avLst/>
          </a:prstGeom>
          <a:solidFill>
            <a:srgbClr val="0000FF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endParaRPr lang="zh-TW" altLang="en-US" sz="200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C0ABD455-6E12-404A-AA8C-18E1BF60339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-1" r="29037"/>
          <a:stretch/>
        </p:blipFill>
        <p:spPr>
          <a:xfrm>
            <a:off x="14442657" y="9071843"/>
            <a:ext cx="6091744" cy="45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22253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373</Words>
  <Application>Microsoft Office PowerPoint</Application>
  <PresentationFormat>自訂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標楷體</vt:lpstr>
      <vt:lpstr>Arial</vt:lpstr>
      <vt:lpstr>Calibri</vt:lpstr>
      <vt:lpstr>Times New Roman</vt:lpstr>
      <vt:lpstr>Office 佈景主題</vt:lpstr>
      <vt:lpstr> 班級: (請填寫)    　　　 學號: (請填寫)　  　    學生姓名: (請填寫)          指導老師：(請填寫)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100年度國科會微電子學門「積體電路與系統設計」領域研究計畫成果集</dc:title>
  <dc:creator>Vivian Wang</dc:creator>
  <cp:lastModifiedBy>林琪峰</cp:lastModifiedBy>
  <cp:revision>42</cp:revision>
  <dcterms:created xsi:type="dcterms:W3CDTF">2012-06-14T01:38:06Z</dcterms:created>
  <dcterms:modified xsi:type="dcterms:W3CDTF">2023-05-09T10:20:06Z</dcterms:modified>
</cp:coreProperties>
</file>