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104063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 autoAdjust="0"/>
    <p:restoredTop sz="94660"/>
  </p:normalViewPr>
  <p:slideViewPr>
    <p:cSldViewPr>
      <p:cViewPr varScale="1">
        <p:scale>
          <a:sx n="121" d="100"/>
          <a:sy n="121" d="100"/>
        </p:scale>
        <p:origin x="395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1BFE-FDF8-40C1-8D85-D7C332B417D9}" type="datetimeFigureOut">
              <a:rPr lang="zh-TW" altLang="en-US" smtClean="0"/>
              <a:pPr/>
              <a:t>2025/12/11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2DC0C-74A0-40B0-9336-CA6BF34227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858000" cy="1071538"/>
          </a:xfrm>
          <a:prstGeom prst="rect">
            <a:avLst/>
          </a:prstGeom>
          <a:solidFill>
            <a:srgbClr val="FFCA2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0" y="8786842"/>
            <a:ext cx="6858000" cy="35715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1196752" y="179512"/>
            <a:ext cx="5127934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TW" altLang="en-US" sz="2600" b="1" dirty="0">
                <a:solidFill>
                  <a:srgbClr val="0D0D0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itchFamily="49" charset="0"/>
              </a:rPr>
              <a:t>  </a:t>
            </a:r>
            <a:r>
              <a:rPr kumimoji="0" lang="en-US" altLang="zh-TW" sz="2600" b="1" dirty="0">
                <a:solidFill>
                  <a:srgbClr val="0D0D0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itchFamily="49" charset="0"/>
              </a:rPr>
              <a:t>Chang Gung University</a:t>
            </a:r>
          </a:p>
          <a:p>
            <a:r>
              <a:rPr kumimoji="0" lang="en-US" altLang="zh-TW" b="1" dirty="0">
                <a:solidFill>
                  <a:srgbClr val="0D0D0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olas" pitchFamily="49" charset="0"/>
              </a:rPr>
              <a:t>Department of Electrical Engineering </a:t>
            </a:r>
            <a:endParaRPr kumimoji="0" lang="zh-TW" altLang="zh-TW" b="1" dirty="0">
              <a:solidFill>
                <a:srgbClr val="0D0D0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olas" pitchFamily="49" charset="0"/>
            </a:endParaRPr>
          </a:p>
          <a:p>
            <a:endParaRPr kumimoji="0" lang="zh-TW" altLang="en-US" dirty="0">
              <a:latin typeface="Calibri" pitchFamily="34" charset="0"/>
            </a:endParaRPr>
          </a:p>
        </p:txBody>
      </p:sp>
      <p:sp>
        <p:nvSpPr>
          <p:cNvPr id="11" name="標題 1"/>
          <p:cNvSpPr>
            <a:spLocks noGrp="1"/>
          </p:cNvSpPr>
          <p:nvPr>
            <p:ph type="ctrTitle"/>
          </p:nvPr>
        </p:nvSpPr>
        <p:spPr bwMode="auto">
          <a:xfrm>
            <a:off x="-132860" y="1354845"/>
            <a:ext cx="7123720" cy="62486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企業實習說明會</a:t>
            </a:r>
            <a:endParaRPr lang="zh-TW" altLang="en-US" sz="4000" b="1" dirty="0">
              <a:latin typeface="華康儷粗黑" panose="020B0709000000000000" pitchFamily="49" charset="-120"/>
              <a:ea typeface="華康儷粗黑" panose="020B0709000000000000" pitchFamily="49" charset="-120"/>
              <a:cs typeface="Arial Unicode MS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56156" y="2137658"/>
            <a:ext cx="625048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zh-TW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日期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114</a:t>
            </a:r>
            <a:r>
              <a:rPr lang="zh-TW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年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12</a:t>
            </a:r>
            <a:r>
              <a:rPr lang="zh-TW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月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19</a:t>
            </a:r>
            <a:r>
              <a:rPr lang="zh-TW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日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五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  <a:endParaRPr lang="zh-TW" altLang="zh-TW" sz="2400" b="1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zh-TW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地點</a:t>
            </a:r>
            <a:r>
              <a:rPr lang="zh-TW" altLang="en-US" sz="24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：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工學</a:t>
            </a:r>
            <a:r>
              <a:rPr lang="zh-TW" altLang="en-US" sz="2400" b="1" dirty="0">
                <a:ea typeface="華康儷粗黑" panose="020B0709000000000000" pitchFamily="49" charset="-120"/>
              </a:rPr>
              <a:t>大樓</a:t>
            </a:r>
            <a:r>
              <a:rPr lang="en-US" altLang="zh-TW" sz="2400" b="1" dirty="0">
                <a:ea typeface="華康儷粗黑" panose="020B0709000000000000" pitchFamily="49" charset="-120"/>
              </a:rPr>
              <a:t>E0101R</a:t>
            </a:r>
            <a:r>
              <a:rPr lang="zh-TW" altLang="en-US" sz="2400" b="1" dirty="0">
                <a:ea typeface="華康儷粗黑" panose="020B0709000000000000" pitchFamily="49" charset="-120"/>
              </a:rPr>
              <a:t>教室</a:t>
            </a:r>
            <a:endParaRPr lang="en-US" altLang="zh-TW" sz="2400" b="1" dirty="0">
              <a:ea typeface="華康儷粗黑" panose="020B0709000000000000" pitchFamily="49" charset="-12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zh-TW" altLang="en-US" sz="2400" b="1" dirty="0">
                <a:ea typeface="華康儷粗黑" panose="020B0709000000000000" pitchFamily="49" charset="-120"/>
              </a:rPr>
              <a:t>對象：電機系、電子系大學部學生</a:t>
            </a:r>
            <a:r>
              <a:rPr lang="zh-TW" altLang="zh-TW" sz="2400" b="1" dirty="0">
                <a:ea typeface="華康儷粗黑" panose="020B0709000000000000" pitchFamily="49" charset="-120"/>
              </a:rPr>
              <a:t> 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議程</a:t>
            </a:r>
            <a:r>
              <a:rPr lang="zh-TW" altLang="en-US" sz="2400" b="1" dirty="0">
                <a:ea typeface="華康儷粗黑" panose="020B0709000000000000" pitchFamily="49" charset="-120"/>
              </a:rPr>
              <a:t>：</a:t>
            </a:r>
            <a:endParaRPr lang="en-US" altLang="zh-TW" sz="2400" b="1" dirty="0">
              <a:ea typeface="華康儷粗黑" panose="020B0709000000000000" pitchFamily="49" charset="-12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    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10:00-10:10 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企業實習課程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(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大四下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)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簡介</a:t>
            </a:r>
            <a:endParaRPr lang="en-US" altLang="zh-TW" sz="2400" b="1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    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10:10-11:00 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威宏</a:t>
            </a:r>
            <a:r>
              <a:rPr lang="zh-TW" altLang="en-US" sz="2400" b="1" dirty="0">
                <a:ea typeface="華康儷粗黑" panose="020B0709000000000000" pitchFamily="49" charset="-120"/>
              </a:rPr>
              <a:t>科技產學實習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簡介</a:t>
            </a:r>
            <a:endParaRPr lang="en-US" altLang="zh-TW" sz="2400" b="1" dirty="0">
              <a:ea typeface="華康儷粗黑" panose="020B0709000000000000" pitchFamily="49" charset="-12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    </a:t>
            </a: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11:00-11:30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 京元電子</a:t>
            </a:r>
            <a:r>
              <a:rPr lang="zh-TW" altLang="en-US" sz="2400" b="1" dirty="0">
                <a:ea typeface="華康儷粗黑" panose="020B0709000000000000" pitchFamily="49" charset="-120"/>
              </a:rPr>
              <a:t>產學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實習簡介</a:t>
            </a:r>
            <a:endParaRPr lang="en-US" altLang="zh-TW" sz="2400" b="1" dirty="0">
              <a:ea typeface="華康儷粗黑" panose="020B0709000000000000" pitchFamily="49" charset="-12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         </a:t>
            </a:r>
            <a:endParaRPr lang="en-US" altLang="zh-TW" sz="2400" b="1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主 持 人</a:t>
            </a:r>
            <a:r>
              <a:rPr lang="zh-TW" altLang="en-US" sz="2400" b="1" dirty="0">
                <a:ea typeface="華康儷粗黑" panose="020B0709000000000000" pitchFamily="49" charset="-120"/>
              </a:rPr>
              <a:t>：詹曉龍 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教授</a:t>
            </a:r>
            <a:endParaRPr lang="en-US" altLang="zh-TW" sz="2400" b="1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altLang="zh-TW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              </a:t>
            </a:r>
            <a:r>
              <a:rPr lang="zh-TW" altLang="en-US" sz="2400" b="1" dirty="0">
                <a:latin typeface="華康儷粗黑" panose="020B0709000000000000" pitchFamily="49" charset="-120"/>
                <a:ea typeface="華康儷粗黑" panose="020B0709000000000000" pitchFamily="49" charset="-120"/>
              </a:rPr>
              <a:t>    高少谷 副院長</a:t>
            </a:r>
            <a:endParaRPr lang="en-US" altLang="zh-TW" sz="2400" b="1" dirty="0">
              <a:latin typeface="華康儷粗黑" panose="020B0709000000000000" pitchFamily="49" charset="-120"/>
              <a:ea typeface="華康儷粗黑" panose="020B0709000000000000" pitchFamily="49" charset="-120"/>
            </a:endParaRPr>
          </a:p>
        </p:txBody>
      </p:sp>
      <p:sp>
        <p:nvSpPr>
          <p:cNvPr id="17" name="副標題 2"/>
          <p:cNvSpPr txBox="1">
            <a:spLocks/>
          </p:cNvSpPr>
          <p:nvPr/>
        </p:nvSpPr>
        <p:spPr bwMode="auto">
          <a:xfrm>
            <a:off x="692696" y="7878668"/>
            <a:ext cx="5113337" cy="628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20000"/>
              </a:spcBef>
              <a:buClr>
                <a:srgbClr val="0070C0"/>
              </a:buClr>
              <a:buFont typeface="Calibri" panose="020F0502020204030204" pitchFamily="34" charset="0"/>
              <a:buNone/>
            </a:pPr>
            <a:r>
              <a:rPr kumimoji="0" lang="zh-TW" altLang="en-US" sz="3600" b="1" dirty="0">
                <a:solidFill>
                  <a:srgbClr val="C00000"/>
                </a:solidFill>
                <a:latin typeface="華康儷粗黑" panose="020B0709000000000000" pitchFamily="49" charset="-120"/>
                <a:ea typeface="華康儷粗黑" panose="020B0709000000000000" pitchFamily="49" charset="-120"/>
              </a:rPr>
              <a:t>歡迎同學蒞臨聽講</a:t>
            </a:r>
            <a:endParaRPr kumimoji="0"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A67EEE8-F811-4CC6-AACE-F74FC4521ACD}"/>
              </a:ext>
            </a:extLst>
          </p:cNvPr>
          <p:cNvSpPr txBox="1"/>
          <p:nvPr/>
        </p:nvSpPr>
        <p:spPr>
          <a:xfrm>
            <a:off x="4805035" y="6012160"/>
            <a:ext cx="16519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ea typeface="華康儷粗黑" panose="020B0709000000000000" pitchFamily="49" charset="-120"/>
              </a:rPr>
              <a:t>企業實習專區</a:t>
            </a:r>
            <a:endParaRPr lang="zh-TW" altLang="en-US" dirty="0"/>
          </a:p>
        </p:txBody>
      </p:sp>
      <p:sp>
        <p:nvSpPr>
          <p:cNvPr id="3" name="AutoShape 4" descr="生成的圖片">
            <a:extLst>
              <a:ext uri="{FF2B5EF4-FFF2-40B4-BE49-F238E27FC236}">
                <a16:creationId xmlns:a16="http://schemas.microsoft.com/office/drawing/2014/main" id="{0A56F4B4-9857-4F57-8CAD-42467E7A98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D9B05FD2-C998-465C-904A-49C26E19D7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502" y="6328405"/>
            <a:ext cx="1460750" cy="1460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89</Words>
  <Application>Microsoft Office PowerPoint</Application>
  <PresentationFormat>如螢幕大小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華康儷粗黑</vt:lpstr>
      <vt:lpstr>PMingLiU</vt:lpstr>
      <vt:lpstr>標楷體</vt:lpstr>
      <vt:lpstr>Arial</vt:lpstr>
      <vt:lpstr>Calibri</vt:lpstr>
      <vt:lpstr>Consolas</vt:lpstr>
      <vt:lpstr>Office 佈景主題</vt:lpstr>
      <vt:lpstr>企業實習說明會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ee2005</dc:creator>
  <cp:lastModifiedBy>嘉弘 游</cp:lastModifiedBy>
  <cp:revision>83</cp:revision>
  <cp:lastPrinted>2025-12-11T05:25:08Z</cp:lastPrinted>
  <dcterms:created xsi:type="dcterms:W3CDTF">2014-05-30T02:08:39Z</dcterms:created>
  <dcterms:modified xsi:type="dcterms:W3CDTF">2025-12-11T05:50:07Z</dcterms:modified>
</cp:coreProperties>
</file>