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1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105</c:v>
                </c:pt>
                <c:pt idx="1">
                  <c:v>150</c:v>
                </c:pt>
                <c:pt idx="2">
                  <c:v>110</c:v>
                </c:pt>
                <c:pt idx="3">
                  <c:v>140</c:v>
                </c:pt>
                <c:pt idx="4">
                  <c:v>10</c:v>
                </c:pt>
                <c:pt idx="5">
                  <c:v>100</c:v>
                </c:pt>
                <c:pt idx="6">
                  <c:v>30</c:v>
                </c:pt>
                <c:pt idx="7">
                  <c:v>120</c:v>
                </c:pt>
                <c:pt idx="8">
                  <c:v>75</c:v>
                </c:pt>
                <c:pt idx="9">
                  <c:v>270</c:v>
                </c:pt>
                <c:pt idx="10">
                  <c:v>80</c:v>
                </c:pt>
                <c:pt idx="1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50</c:v>
                </c:pt>
                <c:pt idx="1">
                  <c:v>80</c:v>
                </c:pt>
                <c:pt idx="2">
                  <c:v>10</c:v>
                </c:pt>
                <c:pt idx="3">
                  <c:v>80</c:v>
                </c:pt>
                <c:pt idx="4">
                  <c:v>0</c:v>
                </c:pt>
                <c:pt idx="5">
                  <c:v>30</c:v>
                </c:pt>
                <c:pt idx="6">
                  <c:v>50</c:v>
                </c:pt>
                <c:pt idx="7">
                  <c:v>25</c:v>
                </c:pt>
                <c:pt idx="8">
                  <c:v>30</c:v>
                </c:pt>
                <c:pt idx="9">
                  <c:v>170</c:v>
                </c:pt>
                <c:pt idx="10">
                  <c:v>0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50</c:v>
                </c:pt>
                <c:pt idx="1">
                  <c:v>40</c:v>
                </c:pt>
                <c:pt idx="2">
                  <c:v>10</c:v>
                </c:pt>
                <c:pt idx="3">
                  <c:v>200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220</c:v>
                </c:pt>
                <c:pt idx="1">
                  <c:v>110</c:v>
                </c:pt>
                <c:pt idx="2">
                  <c:v>230</c:v>
                </c:pt>
                <c:pt idx="3">
                  <c:v>360</c:v>
                </c:pt>
                <c:pt idx="4">
                  <c:v>30</c:v>
                </c:pt>
                <c:pt idx="5">
                  <c:v>40</c:v>
                </c:pt>
                <c:pt idx="6">
                  <c:v>160</c:v>
                </c:pt>
                <c:pt idx="7">
                  <c:v>360</c:v>
                </c:pt>
                <c:pt idx="8">
                  <c:v>140</c:v>
                </c:pt>
                <c:pt idx="9">
                  <c:v>190</c:v>
                </c:pt>
                <c:pt idx="10">
                  <c:v>285</c:v>
                </c:pt>
                <c:pt idx="1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20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5</c:v>
                </c:pt>
                <c:pt idx="1">
                  <c:v>14</c:v>
                </c:pt>
                <c:pt idx="2">
                  <c:v>10</c:v>
                </c:pt>
                <c:pt idx="3">
                  <c:v>15</c:v>
                </c:pt>
                <c:pt idx="4">
                  <c:v>4</c:v>
                </c:pt>
                <c:pt idx="5">
                  <c:v>10</c:v>
                </c:pt>
                <c:pt idx="6">
                  <c:v>8</c:v>
                </c:pt>
                <c:pt idx="7">
                  <c:v>13</c:v>
                </c:pt>
                <c:pt idx="8">
                  <c:v>5</c:v>
                </c:pt>
                <c:pt idx="9">
                  <c:v>12</c:v>
                </c:pt>
                <c:pt idx="10">
                  <c:v>11</c:v>
                </c:pt>
                <c:pt idx="1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5</c:v>
                </c:pt>
                <c:pt idx="8">
                  <c:v>7</c:v>
                </c:pt>
                <c:pt idx="9">
                  <c:v>1</c:v>
                </c:pt>
                <c:pt idx="10">
                  <c:v>2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10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5</c:v>
                </c:pt>
                <c:pt idx="1">
                  <c:v>8</c:v>
                </c:pt>
                <c:pt idx="2">
                  <c:v>8</c:v>
                </c:pt>
                <c:pt idx="3">
                  <c:v>6</c:v>
                </c:pt>
                <c:pt idx="4">
                  <c:v>7</c:v>
                </c:pt>
                <c:pt idx="5">
                  <c:v>2</c:v>
                </c:pt>
                <c:pt idx="6">
                  <c:v>7</c:v>
                </c:pt>
                <c:pt idx="7">
                  <c:v>5</c:v>
                </c:pt>
                <c:pt idx="8">
                  <c:v>3</c:v>
                </c:pt>
                <c:pt idx="9">
                  <c:v>9</c:v>
                </c:pt>
                <c:pt idx="10">
                  <c:v>9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8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23</c:v>
                </c:pt>
                <c:pt idx="1">
                  <c:v>19</c:v>
                </c:pt>
                <c:pt idx="2">
                  <c:v>15</c:v>
                </c:pt>
                <c:pt idx="3">
                  <c:v>8</c:v>
                </c:pt>
                <c:pt idx="4">
                  <c:v>13</c:v>
                </c:pt>
                <c:pt idx="5">
                  <c:v>22</c:v>
                </c:pt>
                <c:pt idx="6">
                  <c:v>22</c:v>
                </c:pt>
                <c:pt idx="7">
                  <c:v>14</c:v>
                </c:pt>
                <c:pt idx="8">
                  <c:v>12</c:v>
                </c:pt>
                <c:pt idx="9">
                  <c:v>16</c:v>
                </c:pt>
                <c:pt idx="10">
                  <c:v>8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2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49</c:v>
                </c:pt>
                <c:pt idx="1">
                  <c:v>2</c:v>
                </c:pt>
                <c:pt idx="2">
                  <c:v>6</c:v>
                </c:pt>
                <c:pt idx="3">
                  <c:v>3</c:v>
                </c:pt>
                <c:pt idx="4">
                  <c:v>6</c:v>
                </c:pt>
                <c:pt idx="5">
                  <c:v>32</c:v>
                </c:pt>
                <c:pt idx="6">
                  <c:v>28</c:v>
                </c:pt>
                <c:pt idx="7">
                  <c:v>28</c:v>
                </c:pt>
                <c:pt idx="8">
                  <c:v>20</c:v>
                </c:pt>
                <c:pt idx="9">
                  <c:v>7</c:v>
                </c:pt>
                <c:pt idx="10">
                  <c:v>5</c:v>
                </c:pt>
                <c:pt idx="1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9月</c:v>
                </c:pt>
                <c:pt idx="1">
                  <c:v>10月</c:v>
                </c:pt>
                <c:pt idx="2">
                  <c:v>11月</c:v>
                </c:pt>
                <c:pt idx="3">
                  <c:v>12月</c:v>
                </c:pt>
                <c:pt idx="4">
                  <c:v>1月</c:v>
                </c:pt>
                <c:pt idx="5">
                  <c:v>2月</c:v>
                </c:pt>
                <c:pt idx="6">
                  <c:v>3月</c:v>
                </c:pt>
                <c:pt idx="7">
                  <c:v>4月</c:v>
                </c:pt>
                <c:pt idx="8">
                  <c:v>5月</c:v>
                </c:pt>
                <c:pt idx="9">
                  <c:v>6月</c:v>
                </c:pt>
                <c:pt idx="10">
                  <c:v>7月</c:v>
                </c:pt>
                <c:pt idx="11">
                  <c:v>8月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2025/9/2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7743929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</a:t>
                      </a:r>
                      <a:r>
                        <a:rPr lang="en-US" altLang="zh-CN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114.8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375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(160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270BX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2484967905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8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958165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114.8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920049" y="4190098"/>
            <a:ext cx="7257412" cy="2556307"/>
            <a:chOff x="1731408" y="4047008"/>
            <a:chExt cx="6120961" cy="2556307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2919102832"/>
                </p:ext>
              </p:extLst>
            </p:nvPr>
          </p:nvGraphicFramePr>
          <p:xfrm>
            <a:off x="1731408" y="4197049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8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684289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1776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1344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2072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892978470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4564</TotalTime>
  <Words>1324</Words>
  <Application>Microsoft Office PowerPoint</Application>
  <PresentationFormat>如螢幕大小 (4:3)</PresentationFormat>
  <Paragraphs>454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等线</vt:lpstr>
      <vt:lpstr>微软雅黑</vt:lpstr>
      <vt:lpstr>宋体</vt:lpstr>
      <vt:lpstr>芫荽 0.94</vt:lpstr>
      <vt:lpstr>微软雅黑 Light</vt:lpstr>
      <vt:lpstr>微軟正黑體</vt:lpstr>
      <vt:lpstr>標楷體</vt:lpstr>
      <vt:lpstr>Arial</vt:lpstr>
      <vt:lpstr>Calibri</vt:lpstr>
      <vt:lpstr>Calibri Light</vt:lpstr>
      <vt:lpstr>主题5</vt:lpstr>
      <vt:lpstr>114年8月份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MK</cp:lastModifiedBy>
  <cp:revision>772</cp:revision>
  <cp:lastPrinted>2017-11-22T16:00:00Z</cp:lastPrinted>
  <dcterms:created xsi:type="dcterms:W3CDTF">2017-11-22T16:00:00Z</dcterms:created>
  <dcterms:modified xsi:type="dcterms:W3CDTF">2025-09-03T05:34:26Z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