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12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50</c:v>
                </c:pt>
                <c:pt idx="1">
                  <c:v>120</c:v>
                </c:pt>
                <c:pt idx="2">
                  <c:v>80</c:v>
                </c:pt>
                <c:pt idx="3">
                  <c:v>50</c:v>
                </c:pt>
                <c:pt idx="4">
                  <c:v>105</c:v>
                </c:pt>
                <c:pt idx="5">
                  <c:v>150</c:v>
                </c:pt>
                <c:pt idx="6">
                  <c:v>110</c:v>
                </c:pt>
                <c:pt idx="7">
                  <c:v>140</c:v>
                </c:pt>
                <c:pt idx="8">
                  <c:v>10</c:v>
                </c:pt>
                <c:pt idx="9">
                  <c:v>100</c:v>
                </c:pt>
                <c:pt idx="10">
                  <c:v>30</c:v>
                </c:pt>
                <c:pt idx="11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20</c:v>
                </c:pt>
                <c:pt idx="1">
                  <c:v>70</c:v>
                </c:pt>
                <c:pt idx="2">
                  <c:v>20</c:v>
                </c:pt>
                <c:pt idx="3">
                  <c:v>10</c:v>
                </c:pt>
                <c:pt idx="4">
                  <c:v>50</c:v>
                </c:pt>
                <c:pt idx="5">
                  <c:v>80</c:v>
                </c:pt>
                <c:pt idx="6">
                  <c:v>10</c:v>
                </c:pt>
                <c:pt idx="7">
                  <c:v>80</c:v>
                </c:pt>
                <c:pt idx="8">
                  <c:v>0</c:v>
                </c:pt>
                <c:pt idx="9">
                  <c:v>30</c:v>
                </c:pt>
                <c:pt idx="10">
                  <c:v>50</c:v>
                </c:pt>
                <c:pt idx="1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  <c:pt idx="5">
                  <c:v>40</c:v>
                </c:pt>
                <c:pt idx="6">
                  <c:v>10</c:v>
                </c:pt>
                <c:pt idx="7">
                  <c:v>200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170</c:v>
                </c:pt>
                <c:pt idx="1">
                  <c:v>130</c:v>
                </c:pt>
                <c:pt idx="2">
                  <c:v>95</c:v>
                </c:pt>
                <c:pt idx="3">
                  <c:v>285</c:v>
                </c:pt>
                <c:pt idx="4">
                  <c:v>220</c:v>
                </c:pt>
                <c:pt idx="5">
                  <c:v>110</c:v>
                </c:pt>
                <c:pt idx="6">
                  <c:v>230</c:v>
                </c:pt>
                <c:pt idx="7">
                  <c:v>360</c:v>
                </c:pt>
                <c:pt idx="8">
                  <c:v>30</c:v>
                </c:pt>
                <c:pt idx="9">
                  <c:v>40</c:v>
                </c:pt>
                <c:pt idx="10">
                  <c:v>160</c:v>
                </c:pt>
                <c:pt idx="11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6</c:v>
                </c:pt>
                <c:pt idx="1">
                  <c:v>13</c:v>
                </c:pt>
                <c:pt idx="2">
                  <c:v>6</c:v>
                </c:pt>
                <c:pt idx="3">
                  <c:v>19</c:v>
                </c:pt>
                <c:pt idx="4">
                  <c:v>5</c:v>
                </c:pt>
                <c:pt idx="5">
                  <c:v>14</c:v>
                </c:pt>
                <c:pt idx="6">
                  <c:v>10</c:v>
                </c:pt>
                <c:pt idx="7">
                  <c:v>15</c:v>
                </c:pt>
                <c:pt idx="8">
                  <c:v>4</c:v>
                </c:pt>
                <c:pt idx="9">
                  <c:v>10</c:v>
                </c:pt>
                <c:pt idx="10">
                  <c:v>11</c:v>
                </c:pt>
                <c:pt idx="1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5</c:v>
                </c:pt>
                <c:pt idx="1">
                  <c:v>2</c:v>
                </c:pt>
                <c:pt idx="2">
                  <c:v>0</c:v>
                </c:pt>
                <c:pt idx="3">
                  <c:v>4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4</c:v>
                </c:pt>
                <c:pt idx="8">
                  <c:v>0</c:v>
                </c:pt>
                <c:pt idx="9">
                  <c:v>0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10</c:v>
                </c:pt>
                <c:pt idx="8">
                  <c:v>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7</c:v>
                </c:pt>
                <c:pt idx="1">
                  <c:v>3</c:v>
                </c:pt>
                <c:pt idx="2">
                  <c:v>0</c:v>
                </c:pt>
                <c:pt idx="3">
                  <c:v>5</c:v>
                </c:pt>
                <c:pt idx="4">
                  <c:v>5</c:v>
                </c:pt>
                <c:pt idx="5">
                  <c:v>8</c:v>
                </c:pt>
                <c:pt idx="6">
                  <c:v>8</c:v>
                </c:pt>
                <c:pt idx="7">
                  <c:v>6</c:v>
                </c:pt>
                <c:pt idx="8">
                  <c:v>7</c:v>
                </c:pt>
                <c:pt idx="9">
                  <c:v>2</c:v>
                </c:pt>
                <c:pt idx="10">
                  <c:v>7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4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13</c:v>
                </c:pt>
                <c:pt idx="1">
                  <c:v>20</c:v>
                </c:pt>
                <c:pt idx="2">
                  <c:v>8</c:v>
                </c:pt>
                <c:pt idx="3">
                  <c:v>38</c:v>
                </c:pt>
                <c:pt idx="4">
                  <c:v>23</c:v>
                </c:pt>
                <c:pt idx="5">
                  <c:v>19</c:v>
                </c:pt>
                <c:pt idx="6">
                  <c:v>15</c:v>
                </c:pt>
                <c:pt idx="7">
                  <c:v>8</c:v>
                </c:pt>
                <c:pt idx="8">
                  <c:v>13</c:v>
                </c:pt>
                <c:pt idx="9">
                  <c:v>22</c:v>
                </c:pt>
                <c:pt idx="10">
                  <c:v>22</c:v>
                </c:pt>
                <c:pt idx="1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0</c:v>
                </c:pt>
                <c:pt idx="1">
                  <c:v>18</c:v>
                </c:pt>
                <c:pt idx="2">
                  <c:v>0</c:v>
                </c:pt>
                <c:pt idx="3">
                  <c:v>10</c:v>
                </c:pt>
                <c:pt idx="4">
                  <c:v>2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4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41</c:v>
                </c:pt>
                <c:pt idx="1">
                  <c:v>17</c:v>
                </c:pt>
                <c:pt idx="2">
                  <c:v>33</c:v>
                </c:pt>
                <c:pt idx="3">
                  <c:v>32</c:v>
                </c:pt>
                <c:pt idx="4">
                  <c:v>49</c:v>
                </c:pt>
                <c:pt idx="5">
                  <c:v>2</c:v>
                </c:pt>
                <c:pt idx="6">
                  <c:v>6</c:v>
                </c:pt>
                <c:pt idx="7">
                  <c:v>3</c:v>
                </c:pt>
                <c:pt idx="8">
                  <c:v>6</c:v>
                </c:pt>
                <c:pt idx="9">
                  <c:v>32</c:v>
                </c:pt>
                <c:pt idx="10">
                  <c:v>29</c:v>
                </c:pt>
                <c:pt idx="1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5月</c:v>
                </c:pt>
                <c:pt idx="1">
                  <c:v>6月</c:v>
                </c:pt>
                <c:pt idx="2">
                  <c:v>7月</c:v>
                </c:pt>
                <c:pt idx="3">
                  <c:v>8月</c:v>
                </c:pt>
                <c:pt idx="4">
                  <c:v>9月</c:v>
                </c:pt>
                <c:pt idx="5">
                  <c:v>10月</c:v>
                </c:pt>
                <c:pt idx="6">
                  <c:v>11月</c:v>
                </c:pt>
                <c:pt idx="7">
                  <c:v>12月</c:v>
                </c:pt>
                <c:pt idx="8">
                  <c:v>1月</c:v>
                </c:pt>
                <c:pt idx="9">
                  <c:v>2月</c:v>
                </c:pt>
                <c:pt idx="10">
                  <c:v>3月</c:v>
                </c:pt>
                <c:pt idx="11">
                  <c:v>4月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5487533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375849037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285183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2664277847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3541985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905402398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3242</TotalTime>
  <Words>1322</Words>
  <Application>Microsoft Office PowerPoint</Application>
  <PresentationFormat>如螢幕大小 (4:3)</PresentationFormat>
  <Paragraphs>455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等线</vt:lpstr>
      <vt:lpstr>微软雅黑</vt:lpstr>
      <vt:lpstr>宋体</vt:lpstr>
      <vt:lpstr>芫荽 0.94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114年4月份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MK</cp:lastModifiedBy>
  <cp:revision>762</cp:revision>
  <cp:lastPrinted>2017-11-22T16:00:00Z</cp:lastPrinted>
  <dcterms:created xsi:type="dcterms:W3CDTF">2017-11-22T16:00:00Z</dcterms:created>
  <dcterms:modified xsi:type="dcterms:W3CDTF">2025-06-02T02:11:10Z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