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rts/chart2.xml" ContentType="application/vnd.openxmlformats-officedocument.drawingml.char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64" r:id="rId4"/>
    <p:sldId id="265" r:id="rId5"/>
  </p:sldIdLst>
  <p:sldSz cx="9144000" cy="6858000" type="screen4x3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A684"/>
    <a:srgbClr val="E6E6E6"/>
    <a:srgbClr val="BEADFA"/>
    <a:srgbClr val="F3AA60"/>
    <a:srgbClr val="A6CF98"/>
    <a:srgbClr val="FA7070"/>
    <a:srgbClr val="4F709C"/>
    <a:srgbClr val="EC8F5E"/>
    <a:srgbClr val="FF66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42" y="1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18004171367546"/>
          <c:y val="0.114208546680028"/>
          <c:w val="0.73603233101315835"/>
          <c:h val="0.714846389115154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rgbClr val="FA707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2月</c:v>
                </c:pt>
                <c:pt idx="1">
                  <c:v>3月</c:v>
                </c:pt>
                <c:pt idx="2">
                  <c:v>4月</c:v>
                </c:pt>
                <c:pt idx="3">
                  <c:v>5月</c:v>
                </c:pt>
                <c:pt idx="4">
                  <c:v>6月</c:v>
                </c:pt>
                <c:pt idx="5">
                  <c:v>7月</c:v>
                </c:pt>
                <c:pt idx="6">
                  <c:v>8月</c:v>
                </c:pt>
                <c:pt idx="7">
                  <c:v>9月</c:v>
                </c:pt>
                <c:pt idx="8">
                  <c:v>10月</c:v>
                </c:pt>
                <c:pt idx="9">
                  <c:v>11月</c:v>
                </c:pt>
                <c:pt idx="10">
                  <c:v>12月</c:v>
                </c:pt>
                <c:pt idx="11">
                  <c:v>1月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140</c:v>
                </c:pt>
                <c:pt idx="1">
                  <c:v>180</c:v>
                </c:pt>
                <c:pt idx="2">
                  <c:v>140</c:v>
                </c:pt>
                <c:pt idx="3">
                  <c:v>50</c:v>
                </c:pt>
                <c:pt idx="4">
                  <c:v>120</c:v>
                </c:pt>
                <c:pt idx="5">
                  <c:v>80</c:v>
                </c:pt>
                <c:pt idx="6">
                  <c:v>50</c:v>
                </c:pt>
                <c:pt idx="7">
                  <c:v>105</c:v>
                </c:pt>
                <c:pt idx="8">
                  <c:v>150</c:v>
                </c:pt>
                <c:pt idx="9">
                  <c:v>110</c:v>
                </c:pt>
                <c:pt idx="10">
                  <c:v>140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32-4B02-8F1D-E4B4BA708927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A6CF98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2月</c:v>
                </c:pt>
                <c:pt idx="1">
                  <c:v>3月</c:v>
                </c:pt>
                <c:pt idx="2">
                  <c:v>4月</c:v>
                </c:pt>
                <c:pt idx="3">
                  <c:v>5月</c:v>
                </c:pt>
                <c:pt idx="4">
                  <c:v>6月</c:v>
                </c:pt>
                <c:pt idx="5">
                  <c:v>7月</c:v>
                </c:pt>
                <c:pt idx="6">
                  <c:v>8月</c:v>
                </c:pt>
                <c:pt idx="7">
                  <c:v>9月</c:v>
                </c:pt>
                <c:pt idx="8">
                  <c:v>10月</c:v>
                </c:pt>
                <c:pt idx="9">
                  <c:v>11月</c:v>
                </c:pt>
                <c:pt idx="10">
                  <c:v>12月</c:v>
                </c:pt>
                <c:pt idx="11">
                  <c:v>1月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10</c:v>
                </c:pt>
                <c:pt idx="1">
                  <c:v>95</c:v>
                </c:pt>
                <c:pt idx="2">
                  <c:v>10</c:v>
                </c:pt>
                <c:pt idx="3">
                  <c:v>20</c:v>
                </c:pt>
                <c:pt idx="4">
                  <c:v>70</c:v>
                </c:pt>
                <c:pt idx="5">
                  <c:v>20</c:v>
                </c:pt>
                <c:pt idx="6">
                  <c:v>10</c:v>
                </c:pt>
                <c:pt idx="7">
                  <c:v>50</c:v>
                </c:pt>
                <c:pt idx="8">
                  <c:v>80</c:v>
                </c:pt>
                <c:pt idx="9">
                  <c:v>10</c:v>
                </c:pt>
                <c:pt idx="10">
                  <c:v>80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32-4B02-8F1D-E4B4BA708927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F3AA6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2月</c:v>
                </c:pt>
                <c:pt idx="1">
                  <c:v>3月</c:v>
                </c:pt>
                <c:pt idx="2">
                  <c:v>4月</c:v>
                </c:pt>
                <c:pt idx="3">
                  <c:v>5月</c:v>
                </c:pt>
                <c:pt idx="4">
                  <c:v>6月</c:v>
                </c:pt>
                <c:pt idx="5">
                  <c:v>7月</c:v>
                </c:pt>
                <c:pt idx="6">
                  <c:v>8月</c:v>
                </c:pt>
                <c:pt idx="7">
                  <c:v>9月</c:v>
                </c:pt>
                <c:pt idx="8">
                  <c:v>10月</c:v>
                </c:pt>
                <c:pt idx="9">
                  <c:v>11月</c:v>
                </c:pt>
                <c:pt idx="10">
                  <c:v>12月</c:v>
                </c:pt>
                <c:pt idx="11">
                  <c:v>1月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40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50</c:v>
                </c:pt>
                <c:pt idx="8">
                  <c:v>40</c:v>
                </c:pt>
                <c:pt idx="9">
                  <c:v>10</c:v>
                </c:pt>
                <c:pt idx="10">
                  <c:v>200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32-4B02-8F1D-E4B4BA708927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rgbClr val="BEADFA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2月</c:v>
                </c:pt>
                <c:pt idx="1">
                  <c:v>3月</c:v>
                </c:pt>
                <c:pt idx="2">
                  <c:v>4月</c:v>
                </c:pt>
                <c:pt idx="3">
                  <c:v>5月</c:v>
                </c:pt>
                <c:pt idx="4">
                  <c:v>6月</c:v>
                </c:pt>
                <c:pt idx="5">
                  <c:v>7月</c:v>
                </c:pt>
                <c:pt idx="6">
                  <c:v>8月</c:v>
                </c:pt>
                <c:pt idx="7">
                  <c:v>9月</c:v>
                </c:pt>
                <c:pt idx="8">
                  <c:v>10月</c:v>
                </c:pt>
                <c:pt idx="9">
                  <c:v>11月</c:v>
                </c:pt>
                <c:pt idx="10">
                  <c:v>12月</c:v>
                </c:pt>
                <c:pt idx="11">
                  <c:v>1月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80</c:v>
                </c:pt>
                <c:pt idx="1">
                  <c:v>205</c:v>
                </c:pt>
                <c:pt idx="2">
                  <c:v>110</c:v>
                </c:pt>
                <c:pt idx="3">
                  <c:v>170</c:v>
                </c:pt>
                <c:pt idx="4">
                  <c:v>130</c:v>
                </c:pt>
                <c:pt idx="5">
                  <c:v>95</c:v>
                </c:pt>
                <c:pt idx="6">
                  <c:v>285</c:v>
                </c:pt>
                <c:pt idx="7">
                  <c:v>220</c:v>
                </c:pt>
                <c:pt idx="8">
                  <c:v>110</c:v>
                </c:pt>
                <c:pt idx="9">
                  <c:v>230</c:v>
                </c:pt>
                <c:pt idx="10">
                  <c:v>360</c:v>
                </c:pt>
                <c:pt idx="1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32-4B02-8F1D-E4B4BA708927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94A684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2月</c:v>
                </c:pt>
                <c:pt idx="1">
                  <c:v>3月</c:v>
                </c:pt>
                <c:pt idx="2">
                  <c:v>4月</c:v>
                </c:pt>
                <c:pt idx="3">
                  <c:v>5月</c:v>
                </c:pt>
                <c:pt idx="4">
                  <c:v>6月</c:v>
                </c:pt>
                <c:pt idx="5">
                  <c:v>7月</c:v>
                </c:pt>
                <c:pt idx="6">
                  <c:v>8月</c:v>
                </c:pt>
                <c:pt idx="7">
                  <c:v>9月</c:v>
                </c:pt>
                <c:pt idx="8">
                  <c:v>10月</c:v>
                </c:pt>
                <c:pt idx="9">
                  <c:v>11月</c:v>
                </c:pt>
                <c:pt idx="10">
                  <c:v>12月</c:v>
                </c:pt>
                <c:pt idx="11">
                  <c:v>1月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8D-42CB-ADD0-387DF30449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142144"/>
        <c:axId val="39143680"/>
      </c:barChart>
      <c:catAx>
        <c:axId val="39142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9143680"/>
        <c:crosses val="autoZero"/>
        <c:auto val="1"/>
        <c:lblAlgn val="ctr"/>
        <c:lblOffset val="100"/>
        <c:noMultiLvlLbl val="0"/>
      </c:catAx>
      <c:valAx>
        <c:axId val="39143680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Calibri Light" panose="020F0302020204030204" pitchFamily="34" charset="0"/>
                    <a:ea typeface="微軟正黑體" panose="020B0604030504040204" pitchFamily="34" charset="-120"/>
                    <a:cs typeface="+mn-cs"/>
                  </a:defRPr>
                </a:pPr>
                <a:r>
                  <a:rPr lang="zh-TW"/>
                  <a:t>數量（</a:t>
                </a:r>
                <a:r>
                  <a:rPr lang="en-US"/>
                  <a:t>BX</a:t>
                </a:r>
                <a:r>
                  <a:rPr lang="zh-TW"/>
                  <a:t>）</a:t>
                </a:r>
              </a:p>
            </c:rich>
          </c:tx>
          <c:layout>
            <c:manualLayout>
              <c:xMode val="edge"/>
              <c:yMode val="edge"/>
              <c:x val="6.5861265119441948E-3"/>
              <c:y val="0.2464596293514441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Calibri Light" panose="020F0302020204030204" pitchFamily="34" charset="0"/>
                  <a:ea typeface="微軟正黑體" panose="020B0604030504040204" pitchFamily="34" charset="-120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9142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8622441324355935"/>
          <c:y val="0.17834382335580051"/>
          <c:w val="0.13775586756440647"/>
          <c:h val="0.55852291446456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Calibri Light" panose="020F0302020204030204" pitchFamily="34" charset="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200" baseline="0">
          <a:latin typeface="Calibri Light" panose="020F0302020204030204" pitchFamily="34" charset="0"/>
          <a:ea typeface="微軟正黑體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684796726364297E-2"/>
          <c:y val="3.1667321900405027E-2"/>
          <c:w val="0.76066488802087528"/>
          <c:h val="0.844267425130887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2月</c:v>
                </c:pt>
                <c:pt idx="1">
                  <c:v>3月</c:v>
                </c:pt>
                <c:pt idx="2">
                  <c:v>4月</c:v>
                </c:pt>
                <c:pt idx="3">
                  <c:v>5月</c:v>
                </c:pt>
                <c:pt idx="4">
                  <c:v>6月</c:v>
                </c:pt>
                <c:pt idx="5">
                  <c:v>7月</c:v>
                </c:pt>
                <c:pt idx="6">
                  <c:v>8月</c:v>
                </c:pt>
                <c:pt idx="7">
                  <c:v>9月</c:v>
                </c:pt>
                <c:pt idx="8">
                  <c:v>10月</c:v>
                </c:pt>
                <c:pt idx="9">
                  <c:v>11月</c:v>
                </c:pt>
                <c:pt idx="10">
                  <c:v>12月</c:v>
                </c:pt>
                <c:pt idx="11">
                  <c:v>11月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11</c:v>
                </c:pt>
                <c:pt idx="1">
                  <c:v>10</c:v>
                </c:pt>
                <c:pt idx="2">
                  <c:v>6</c:v>
                </c:pt>
                <c:pt idx="3">
                  <c:v>13</c:v>
                </c:pt>
                <c:pt idx="4">
                  <c:v>6</c:v>
                </c:pt>
                <c:pt idx="5">
                  <c:v>19</c:v>
                </c:pt>
                <c:pt idx="6">
                  <c:v>5</c:v>
                </c:pt>
                <c:pt idx="7">
                  <c:v>14</c:v>
                </c:pt>
                <c:pt idx="8">
                  <c:v>10</c:v>
                </c:pt>
                <c:pt idx="9">
                  <c:v>15</c:v>
                </c:pt>
                <c:pt idx="10">
                  <c:v>15</c:v>
                </c:pt>
                <c:pt idx="1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57-4B9B-B95D-48FC5735B283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2月</c:v>
                </c:pt>
                <c:pt idx="1">
                  <c:v>3月</c:v>
                </c:pt>
                <c:pt idx="2">
                  <c:v>4月</c:v>
                </c:pt>
                <c:pt idx="3">
                  <c:v>5月</c:v>
                </c:pt>
                <c:pt idx="4">
                  <c:v>6月</c:v>
                </c:pt>
                <c:pt idx="5">
                  <c:v>7月</c:v>
                </c:pt>
                <c:pt idx="6">
                  <c:v>8月</c:v>
                </c:pt>
                <c:pt idx="7">
                  <c:v>9月</c:v>
                </c:pt>
                <c:pt idx="8">
                  <c:v>10月</c:v>
                </c:pt>
                <c:pt idx="9">
                  <c:v>11月</c:v>
                </c:pt>
                <c:pt idx="10">
                  <c:v>12月</c:v>
                </c:pt>
                <c:pt idx="11">
                  <c:v>11月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2</c:v>
                </c:pt>
                <c:pt idx="4">
                  <c:v>0</c:v>
                </c:pt>
                <c:pt idx="5">
                  <c:v>4</c:v>
                </c:pt>
                <c:pt idx="6">
                  <c:v>1</c:v>
                </c:pt>
                <c:pt idx="7">
                  <c:v>2</c:v>
                </c:pt>
                <c:pt idx="8">
                  <c:v>1</c:v>
                </c:pt>
                <c:pt idx="9">
                  <c:v>4</c:v>
                </c:pt>
                <c:pt idx="10">
                  <c:v>4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57-4B9B-B95D-48FC5735B283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2月</c:v>
                </c:pt>
                <c:pt idx="1">
                  <c:v>3月</c:v>
                </c:pt>
                <c:pt idx="2">
                  <c:v>4月</c:v>
                </c:pt>
                <c:pt idx="3">
                  <c:v>5月</c:v>
                </c:pt>
                <c:pt idx="4">
                  <c:v>6月</c:v>
                </c:pt>
                <c:pt idx="5">
                  <c:v>7月</c:v>
                </c:pt>
                <c:pt idx="6">
                  <c:v>8月</c:v>
                </c:pt>
                <c:pt idx="7">
                  <c:v>9月</c:v>
                </c:pt>
                <c:pt idx="8">
                  <c:v>10月</c:v>
                </c:pt>
                <c:pt idx="9">
                  <c:v>11月</c:v>
                </c:pt>
                <c:pt idx="10">
                  <c:v>12月</c:v>
                </c:pt>
                <c:pt idx="11">
                  <c:v>11月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  <c:pt idx="7">
                  <c:v>1</c:v>
                </c:pt>
                <c:pt idx="8">
                  <c:v>0</c:v>
                </c:pt>
                <c:pt idx="9">
                  <c:v>10</c:v>
                </c:pt>
                <c:pt idx="10">
                  <c:v>10</c:v>
                </c:pt>
                <c:pt idx="1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57-4B9B-B95D-48FC5735B283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2月</c:v>
                </c:pt>
                <c:pt idx="1">
                  <c:v>3月</c:v>
                </c:pt>
                <c:pt idx="2">
                  <c:v>4月</c:v>
                </c:pt>
                <c:pt idx="3">
                  <c:v>5月</c:v>
                </c:pt>
                <c:pt idx="4">
                  <c:v>6月</c:v>
                </c:pt>
                <c:pt idx="5">
                  <c:v>7月</c:v>
                </c:pt>
                <c:pt idx="6">
                  <c:v>8月</c:v>
                </c:pt>
                <c:pt idx="7">
                  <c:v>9月</c:v>
                </c:pt>
                <c:pt idx="8">
                  <c:v>10月</c:v>
                </c:pt>
                <c:pt idx="9">
                  <c:v>11月</c:v>
                </c:pt>
                <c:pt idx="10">
                  <c:v>12月</c:v>
                </c:pt>
                <c:pt idx="11">
                  <c:v>11月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5</c:v>
                </c:pt>
                <c:pt idx="1">
                  <c:v>3</c:v>
                </c:pt>
                <c:pt idx="2">
                  <c:v>7</c:v>
                </c:pt>
                <c:pt idx="3">
                  <c:v>3</c:v>
                </c:pt>
                <c:pt idx="4">
                  <c:v>0</c:v>
                </c:pt>
                <c:pt idx="5">
                  <c:v>5</c:v>
                </c:pt>
                <c:pt idx="6">
                  <c:v>5</c:v>
                </c:pt>
                <c:pt idx="7">
                  <c:v>8</c:v>
                </c:pt>
                <c:pt idx="8">
                  <c:v>8</c:v>
                </c:pt>
                <c:pt idx="9">
                  <c:v>6</c:v>
                </c:pt>
                <c:pt idx="10">
                  <c:v>6</c:v>
                </c:pt>
                <c:pt idx="1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57-4B9B-B95D-48FC5735B283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4F709C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2月</c:v>
                </c:pt>
                <c:pt idx="1">
                  <c:v>3月</c:v>
                </c:pt>
                <c:pt idx="2">
                  <c:v>4月</c:v>
                </c:pt>
                <c:pt idx="3">
                  <c:v>5月</c:v>
                </c:pt>
                <c:pt idx="4">
                  <c:v>6月</c:v>
                </c:pt>
                <c:pt idx="5">
                  <c:v>7月</c:v>
                </c:pt>
                <c:pt idx="6">
                  <c:v>8月</c:v>
                </c:pt>
                <c:pt idx="7">
                  <c:v>9月</c:v>
                </c:pt>
                <c:pt idx="8">
                  <c:v>10月</c:v>
                </c:pt>
                <c:pt idx="9">
                  <c:v>11月</c:v>
                </c:pt>
                <c:pt idx="10">
                  <c:v>12月</c:v>
                </c:pt>
                <c:pt idx="11">
                  <c:v>11月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81-44C2-A6B6-4F2DEF615F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399360"/>
        <c:axId val="34997760"/>
      </c:barChart>
      <c:catAx>
        <c:axId val="78399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4997760"/>
        <c:crosses val="autoZero"/>
        <c:auto val="1"/>
        <c:lblAlgn val="ctr"/>
        <c:lblOffset val="100"/>
        <c:noMultiLvlLbl val="0"/>
      </c:catAx>
      <c:valAx>
        <c:axId val="3499776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zh-TW"/>
                  <a:t>數量（</a:t>
                </a:r>
                <a:r>
                  <a:rPr lang="en-US"/>
                  <a:t>BX</a:t>
                </a:r>
                <a:r>
                  <a:rPr lang="zh-TW"/>
                  <a:t>）</a:t>
                </a:r>
              </a:p>
            </c:rich>
          </c:tx>
          <c:layout>
            <c:manualLayout>
              <c:xMode val="edge"/>
              <c:yMode val="edge"/>
              <c:x val="9.0775701212348747E-4"/>
              <c:y val="0.2994228402013742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783993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8042721014047431"/>
          <c:y val="0.20225236943879021"/>
          <c:w val="0.11756945864448649"/>
          <c:h val="0.5410769216703390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 baseline="0">
          <a:latin typeface="Calibri" panose="020F0502020204030204" pitchFamily="34" charset="0"/>
          <a:ea typeface="微軟正黑體" panose="020B0604030504040204" pitchFamily="34" charset="-120"/>
        </a:defRPr>
      </a:pPr>
      <a:endParaRPr lang="zh-TW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j-cs"/>
              </a:defRPr>
            </a:pPr>
            <a:r>
              <a:rPr lang="en-US" sz="1600" dirty="0"/>
              <a:t>11</a:t>
            </a:r>
            <a:r>
              <a:rPr lang="en-US" altLang="zh-TW" sz="1600" dirty="0"/>
              <a:t>4</a:t>
            </a:r>
            <a:r>
              <a:rPr lang="zh-TW" sz="1600" dirty="0"/>
              <a:t>年</a:t>
            </a:r>
            <a:r>
              <a:rPr lang="en-US" altLang="zh-TW" sz="1600" dirty="0"/>
              <a:t>1</a:t>
            </a:r>
            <a:r>
              <a:rPr lang="zh-TW" sz="1600" dirty="0"/>
              <a:t>月份領用單位</a:t>
            </a:r>
          </a:p>
        </c:rich>
      </c:tx>
      <c:layout>
        <c:manualLayout>
          <c:xMode val="edge"/>
          <c:yMode val="edge"/>
          <c:x val="0.361764034503030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軟正黑體" panose="020B0604030504040204" pitchFamily="34" charset="-120"/>
              <a:cs typeface="+mj-cs"/>
            </a:defRPr>
          </a:pPr>
          <a:endParaRPr lang="zh-TW"/>
        </a:p>
      </c:txPr>
    </c:title>
    <c:autoTitleDeleted val="0"/>
    <c:plotArea>
      <c:layout>
        <c:manualLayout>
          <c:layoutTarget val="inner"/>
          <c:xMode val="edge"/>
          <c:yMode val="edge"/>
          <c:x val="8.8266623775512573E-2"/>
          <c:y val="0.13985167438776339"/>
          <c:w val="0.76948331845487894"/>
          <c:h val="0.698009266992063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rgbClr val="FA707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2月</c:v>
                </c:pt>
                <c:pt idx="1">
                  <c:v>3月</c:v>
                </c:pt>
                <c:pt idx="2">
                  <c:v>4月</c:v>
                </c:pt>
                <c:pt idx="3">
                  <c:v>5月</c:v>
                </c:pt>
                <c:pt idx="4">
                  <c:v>6月</c:v>
                </c:pt>
                <c:pt idx="5">
                  <c:v>7月</c:v>
                </c:pt>
                <c:pt idx="6">
                  <c:v>8月</c:v>
                </c:pt>
                <c:pt idx="7">
                  <c:v>9月</c:v>
                </c:pt>
                <c:pt idx="8">
                  <c:v>10月</c:v>
                </c:pt>
                <c:pt idx="9">
                  <c:v>11月</c:v>
                </c:pt>
                <c:pt idx="10">
                  <c:v>12月</c:v>
                </c:pt>
                <c:pt idx="11">
                  <c:v>11月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14</c:v>
                </c:pt>
                <c:pt idx="1">
                  <c:v>27</c:v>
                </c:pt>
                <c:pt idx="2">
                  <c:v>17</c:v>
                </c:pt>
                <c:pt idx="3">
                  <c:v>13</c:v>
                </c:pt>
                <c:pt idx="4">
                  <c:v>20</c:v>
                </c:pt>
                <c:pt idx="5">
                  <c:v>8</c:v>
                </c:pt>
                <c:pt idx="6">
                  <c:v>38</c:v>
                </c:pt>
                <c:pt idx="7">
                  <c:v>23</c:v>
                </c:pt>
                <c:pt idx="8">
                  <c:v>19</c:v>
                </c:pt>
                <c:pt idx="9">
                  <c:v>15</c:v>
                </c:pt>
                <c:pt idx="10">
                  <c:v>8</c:v>
                </c:pt>
                <c:pt idx="1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3B-4BAB-9ACF-7ED413AA9F22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A6CF98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2月</c:v>
                </c:pt>
                <c:pt idx="1">
                  <c:v>3月</c:v>
                </c:pt>
                <c:pt idx="2">
                  <c:v>4月</c:v>
                </c:pt>
                <c:pt idx="3">
                  <c:v>5月</c:v>
                </c:pt>
                <c:pt idx="4">
                  <c:v>6月</c:v>
                </c:pt>
                <c:pt idx="5">
                  <c:v>7月</c:v>
                </c:pt>
                <c:pt idx="6">
                  <c:v>8月</c:v>
                </c:pt>
                <c:pt idx="7">
                  <c:v>9月</c:v>
                </c:pt>
                <c:pt idx="8">
                  <c:v>10月</c:v>
                </c:pt>
                <c:pt idx="9">
                  <c:v>11月</c:v>
                </c:pt>
                <c:pt idx="10">
                  <c:v>12月</c:v>
                </c:pt>
                <c:pt idx="11">
                  <c:v>11月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0</c:v>
                </c:pt>
                <c:pt idx="1">
                  <c:v>1</c:v>
                </c:pt>
                <c:pt idx="2">
                  <c:v>14</c:v>
                </c:pt>
                <c:pt idx="3">
                  <c:v>0</c:v>
                </c:pt>
                <c:pt idx="4">
                  <c:v>18</c:v>
                </c:pt>
                <c:pt idx="5">
                  <c:v>0</c:v>
                </c:pt>
                <c:pt idx="6">
                  <c:v>10</c:v>
                </c:pt>
                <c:pt idx="7">
                  <c:v>2</c:v>
                </c:pt>
                <c:pt idx="8">
                  <c:v>4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3B-4BAB-9ACF-7ED413AA9F22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F3AA6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2月</c:v>
                </c:pt>
                <c:pt idx="1">
                  <c:v>3月</c:v>
                </c:pt>
                <c:pt idx="2">
                  <c:v>4月</c:v>
                </c:pt>
                <c:pt idx="3">
                  <c:v>5月</c:v>
                </c:pt>
                <c:pt idx="4">
                  <c:v>6月</c:v>
                </c:pt>
                <c:pt idx="5">
                  <c:v>7月</c:v>
                </c:pt>
                <c:pt idx="6">
                  <c:v>8月</c:v>
                </c:pt>
                <c:pt idx="7">
                  <c:v>9月</c:v>
                </c:pt>
                <c:pt idx="8">
                  <c:v>10月</c:v>
                </c:pt>
                <c:pt idx="9">
                  <c:v>11月</c:v>
                </c:pt>
                <c:pt idx="10">
                  <c:v>12月</c:v>
                </c:pt>
                <c:pt idx="11">
                  <c:v>11月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3B-4BAB-9ACF-7ED413AA9F22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rgbClr val="BEADFA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2月</c:v>
                </c:pt>
                <c:pt idx="1">
                  <c:v>3月</c:v>
                </c:pt>
                <c:pt idx="2">
                  <c:v>4月</c:v>
                </c:pt>
                <c:pt idx="3">
                  <c:v>5月</c:v>
                </c:pt>
                <c:pt idx="4">
                  <c:v>6月</c:v>
                </c:pt>
                <c:pt idx="5">
                  <c:v>7月</c:v>
                </c:pt>
                <c:pt idx="6">
                  <c:v>8月</c:v>
                </c:pt>
                <c:pt idx="7">
                  <c:v>9月</c:v>
                </c:pt>
                <c:pt idx="8">
                  <c:v>10月</c:v>
                </c:pt>
                <c:pt idx="9">
                  <c:v>11月</c:v>
                </c:pt>
                <c:pt idx="10">
                  <c:v>12月</c:v>
                </c:pt>
                <c:pt idx="11">
                  <c:v>11月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0</c:v>
                </c:pt>
                <c:pt idx="1">
                  <c:v>14</c:v>
                </c:pt>
                <c:pt idx="2">
                  <c:v>59</c:v>
                </c:pt>
                <c:pt idx="3">
                  <c:v>41</c:v>
                </c:pt>
                <c:pt idx="4">
                  <c:v>17</c:v>
                </c:pt>
                <c:pt idx="5">
                  <c:v>33</c:v>
                </c:pt>
                <c:pt idx="6">
                  <c:v>32</c:v>
                </c:pt>
                <c:pt idx="7">
                  <c:v>49</c:v>
                </c:pt>
                <c:pt idx="8">
                  <c:v>2</c:v>
                </c:pt>
                <c:pt idx="9">
                  <c:v>6</c:v>
                </c:pt>
                <c:pt idx="10">
                  <c:v>3</c:v>
                </c:pt>
                <c:pt idx="1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3B-4BAB-9ACF-7ED413AA9F22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94A684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2月</c:v>
                </c:pt>
                <c:pt idx="1">
                  <c:v>3月</c:v>
                </c:pt>
                <c:pt idx="2">
                  <c:v>4月</c:v>
                </c:pt>
                <c:pt idx="3">
                  <c:v>5月</c:v>
                </c:pt>
                <c:pt idx="4">
                  <c:v>6月</c:v>
                </c:pt>
                <c:pt idx="5">
                  <c:v>7月</c:v>
                </c:pt>
                <c:pt idx="6">
                  <c:v>8月</c:v>
                </c:pt>
                <c:pt idx="7">
                  <c:v>9月</c:v>
                </c:pt>
                <c:pt idx="8">
                  <c:v>10月</c:v>
                </c:pt>
                <c:pt idx="9">
                  <c:v>11月</c:v>
                </c:pt>
                <c:pt idx="10">
                  <c:v>12月</c:v>
                </c:pt>
                <c:pt idx="11">
                  <c:v>11月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74-41B6-A0E8-B30B3CDAB9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9"/>
        <c:axId val="35326208"/>
        <c:axId val="35340288"/>
      </c:barChart>
      <c:catAx>
        <c:axId val="353262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5340288"/>
        <c:crosses val="autoZero"/>
        <c:auto val="1"/>
        <c:lblAlgn val="ctr"/>
        <c:lblOffset val="100"/>
        <c:noMultiLvlLbl val="0"/>
      </c:catAx>
      <c:valAx>
        <c:axId val="35340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微軟正黑體" panose="020B0604030504040204" pitchFamily="34" charset="-120"/>
                    <a:cs typeface="+mn-cs"/>
                  </a:defRPr>
                </a:pPr>
                <a:r>
                  <a:rPr lang="zh-TW" altLang="en-US" dirty="0"/>
                  <a:t>數量（</a:t>
                </a:r>
                <a:r>
                  <a:rPr lang="en-US" altLang="zh-TW" dirty="0"/>
                  <a:t>BX</a:t>
                </a:r>
                <a:r>
                  <a:rPr lang="zh-TW" altLang="en-US" dirty="0"/>
                  <a:t>）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微軟正黑體" panose="020B0604030504040204" pitchFamily="34" charset="-120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5326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87863549940685182"/>
          <c:y val="0.26398915789450128"/>
          <c:w val="0.11958049079935579"/>
          <c:h val="0.4846203361082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latin typeface="Calibri" panose="020F0502020204030204" pitchFamily="34" charset="0"/>
          <a:ea typeface="微軟正黑體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D8963-CFCD-4740-AF60-049850373CDF}" type="datetimeFigureOut">
              <a:rPr lang="zh-CN" altLang="en-US" smtClean="0"/>
              <a:t>2025/2/13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6FDB6-6D2B-46C1-9FA1-D82906A37C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4981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8E60E2-8382-41CE-ADFD-9FF5ADFE5C2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5062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8E60E2-8382-41CE-ADFD-9FF5ADFE5C2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962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1" name="副标题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250551" y="2554408"/>
            <a:ext cx="3783806" cy="673902"/>
          </a:xfrm>
        </p:spPr>
        <p:txBody>
          <a:bodyPr anchor="ctr">
            <a:normAutofit/>
          </a:bodyPr>
          <a:lstStyle>
            <a:lvl1pPr marL="0" marR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pPr marL="0" marR="0" lvl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/>
              <a:t>Click to edit Master subtitle style</a:t>
            </a:r>
          </a:p>
          <a:p>
            <a:endParaRPr lang="zh-CN" altLang="en-US" dirty="0"/>
          </a:p>
        </p:txBody>
      </p:sp>
      <p:sp>
        <p:nvSpPr>
          <p:cNvPr id="9802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1250551" y="1188511"/>
            <a:ext cx="3783806" cy="1350372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12" name="文本占位符 1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250550" y="3360128"/>
            <a:ext cx="3783805" cy="248371"/>
          </a:xfrm>
        </p:spPr>
        <p:txBody>
          <a:bodyPr anchor="ctr">
            <a:noAutofit/>
          </a:bodyPr>
          <a:lstStyle>
            <a:lvl1pPr marL="0" indent="0" algn="l">
              <a:buNone/>
              <a:defRPr sz="1125" b="0">
                <a:solidFill>
                  <a:schemeClr val="bg1"/>
                </a:solidFill>
              </a:defRPr>
            </a:lvl1pPr>
            <a:lvl2pPr marL="342883" indent="0">
              <a:buNone/>
              <a:defRPr/>
            </a:lvl2pPr>
            <a:lvl3pPr marL="685765" indent="0">
              <a:buNone/>
              <a:defRPr/>
            </a:lvl3pPr>
            <a:lvl4pPr marL="1028648" indent="0">
              <a:buNone/>
              <a:defRPr/>
            </a:lvl4pPr>
            <a:lvl5pPr marL="1371532" indent="0">
              <a:buNone/>
              <a:defRPr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13" name="文本占位符 13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250550" y="3624024"/>
            <a:ext cx="3783805" cy="248371"/>
          </a:xfrm>
        </p:spPr>
        <p:txBody>
          <a:bodyPr anchor="ctr">
            <a:noAutofit/>
          </a:bodyPr>
          <a:lstStyle>
            <a:lvl1pPr marL="0" indent="0" algn="l">
              <a:buNone/>
              <a:defRPr sz="1125" b="0">
                <a:solidFill>
                  <a:schemeClr val="bg1"/>
                </a:solidFill>
              </a:defRPr>
            </a:lvl1pPr>
            <a:lvl2pPr marL="342883" indent="0">
              <a:buNone/>
              <a:defRPr/>
            </a:lvl2pPr>
            <a:lvl3pPr marL="685765" indent="0">
              <a:buNone/>
              <a:defRPr/>
            </a:lvl3pPr>
            <a:lvl4pPr marL="1028648" indent="0">
              <a:buNone/>
              <a:defRPr/>
            </a:lvl4pPr>
            <a:lvl5pPr marL="1371532" indent="0">
              <a:buNone/>
              <a:defRPr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  <p:grpSp>
        <p:nvGrpSpPr>
          <p:cNvPr id="1039" name="组合 1038">
            <a:extLst>
              <a:ext uri="{FF2B5EF4-FFF2-40B4-BE49-F238E27FC236}">
                <a16:creationId xmlns:a16="http://schemas.microsoft.com/office/drawing/2014/main" id="{38A2F7D3-E3A3-47BC-8742-444143BDBDC2}"/>
              </a:ext>
            </a:extLst>
          </p:cNvPr>
          <p:cNvGrpSpPr/>
          <p:nvPr userDrawn="1"/>
        </p:nvGrpSpPr>
        <p:grpSpPr>
          <a:xfrm>
            <a:off x="7524750" y="191058"/>
            <a:ext cx="1461747" cy="2691284"/>
            <a:chOff x="8470446" y="2515552"/>
            <a:chExt cx="476250" cy="657633"/>
          </a:xfrm>
        </p:grpSpPr>
        <p:pic>
          <p:nvPicPr>
            <p:cNvPr id="1037" name="图形 1036">
              <a:extLst>
                <a:ext uri="{FF2B5EF4-FFF2-40B4-BE49-F238E27FC236}">
                  <a16:creationId xmlns:a16="http://schemas.microsoft.com/office/drawing/2014/main" id="{37DC1D2F-57C6-4D41-A387-349903CADF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38" name="图形 1037">
              <a:extLst>
                <a:ext uri="{FF2B5EF4-FFF2-40B4-BE49-F238E27FC236}">
                  <a16:creationId xmlns:a16="http://schemas.microsoft.com/office/drawing/2014/main" id="{0A33F9BA-3941-4951-B841-3141D5969A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2" name="组合 81">
            <a:extLst>
              <a:ext uri="{FF2B5EF4-FFF2-40B4-BE49-F238E27FC236}">
                <a16:creationId xmlns:a16="http://schemas.microsoft.com/office/drawing/2014/main" id="{EDF99400-822F-4AD2-B01B-4ED6916FC4DA}"/>
              </a:ext>
            </a:extLst>
          </p:cNvPr>
          <p:cNvGrpSpPr/>
          <p:nvPr userDrawn="1"/>
        </p:nvGrpSpPr>
        <p:grpSpPr>
          <a:xfrm>
            <a:off x="6057900" y="399385"/>
            <a:ext cx="1162050" cy="2139499"/>
            <a:chOff x="8470446" y="2515552"/>
            <a:chExt cx="476250" cy="657633"/>
          </a:xfrm>
        </p:grpSpPr>
        <p:pic>
          <p:nvPicPr>
            <p:cNvPr id="83" name="图形 82">
              <a:extLst>
                <a:ext uri="{FF2B5EF4-FFF2-40B4-BE49-F238E27FC236}">
                  <a16:creationId xmlns:a16="http://schemas.microsoft.com/office/drawing/2014/main" id="{77921B2F-71F9-4B3F-AE56-5DE4DD15C7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84" name="图形 83">
              <a:extLst>
                <a:ext uri="{FF2B5EF4-FFF2-40B4-BE49-F238E27FC236}">
                  <a16:creationId xmlns:a16="http://schemas.microsoft.com/office/drawing/2014/main" id="{597E2589-70A7-452C-9B8E-83467F3A565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1" name="组合 90">
            <a:extLst>
              <a:ext uri="{FF2B5EF4-FFF2-40B4-BE49-F238E27FC236}">
                <a16:creationId xmlns:a16="http://schemas.microsoft.com/office/drawing/2014/main" id="{36126311-D0B5-416B-BEDA-2BD84EA094BC}"/>
              </a:ext>
            </a:extLst>
          </p:cNvPr>
          <p:cNvGrpSpPr/>
          <p:nvPr userDrawn="1"/>
        </p:nvGrpSpPr>
        <p:grpSpPr>
          <a:xfrm>
            <a:off x="6943725" y="1443291"/>
            <a:ext cx="600075" cy="1104823"/>
            <a:chOff x="8470446" y="2515552"/>
            <a:chExt cx="476250" cy="657633"/>
          </a:xfrm>
        </p:grpSpPr>
        <p:pic>
          <p:nvPicPr>
            <p:cNvPr id="92" name="图形 91">
              <a:extLst>
                <a:ext uri="{FF2B5EF4-FFF2-40B4-BE49-F238E27FC236}">
                  <a16:creationId xmlns:a16="http://schemas.microsoft.com/office/drawing/2014/main" id="{88A89974-3FD3-4E8B-B2C7-1DAB4082F2A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3" name="图形 92">
              <a:extLst>
                <a:ext uri="{FF2B5EF4-FFF2-40B4-BE49-F238E27FC236}">
                  <a16:creationId xmlns:a16="http://schemas.microsoft.com/office/drawing/2014/main" id="{B6A357BF-198D-487E-B642-DB49CF812DD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7" name="组合 96">
            <a:extLst>
              <a:ext uri="{FF2B5EF4-FFF2-40B4-BE49-F238E27FC236}">
                <a16:creationId xmlns:a16="http://schemas.microsoft.com/office/drawing/2014/main" id="{5B9A44DD-BB47-43B9-BC64-17586E50EC99}"/>
              </a:ext>
            </a:extLst>
          </p:cNvPr>
          <p:cNvGrpSpPr/>
          <p:nvPr userDrawn="1"/>
        </p:nvGrpSpPr>
        <p:grpSpPr>
          <a:xfrm>
            <a:off x="1771650" y="3839465"/>
            <a:ext cx="1461747" cy="2691284"/>
            <a:chOff x="8470446" y="2515552"/>
            <a:chExt cx="476250" cy="657633"/>
          </a:xfrm>
        </p:grpSpPr>
        <p:pic>
          <p:nvPicPr>
            <p:cNvPr id="98" name="图形 97">
              <a:extLst>
                <a:ext uri="{FF2B5EF4-FFF2-40B4-BE49-F238E27FC236}">
                  <a16:creationId xmlns:a16="http://schemas.microsoft.com/office/drawing/2014/main" id="{88480935-3621-4DE8-A436-2B3932CBE1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9" name="图形 98">
              <a:extLst>
                <a:ext uri="{FF2B5EF4-FFF2-40B4-BE49-F238E27FC236}">
                  <a16:creationId xmlns:a16="http://schemas.microsoft.com/office/drawing/2014/main" id="{965F6AD2-DC63-4C04-BA18-812FE6B2C1D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0" name="组合 99">
            <a:extLst>
              <a:ext uri="{FF2B5EF4-FFF2-40B4-BE49-F238E27FC236}">
                <a16:creationId xmlns:a16="http://schemas.microsoft.com/office/drawing/2014/main" id="{4268BD35-C961-4D4A-8D4C-BFFCD15CA250}"/>
              </a:ext>
            </a:extLst>
          </p:cNvPr>
          <p:cNvGrpSpPr/>
          <p:nvPr userDrawn="1"/>
        </p:nvGrpSpPr>
        <p:grpSpPr>
          <a:xfrm>
            <a:off x="620486" y="4587873"/>
            <a:ext cx="1162050" cy="2139499"/>
            <a:chOff x="8470446" y="2515552"/>
            <a:chExt cx="476250" cy="657633"/>
          </a:xfrm>
        </p:grpSpPr>
        <p:pic>
          <p:nvPicPr>
            <p:cNvPr id="101" name="图形 100">
              <a:extLst>
                <a:ext uri="{FF2B5EF4-FFF2-40B4-BE49-F238E27FC236}">
                  <a16:creationId xmlns:a16="http://schemas.microsoft.com/office/drawing/2014/main" id="{E19E0E17-9E57-40CB-824E-40E3A6499B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2" name="图形 101">
              <a:extLst>
                <a:ext uri="{FF2B5EF4-FFF2-40B4-BE49-F238E27FC236}">
                  <a16:creationId xmlns:a16="http://schemas.microsoft.com/office/drawing/2014/main" id="{BC566A49-7101-490C-8957-A950BBA7A2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3" name="组合 102">
            <a:extLst>
              <a:ext uri="{FF2B5EF4-FFF2-40B4-BE49-F238E27FC236}">
                <a16:creationId xmlns:a16="http://schemas.microsoft.com/office/drawing/2014/main" id="{4DE8989F-1536-49F1-970D-7B404793CDBF}"/>
              </a:ext>
            </a:extLst>
          </p:cNvPr>
          <p:cNvGrpSpPr/>
          <p:nvPr userDrawn="1"/>
        </p:nvGrpSpPr>
        <p:grpSpPr>
          <a:xfrm>
            <a:off x="2714625" y="5172206"/>
            <a:ext cx="600075" cy="1104823"/>
            <a:chOff x="8470446" y="2515552"/>
            <a:chExt cx="476250" cy="657633"/>
          </a:xfrm>
        </p:grpSpPr>
        <p:pic>
          <p:nvPicPr>
            <p:cNvPr id="104" name="图形 103">
              <a:extLst>
                <a:ext uri="{FF2B5EF4-FFF2-40B4-BE49-F238E27FC236}">
                  <a16:creationId xmlns:a16="http://schemas.microsoft.com/office/drawing/2014/main" id="{209D08DC-3A88-4F4B-BB59-F91737E3C3A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5" name="图形 104">
              <a:extLst>
                <a:ext uri="{FF2B5EF4-FFF2-40B4-BE49-F238E27FC236}">
                  <a16:creationId xmlns:a16="http://schemas.microsoft.com/office/drawing/2014/main" id="{5754E356-6939-4547-8682-02EEAADDD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9" name="组合 108">
            <a:extLst>
              <a:ext uri="{FF2B5EF4-FFF2-40B4-BE49-F238E27FC236}">
                <a16:creationId xmlns:a16="http://schemas.microsoft.com/office/drawing/2014/main" id="{3EE42FE9-AB0F-462C-94FA-D8EB910CB39D}"/>
              </a:ext>
            </a:extLst>
          </p:cNvPr>
          <p:cNvGrpSpPr/>
          <p:nvPr userDrawn="1"/>
        </p:nvGrpSpPr>
        <p:grpSpPr>
          <a:xfrm>
            <a:off x="6603206" y="2803630"/>
            <a:ext cx="1461747" cy="2691284"/>
            <a:chOff x="8470446" y="2515552"/>
            <a:chExt cx="476250" cy="657633"/>
          </a:xfrm>
        </p:grpSpPr>
        <p:pic>
          <p:nvPicPr>
            <p:cNvPr id="110" name="图形 109">
              <a:extLst>
                <a:ext uri="{FF2B5EF4-FFF2-40B4-BE49-F238E27FC236}">
                  <a16:creationId xmlns:a16="http://schemas.microsoft.com/office/drawing/2014/main" id="{DB7CD222-72CF-4E98-B2B8-478F5F7E37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11" name="图形 110">
              <a:extLst>
                <a:ext uri="{FF2B5EF4-FFF2-40B4-BE49-F238E27FC236}">
                  <a16:creationId xmlns:a16="http://schemas.microsoft.com/office/drawing/2014/main" id="{EC72333A-1970-4AA3-808D-7E59BBD7E6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5" name="组合 84">
            <a:extLst>
              <a:ext uri="{FF2B5EF4-FFF2-40B4-BE49-F238E27FC236}">
                <a16:creationId xmlns:a16="http://schemas.microsoft.com/office/drawing/2014/main" id="{D19DB218-07D4-4998-9F2D-4C262C7A5799}"/>
              </a:ext>
            </a:extLst>
          </p:cNvPr>
          <p:cNvGrpSpPr/>
          <p:nvPr userDrawn="1"/>
        </p:nvGrpSpPr>
        <p:grpSpPr>
          <a:xfrm>
            <a:off x="7058025" y="2805269"/>
            <a:ext cx="1809750" cy="3332007"/>
            <a:chOff x="8470446" y="2515552"/>
            <a:chExt cx="476250" cy="657633"/>
          </a:xfrm>
        </p:grpSpPr>
        <p:pic>
          <p:nvPicPr>
            <p:cNvPr id="86" name="图形 85">
              <a:extLst>
                <a:ext uri="{FF2B5EF4-FFF2-40B4-BE49-F238E27FC236}">
                  <a16:creationId xmlns:a16="http://schemas.microsoft.com/office/drawing/2014/main" id="{F038745D-C44A-425F-B003-7B7C18E70E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87" name="图形 86">
              <a:extLst>
                <a:ext uri="{FF2B5EF4-FFF2-40B4-BE49-F238E27FC236}">
                  <a16:creationId xmlns:a16="http://schemas.microsoft.com/office/drawing/2014/main" id="{AFB6B07F-3992-40BC-81CD-9010C650E6E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8" name="组合 87">
            <a:extLst>
              <a:ext uri="{FF2B5EF4-FFF2-40B4-BE49-F238E27FC236}">
                <a16:creationId xmlns:a16="http://schemas.microsoft.com/office/drawing/2014/main" id="{07F295E6-DADD-43DE-8D97-C0DE2ED5D07D}"/>
              </a:ext>
            </a:extLst>
          </p:cNvPr>
          <p:cNvGrpSpPr/>
          <p:nvPr userDrawn="1"/>
        </p:nvGrpSpPr>
        <p:grpSpPr>
          <a:xfrm>
            <a:off x="6496050" y="3894391"/>
            <a:ext cx="1390650" cy="2560384"/>
            <a:chOff x="8470446" y="2515552"/>
            <a:chExt cx="476250" cy="657633"/>
          </a:xfrm>
        </p:grpSpPr>
        <p:pic>
          <p:nvPicPr>
            <p:cNvPr id="89" name="图形 88">
              <a:extLst>
                <a:ext uri="{FF2B5EF4-FFF2-40B4-BE49-F238E27FC236}">
                  <a16:creationId xmlns:a16="http://schemas.microsoft.com/office/drawing/2014/main" id="{EC6F663A-219E-43C9-A9E5-E455088621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0" name="图形 89">
              <a:extLst>
                <a:ext uri="{FF2B5EF4-FFF2-40B4-BE49-F238E27FC236}">
                  <a16:creationId xmlns:a16="http://schemas.microsoft.com/office/drawing/2014/main" id="{4408420C-3C04-4D0A-AA3B-95D2A2FFF54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4" name="组合 93">
            <a:extLst>
              <a:ext uri="{FF2B5EF4-FFF2-40B4-BE49-F238E27FC236}">
                <a16:creationId xmlns:a16="http://schemas.microsoft.com/office/drawing/2014/main" id="{A611AAF3-003C-4DDD-B43B-8DB6B43D5F67}"/>
              </a:ext>
            </a:extLst>
          </p:cNvPr>
          <p:cNvGrpSpPr/>
          <p:nvPr userDrawn="1"/>
        </p:nvGrpSpPr>
        <p:grpSpPr>
          <a:xfrm>
            <a:off x="7854553" y="4391327"/>
            <a:ext cx="1156097" cy="2128537"/>
            <a:chOff x="8470446" y="2515552"/>
            <a:chExt cx="476250" cy="657633"/>
          </a:xfrm>
        </p:grpSpPr>
        <p:pic>
          <p:nvPicPr>
            <p:cNvPr id="95" name="图形 94">
              <a:extLst>
                <a:ext uri="{FF2B5EF4-FFF2-40B4-BE49-F238E27FC236}">
                  <a16:creationId xmlns:a16="http://schemas.microsoft.com/office/drawing/2014/main" id="{0E27BE11-F980-4033-B469-51941DD9E2C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6" name="图形 95">
              <a:extLst>
                <a:ext uri="{FF2B5EF4-FFF2-40B4-BE49-F238E27FC236}">
                  <a16:creationId xmlns:a16="http://schemas.microsoft.com/office/drawing/2014/main" id="{CAA2A156-43BC-47E9-99A2-9988A7791A6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24" name="组合 123">
            <a:extLst>
              <a:ext uri="{FF2B5EF4-FFF2-40B4-BE49-F238E27FC236}">
                <a16:creationId xmlns:a16="http://schemas.microsoft.com/office/drawing/2014/main" id="{EA3AFEDA-C208-4E95-9C46-2D73A36C3EFF}"/>
              </a:ext>
            </a:extLst>
          </p:cNvPr>
          <p:cNvGrpSpPr/>
          <p:nvPr userDrawn="1"/>
        </p:nvGrpSpPr>
        <p:grpSpPr>
          <a:xfrm>
            <a:off x="3651811" y="4618776"/>
            <a:ext cx="462990" cy="852430"/>
            <a:chOff x="8470446" y="2515552"/>
            <a:chExt cx="476250" cy="657633"/>
          </a:xfrm>
        </p:grpSpPr>
        <p:pic>
          <p:nvPicPr>
            <p:cNvPr id="125" name="图形 124">
              <a:extLst>
                <a:ext uri="{FF2B5EF4-FFF2-40B4-BE49-F238E27FC236}">
                  <a16:creationId xmlns:a16="http://schemas.microsoft.com/office/drawing/2014/main" id="{51A3AE19-95E1-4B99-A420-56C8FF8569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26" name="图形 125">
              <a:extLst>
                <a:ext uri="{FF2B5EF4-FFF2-40B4-BE49-F238E27FC236}">
                  <a16:creationId xmlns:a16="http://schemas.microsoft.com/office/drawing/2014/main" id="{0698319F-EA4E-489B-A286-2CE83ADDB2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27" name="组合 126">
            <a:extLst>
              <a:ext uri="{FF2B5EF4-FFF2-40B4-BE49-F238E27FC236}">
                <a16:creationId xmlns:a16="http://schemas.microsoft.com/office/drawing/2014/main" id="{B0D40152-3B34-4B88-B697-18B075F73D75}"/>
              </a:ext>
            </a:extLst>
          </p:cNvPr>
          <p:cNvGrpSpPr/>
          <p:nvPr userDrawn="1"/>
        </p:nvGrpSpPr>
        <p:grpSpPr>
          <a:xfrm>
            <a:off x="4487479" y="5191968"/>
            <a:ext cx="813864" cy="1498439"/>
            <a:chOff x="8470446" y="2515552"/>
            <a:chExt cx="476250" cy="657633"/>
          </a:xfrm>
        </p:grpSpPr>
        <p:pic>
          <p:nvPicPr>
            <p:cNvPr id="128" name="图形 127">
              <a:extLst>
                <a:ext uri="{FF2B5EF4-FFF2-40B4-BE49-F238E27FC236}">
                  <a16:creationId xmlns:a16="http://schemas.microsoft.com/office/drawing/2014/main" id="{5C6DC032-DAB7-4E1A-BD37-B3624B7DA6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29" name="图形 128">
              <a:extLst>
                <a:ext uri="{FF2B5EF4-FFF2-40B4-BE49-F238E27FC236}">
                  <a16:creationId xmlns:a16="http://schemas.microsoft.com/office/drawing/2014/main" id="{FDD6280D-28DA-4D31-98E3-A89F7329AF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2586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"/>
          <p:cNvSpPr>
            <a:spLocks noGrp="1"/>
          </p:cNvSpPr>
          <p:nvPr>
            <p:ph type="title" hasCustomPrompt="1"/>
          </p:nvPr>
        </p:nvSpPr>
        <p:spPr>
          <a:xfrm>
            <a:off x="3686719" y="2226504"/>
            <a:ext cx="4953647" cy="656792"/>
          </a:xfrm>
        </p:spPr>
        <p:txBody>
          <a:bodyPr anchor="ctr">
            <a:normAutofit/>
          </a:bodyPr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3686718" y="2934143"/>
            <a:ext cx="4966258" cy="1015623"/>
          </a:xfrm>
        </p:spPr>
        <p:txBody>
          <a:bodyPr anchor="t">
            <a:normAutofit/>
          </a:bodyPr>
          <a:lstStyle>
            <a:lvl1pPr marL="0" indent="0" algn="l">
              <a:buNone/>
              <a:defRPr sz="825">
                <a:solidFill>
                  <a:schemeClr val="tx1"/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3334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 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8967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 </a:t>
            </a:r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817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772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末尾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id="{0AEBA8F9-CF6A-414F-8984-00E2C9B57DAB}"/>
              </a:ext>
            </a:extLst>
          </p:cNvPr>
          <p:cNvGrpSpPr/>
          <p:nvPr userDrawn="1"/>
        </p:nvGrpSpPr>
        <p:grpSpPr>
          <a:xfrm flipH="1">
            <a:off x="133350" y="191059"/>
            <a:ext cx="8390165" cy="6536313"/>
            <a:chOff x="827314" y="191058"/>
            <a:chExt cx="11186886" cy="6536313"/>
          </a:xfrm>
        </p:grpSpPr>
        <p:grpSp>
          <p:nvGrpSpPr>
            <p:cNvPr id="45" name="组合 44">
              <a:extLst>
                <a:ext uri="{FF2B5EF4-FFF2-40B4-BE49-F238E27FC236}">
                  <a16:creationId xmlns:a16="http://schemas.microsoft.com/office/drawing/2014/main" id="{96C3CED2-FFA8-4BAC-B02C-B04DD9E244A4}"/>
                </a:ext>
              </a:extLst>
            </p:cNvPr>
            <p:cNvGrpSpPr/>
            <p:nvPr userDrawn="1"/>
          </p:nvGrpSpPr>
          <p:grpSpPr>
            <a:xfrm>
              <a:off x="10033000" y="191058"/>
              <a:ext cx="1948996" cy="2691284"/>
              <a:chOff x="8470446" y="2515552"/>
              <a:chExt cx="476250" cy="657633"/>
            </a:xfrm>
          </p:grpSpPr>
          <p:pic>
            <p:nvPicPr>
              <p:cNvPr id="46" name="图形 45">
                <a:extLst>
                  <a:ext uri="{FF2B5EF4-FFF2-40B4-BE49-F238E27FC236}">
                    <a16:creationId xmlns:a16="http://schemas.microsoft.com/office/drawing/2014/main" id="{B6E6E83B-2883-46B4-9F95-DFA157B5418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47" name="图形 46">
                <a:extLst>
                  <a:ext uri="{FF2B5EF4-FFF2-40B4-BE49-F238E27FC236}">
                    <a16:creationId xmlns:a16="http://schemas.microsoft.com/office/drawing/2014/main" id="{DC2C62CF-08FB-49BC-9BC0-4FC618D29E7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48" name="组合 47">
              <a:extLst>
                <a:ext uri="{FF2B5EF4-FFF2-40B4-BE49-F238E27FC236}">
                  <a16:creationId xmlns:a16="http://schemas.microsoft.com/office/drawing/2014/main" id="{90E6916E-385B-4E82-924C-365AC364A38A}"/>
                </a:ext>
              </a:extLst>
            </p:cNvPr>
            <p:cNvGrpSpPr/>
            <p:nvPr userDrawn="1"/>
          </p:nvGrpSpPr>
          <p:grpSpPr>
            <a:xfrm>
              <a:off x="8077200" y="399384"/>
              <a:ext cx="1549400" cy="2139499"/>
              <a:chOff x="8470446" y="2515552"/>
              <a:chExt cx="476250" cy="657633"/>
            </a:xfrm>
          </p:grpSpPr>
          <p:pic>
            <p:nvPicPr>
              <p:cNvPr id="49" name="图形 48">
                <a:extLst>
                  <a:ext uri="{FF2B5EF4-FFF2-40B4-BE49-F238E27FC236}">
                    <a16:creationId xmlns:a16="http://schemas.microsoft.com/office/drawing/2014/main" id="{60A3AF3C-E073-4AE0-AB3A-803D78CFECF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0" name="图形 49">
                <a:extLst>
                  <a:ext uri="{FF2B5EF4-FFF2-40B4-BE49-F238E27FC236}">
                    <a16:creationId xmlns:a16="http://schemas.microsoft.com/office/drawing/2014/main" id="{6580ED5E-0515-49F5-8FEB-73ACB16168C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1" name="组合 50">
              <a:extLst>
                <a:ext uri="{FF2B5EF4-FFF2-40B4-BE49-F238E27FC236}">
                  <a16:creationId xmlns:a16="http://schemas.microsoft.com/office/drawing/2014/main" id="{2BF7D7E7-8134-4849-B261-FCE7BFDFB4F4}"/>
                </a:ext>
              </a:extLst>
            </p:cNvPr>
            <p:cNvGrpSpPr/>
            <p:nvPr userDrawn="1"/>
          </p:nvGrpSpPr>
          <p:grpSpPr>
            <a:xfrm>
              <a:off x="9258300" y="1443291"/>
              <a:ext cx="800100" cy="1104823"/>
              <a:chOff x="8470446" y="2515552"/>
              <a:chExt cx="476250" cy="657633"/>
            </a:xfrm>
          </p:grpSpPr>
          <p:pic>
            <p:nvPicPr>
              <p:cNvPr id="52" name="图形 51">
                <a:extLst>
                  <a:ext uri="{FF2B5EF4-FFF2-40B4-BE49-F238E27FC236}">
                    <a16:creationId xmlns:a16="http://schemas.microsoft.com/office/drawing/2014/main" id="{72469E6E-CAE2-4BCD-80A8-DE52AD5A024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3" name="图形 52">
                <a:extLst>
                  <a:ext uri="{FF2B5EF4-FFF2-40B4-BE49-F238E27FC236}">
                    <a16:creationId xmlns:a16="http://schemas.microsoft.com/office/drawing/2014/main" id="{A7E510FE-ACFD-44E4-9EC3-AA3A919629D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4" name="组合 53">
              <a:extLst>
                <a:ext uri="{FF2B5EF4-FFF2-40B4-BE49-F238E27FC236}">
                  <a16:creationId xmlns:a16="http://schemas.microsoft.com/office/drawing/2014/main" id="{D9DBECF3-356C-436E-B708-BD4A2CFCE0C8}"/>
                </a:ext>
              </a:extLst>
            </p:cNvPr>
            <p:cNvGrpSpPr/>
            <p:nvPr userDrawn="1"/>
          </p:nvGrpSpPr>
          <p:grpSpPr>
            <a:xfrm>
              <a:off x="2362200" y="3839465"/>
              <a:ext cx="1948996" cy="2691284"/>
              <a:chOff x="8470446" y="2515552"/>
              <a:chExt cx="476250" cy="657633"/>
            </a:xfrm>
          </p:grpSpPr>
          <p:pic>
            <p:nvPicPr>
              <p:cNvPr id="55" name="图形 54">
                <a:extLst>
                  <a:ext uri="{FF2B5EF4-FFF2-40B4-BE49-F238E27FC236}">
                    <a16:creationId xmlns:a16="http://schemas.microsoft.com/office/drawing/2014/main" id="{A4EE46DC-6B1C-4552-B711-7023F1A40AD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6" name="图形 55">
                <a:extLst>
                  <a:ext uri="{FF2B5EF4-FFF2-40B4-BE49-F238E27FC236}">
                    <a16:creationId xmlns:a16="http://schemas.microsoft.com/office/drawing/2014/main" id="{31C30265-58BD-4010-81CA-039FE3603CC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7" name="组合 56">
              <a:extLst>
                <a:ext uri="{FF2B5EF4-FFF2-40B4-BE49-F238E27FC236}">
                  <a16:creationId xmlns:a16="http://schemas.microsoft.com/office/drawing/2014/main" id="{0229B1AB-492A-4A50-8B0C-DC1A11CEAB9B}"/>
                </a:ext>
              </a:extLst>
            </p:cNvPr>
            <p:cNvGrpSpPr/>
            <p:nvPr userDrawn="1"/>
          </p:nvGrpSpPr>
          <p:grpSpPr>
            <a:xfrm>
              <a:off x="827314" y="4587872"/>
              <a:ext cx="1549400" cy="2139499"/>
              <a:chOff x="8470446" y="2515552"/>
              <a:chExt cx="476250" cy="657633"/>
            </a:xfrm>
          </p:grpSpPr>
          <p:pic>
            <p:nvPicPr>
              <p:cNvPr id="58" name="图形 57">
                <a:extLst>
                  <a:ext uri="{FF2B5EF4-FFF2-40B4-BE49-F238E27FC236}">
                    <a16:creationId xmlns:a16="http://schemas.microsoft.com/office/drawing/2014/main" id="{1BFFA027-C12D-467E-BF75-AA2B9399A6D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9" name="图形 58">
                <a:extLst>
                  <a:ext uri="{FF2B5EF4-FFF2-40B4-BE49-F238E27FC236}">
                    <a16:creationId xmlns:a16="http://schemas.microsoft.com/office/drawing/2014/main" id="{C3EA0E9A-8E4A-40FF-B32D-A4E0673A732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0" name="组合 59">
              <a:extLst>
                <a:ext uri="{FF2B5EF4-FFF2-40B4-BE49-F238E27FC236}">
                  <a16:creationId xmlns:a16="http://schemas.microsoft.com/office/drawing/2014/main" id="{68D1CC73-E8CD-43A7-B6AF-12524A2CD4EE}"/>
                </a:ext>
              </a:extLst>
            </p:cNvPr>
            <p:cNvGrpSpPr/>
            <p:nvPr userDrawn="1"/>
          </p:nvGrpSpPr>
          <p:grpSpPr>
            <a:xfrm>
              <a:off x="3619500" y="5172205"/>
              <a:ext cx="800100" cy="1104823"/>
              <a:chOff x="8470446" y="2515552"/>
              <a:chExt cx="476250" cy="657633"/>
            </a:xfrm>
          </p:grpSpPr>
          <p:pic>
            <p:nvPicPr>
              <p:cNvPr id="61" name="图形 60">
                <a:extLst>
                  <a:ext uri="{FF2B5EF4-FFF2-40B4-BE49-F238E27FC236}">
                    <a16:creationId xmlns:a16="http://schemas.microsoft.com/office/drawing/2014/main" id="{27A609EC-4A78-4197-A083-5AF4FA1B272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2" name="图形 61">
                <a:extLst>
                  <a:ext uri="{FF2B5EF4-FFF2-40B4-BE49-F238E27FC236}">
                    <a16:creationId xmlns:a16="http://schemas.microsoft.com/office/drawing/2014/main" id="{F15F8B7A-49A0-4A24-8EA2-669420DA1EA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3" name="组合 62">
              <a:extLst>
                <a:ext uri="{FF2B5EF4-FFF2-40B4-BE49-F238E27FC236}">
                  <a16:creationId xmlns:a16="http://schemas.microsoft.com/office/drawing/2014/main" id="{AFF7DBB2-DEB4-4AB5-94BB-13192FDBB318}"/>
                </a:ext>
              </a:extLst>
            </p:cNvPr>
            <p:cNvGrpSpPr/>
            <p:nvPr userDrawn="1"/>
          </p:nvGrpSpPr>
          <p:grpSpPr>
            <a:xfrm>
              <a:off x="8804275" y="2803630"/>
              <a:ext cx="1948996" cy="2691284"/>
              <a:chOff x="8470446" y="2515552"/>
              <a:chExt cx="476250" cy="657633"/>
            </a:xfrm>
          </p:grpSpPr>
          <p:pic>
            <p:nvPicPr>
              <p:cNvPr id="64" name="图形 63">
                <a:extLst>
                  <a:ext uri="{FF2B5EF4-FFF2-40B4-BE49-F238E27FC236}">
                    <a16:creationId xmlns:a16="http://schemas.microsoft.com/office/drawing/2014/main" id="{46785AEA-99FE-46D8-A951-81F9075E440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5" name="图形 64">
                <a:extLst>
                  <a:ext uri="{FF2B5EF4-FFF2-40B4-BE49-F238E27FC236}">
                    <a16:creationId xmlns:a16="http://schemas.microsoft.com/office/drawing/2014/main" id="{F83A5796-FF1A-4007-9859-CE43184688F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6" name="组合 65">
              <a:extLst>
                <a:ext uri="{FF2B5EF4-FFF2-40B4-BE49-F238E27FC236}">
                  <a16:creationId xmlns:a16="http://schemas.microsoft.com/office/drawing/2014/main" id="{B4258138-7E7C-4C9F-A454-B080F4956349}"/>
                </a:ext>
              </a:extLst>
            </p:cNvPr>
            <p:cNvGrpSpPr/>
            <p:nvPr userDrawn="1"/>
          </p:nvGrpSpPr>
          <p:grpSpPr>
            <a:xfrm>
              <a:off x="9410700" y="2805268"/>
              <a:ext cx="2413000" cy="3332007"/>
              <a:chOff x="8470446" y="2515552"/>
              <a:chExt cx="476250" cy="657633"/>
            </a:xfrm>
          </p:grpSpPr>
          <p:pic>
            <p:nvPicPr>
              <p:cNvPr id="67" name="图形 66">
                <a:extLst>
                  <a:ext uri="{FF2B5EF4-FFF2-40B4-BE49-F238E27FC236}">
                    <a16:creationId xmlns:a16="http://schemas.microsoft.com/office/drawing/2014/main" id="{011E345E-5D39-49F8-806C-9D778D6245C7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8" name="图形 67">
                <a:extLst>
                  <a:ext uri="{FF2B5EF4-FFF2-40B4-BE49-F238E27FC236}">
                    <a16:creationId xmlns:a16="http://schemas.microsoft.com/office/drawing/2014/main" id="{F5C26E34-9E51-4EB0-87B3-7FFAB3175B8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9" name="组合 68">
              <a:extLst>
                <a:ext uri="{FF2B5EF4-FFF2-40B4-BE49-F238E27FC236}">
                  <a16:creationId xmlns:a16="http://schemas.microsoft.com/office/drawing/2014/main" id="{C4A454A1-9B10-4519-8A49-4ACAC5D76FC8}"/>
                </a:ext>
              </a:extLst>
            </p:cNvPr>
            <p:cNvGrpSpPr/>
            <p:nvPr userDrawn="1"/>
          </p:nvGrpSpPr>
          <p:grpSpPr>
            <a:xfrm>
              <a:off x="8661400" y="3894391"/>
              <a:ext cx="1854200" cy="2560384"/>
              <a:chOff x="8470446" y="2515552"/>
              <a:chExt cx="476250" cy="657633"/>
            </a:xfrm>
          </p:grpSpPr>
          <p:pic>
            <p:nvPicPr>
              <p:cNvPr id="70" name="图形 69">
                <a:extLst>
                  <a:ext uri="{FF2B5EF4-FFF2-40B4-BE49-F238E27FC236}">
                    <a16:creationId xmlns:a16="http://schemas.microsoft.com/office/drawing/2014/main" id="{2603C9D4-ACD0-47E1-A0E1-65499F1822A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1" name="图形 70">
                <a:extLst>
                  <a:ext uri="{FF2B5EF4-FFF2-40B4-BE49-F238E27FC236}">
                    <a16:creationId xmlns:a16="http://schemas.microsoft.com/office/drawing/2014/main" id="{FB3A2F6D-7C0D-46B3-AAA2-DFB04B5EDBC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2" name="组合 71">
              <a:extLst>
                <a:ext uri="{FF2B5EF4-FFF2-40B4-BE49-F238E27FC236}">
                  <a16:creationId xmlns:a16="http://schemas.microsoft.com/office/drawing/2014/main" id="{F80095D2-C5E7-4CCA-9342-75F654854FD6}"/>
                </a:ext>
              </a:extLst>
            </p:cNvPr>
            <p:cNvGrpSpPr/>
            <p:nvPr userDrawn="1"/>
          </p:nvGrpSpPr>
          <p:grpSpPr>
            <a:xfrm>
              <a:off x="10472738" y="4391326"/>
              <a:ext cx="1541462" cy="2128537"/>
              <a:chOff x="8470446" y="2515552"/>
              <a:chExt cx="476250" cy="657633"/>
            </a:xfrm>
          </p:grpSpPr>
          <p:pic>
            <p:nvPicPr>
              <p:cNvPr id="73" name="图形 72">
                <a:extLst>
                  <a:ext uri="{FF2B5EF4-FFF2-40B4-BE49-F238E27FC236}">
                    <a16:creationId xmlns:a16="http://schemas.microsoft.com/office/drawing/2014/main" id="{A5AB41DC-49C0-4721-82B9-F53179CEA69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4" name="图形 73">
                <a:extLst>
                  <a:ext uri="{FF2B5EF4-FFF2-40B4-BE49-F238E27FC236}">
                    <a16:creationId xmlns:a16="http://schemas.microsoft.com/office/drawing/2014/main" id="{88AE70DC-8D64-437A-8451-2E1C332A711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5" name="组合 74">
              <a:extLst>
                <a:ext uri="{FF2B5EF4-FFF2-40B4-BE49-F238E27FC236}">
                  <a16:creationId xmlns:a16="http://schemas.microsoft.com/office/drawing/2014/main" id="{5A845519-6F50-4A4E-A575-45D48990A528}"/>
                </a:ext>
              </a:extLst>
            </p:cNvPr>
            <p:cNvGrpSpPr/>
            <p:nvPr userDrawn="1"/>
          </p:nvGrpSpPr>
          <p:grpSpPr>
            <a:xfrm>
              <a:off x="4869081" y="4618776"/>
              <a:ext cx="617320" cy="852430"/>
              <a:chOff x="8470446" y="2515552"/>
              <a:chExt cx="476250" cy="657633"/>
            </a:xfrm>
          </p:grpSpPr>
          <p:pic>
            <p:nvPicPr>
              <p:cNvPr id="76" name="图形 75">
                <a:extLst>
                  <a:ext uri="{FF2B5EF4-FFF2-40B4-BE49-F238E27FC236}">
                    <a16:creationId xmlns:a16="http://schemas.microsoft.com/office/drawing/2014/main" id="{8A5D344F-1EF1-4F21-AFD3-4CEF3414DA0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7" name="图形 76">
                <a:extLst>
                  <a:ext uri="{FF2B5EF4-FFF2-40B4-BE49-F238E27FC236}">
                    <a16:creationId xmlns:a16="http://schemas.microsoft.com/office/drawing/2014/main" id="{3E124277-0090-4561-9645-ACD4B3CE9A3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8" name="组合 77">
              <a:extLst>
                <a:ext uri="{FF2B5EF4-FFF2-40B4-BE49-F238E27FC236}">
                  <a16:creationId xmlns:a16="http://schemas.microsoft.com/office/drawing/2014/main" id="{6ED57479-E2CE-4554-872E-FC68094B7736}"/>
                </a:ext>
              </a:extLst>
            </p:cNvPr>
            <p:cNvGrpSpPr/>
            <p:nvPr userDrawn="1"/>
          </p:nvGrpSpPr>
          <p:grpSpPr>
            <a:xfrm>
              <a:off x="5983305" y="5191967"/>
              <a:ext cx="1085152" cy="1498439"/>
              <a:chOff x="8470446" y="2515552"/>
              <a:chExt cx="476250" cy="657633"/>
            </a:xfrm>
          </p:grpSpPr>
          <p:pic>
            <p:nvPicPr>
              <p:cNvPr id="79" name="图形 78">
                <a:extLst>
                  <a:ext uri="{FF2B5EF4-FFF2-40B4-BE49-F238E27FC236}">
                    <a16:creationId xmlns:a16="http://schemas.microsoft.com/office/drawing/2014/main" id="{FFD70997-B3C4-4CDE-9BE8-60CCA07CD7A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80" name="图形 79">
                <a:extLst>
                  <a:ext uri="{FF2B5EF4-FFF2-40B4-BE49-F238E27FC236}">
                    <a16:creationId xmlns:a16="http://schemas.microsoft.com/office/drawing/2014/main" id="{B73CFC53-CBA0-4242-8F2D-052B5751880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</p:grpSp>
      <p:sp>
        <p:nvSpPr>
          <p:cNvPr id="13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3396342" y="1377044"/>
            <a:ext cx="3533095" cy="1801221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Conclusion</a:t>
            </a:r>
            <a:endParaRPr lang="zh-CN" altLang="en-US" dirty="0"/>
          </a:p>
        </p:txBody>
      </p:sp>
      <p:sp>
        <p:nvSpPr>
          <p:cNvPr id="14" name="文本占位符 62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3396343" y="3828248"/>
            <a:ext cx="3533094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200" smtClean="0">
                <a:solidFill>
                  <a:schemeClr val="bg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15" name="文本占位符 62"/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396343" y="4143882"/>
            <a:ext cx="3533094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200" smtClean="0">
                <a:solidFill>
                  <a:schemeClr val="bg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78658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02444" y="2"/>
            <a:ext cx="8137922" cy="10286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2444" y="1123951"/>
            <a:ext cx="8137922" cy="501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02443" y="6240464"/>
            <a:ext cx="3105151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www.islide.cc 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49" y="6240464"/>
            <a:ext cx="2182416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502444" y="1028700"/>
            <a:ext cx="8137922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02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1" r:id="rId2"/>
    <p:sldLayoutId id="2147483650" r:id="rId3"/>
    <p:sldLayoutId id="2147483654" r:id="rId4"/>
    <p:sldLayoutId id="2147483655" r:id="rId5"/>
    <p:sldLayoutId id="2147483661" r:id="rId6"/>
  </p:sldLayoutIdLst>
  <p:hf hd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7" userDrawn="1">
          <p15:clr>
            <a:srgbClr val="F26B43"/>
          </p15:clr>
        </p15:guide>
        <p15:guide id="2" pos="5443" userDrawn="1">
          <p15:clr>
            <a:srgbClr val="F26B43"/>
          </p15:clr>
        </p15:guide>
        <p15:guide id="3" orient="horz" pos="648" userDrawn="1">
          <p15:clr>
            <a:srgbClr val="F26B43"/>
          </p15:clr>
        </p15:guide>
        <p15:guide id="4" orient="horz" pos="712" userDrawn="1">
          <p15:clr>
            <a:srgbClr val="F26B43"/>
          </p15:clr>
        </p15:guide>
        <p15:guide id="5" orient="horz" pos="3931" userDrawn="1">
          <p15:clr>
            <a:srgbClr val="F26B43"/>
          </p15:clr>
        </p15:guide>
        <p15:guide id="6" orient="horz" pos="386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tags" Target="../tags/tag4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chart" Target="../charts/chart3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0B83BD15-4B2E-47EE-A157-04A88679CF19}"/>
              </a:ext>
            </a:extLst>
          </p:cNvPr>
          <p:cNvCxnSpPr>
            <a:cxnSpLocks/>
          </p:cNvCxnSpPr>
          <p:nvPr/>
        </p:nvCxnSpPr>
        <p:spPr>
          <a:xfrm>
            <a:off x="742633" y="1994127"/>
            <a:ext cx="0" cy="180022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8154" y="1979043"/>
            <a:ext cx="6174374" cy="1588022"/>
          </a:xfrm>
        </p:spPr>
        <p:txBody>
          <a:bodyPr>
            <a:noAutofit/>
          </a:bodyPr>
          <a:lstStyle/>
          <a:p>
            <a:pPr algn="ctr"/>
            <a:r>
              <a:rPr lang="en-US" altLang="zh-TW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月份</a:t>
            </a:r>
            <a:b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校區用紙數量統計</a:t>
            </a:r>
          </a:p>
        </p:txBody>
      </p:sp>
    </p:spTree>
    <p:extLst>
      <p:ext uri="{BB962C8B-B14F-4D97-AF65-F5344CB8AC3E}">
        <p14:creationId xmlns:p14="http://schemas.microsoft.com/office/powerpoint/2010/main" val="2271741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H_Others_1"/>
          <p:cNvSpPr/>
          <p:nvPr>
            <p:custDataLst>
              <p:tags r:id="rId2"/>
            </p:custDataLst>
          </p:nvPr>
        </p:nvSpPr>
        <p:spPr>
          <a:xfrm>
            <a:off x="8462607" y="1304779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14" name="MH_Others_2"/>
          <p:cNvSpPr/>
          <p:nvPr>
            <p:custDataLst>
              <p:tags r:id="rId3"/>
            </p:custDataLst>
          </p:nvPr>
        </p:nvSpPr>
        <p:spPr>
          <a:xfrm>
            <a:off x="7800888" y="939744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cs typeface="+mn-ea"/>
              <a:sym typeface="+mn-lt"/>
            </a:endParaRPr>
          </a:p>
        </p:txBody>
      </p:sp>
      <p:cxnSp>
        <p:nvCxnSpPr>
          <p:cNvPr id="15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>
            <a:off x="169274" y="759529"/>
            <a:ext cx="11082" cy="405631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V="1">
            <a:off x="282899" y="677231"/>
            <a:ext cx="8520404" cy="2019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H_Others_1"/>
          <p:cNvSpPr/>
          <p:nvPr>
            <p:custDataLst>
              <p:tags r:id="rId4"/>
            </p:custDataLst>
          </p:nvPr>
        </p:nvSpPr>
        <p:spPr>
          <a:xfrm>
            <a:off x="7808183" y="204111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24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2" name="MH_Others_2"/>
          <p:cNvSpPr/>
          <p:nvPr>
            <p:custDataLst>
              <p:tags r:id="rId5"/>
            </p:custDataLst>
          </p:nvPr>
        </p:nvSpPr>
        <p:spPr>
          <a:xfrm>
            <a:off x="7337696" y="1516933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30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（一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)A4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影印紙領用及用途統計表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9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3158549"/>
              </p:ext>
            </p:extLst>
          </p:nvPr>
        </p:nvGraphicFramePr>
        <p:xfrm>
          <a:off x="144708" y="579490"/>
          <a:ext cx="8830013" cy="3546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3411549796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713741870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675722610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944548972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34610092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04782253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96547128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184518229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21517165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681371607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7947648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02267759"/>
                    </a:ext>
                  </a:extLst>
                </a:gridCol>
              </a:tblGrid>
              <a:tr h="36285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113.2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113.3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113.4</a:t>
                      </a:r>
                      <a:endParaRPr lang="en-US" altLang="zh-TW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113.5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113.6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113.7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113.8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</a:t>
                      </a:r>
                      <a:r>
                        <a:rPr lang="en-US" altLang="zh-CN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endParaRPr lang="en-US" altLang="zh-TW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114.11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67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影印紙</a:t>
                      </a:r>
                      <a:endParaRPr lang="en-US" altLang="zh-TW" sz="1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70858" marR="70858" marT="35429" marB="35429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480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590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320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195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345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en-US" altLang="zh-CN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380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780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1394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958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570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165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235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335BX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270BX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660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95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86838"/>
                  </a:ext>
                </a:extLst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2</a:t>
            </a:fld>
            <a:endParaRPr lang="zh-CN" altLang="en-US"/>
          </a:p>
        </p:txBody>
      </p:sp>
      <p:grpSp>
        <p:nvGrpSpPr>
          <p:cNvPr id="4" name="群組 3"/>
          <p:cNvGrpSpPr/>
          <p:nvPr/>
        </p:nvGrpSpPr>
        <p:grpSpPr>
          <a:xfrm>
            <a:off x="1475036" y="4379699"/>
            <a:ext cx="6571466" cy="2392292"/>
            <a:chOff x="1614254" y="4692401"/>
            <a:chExt cx="6571466" cy="2363545"/>
          </a:xfrm>
        </p:grpSpPr>
        <p:graphicFrame>
          <p:nvGraphicFramePr>
            <p:cNvPr id="10" name="圖表 9"/>
            <p:cNvGraphicFramePr/>
            <p:nvPr>
              <p:extLst>
                <p:ext uri="{D42A27DB-BD31-4B8C-83A1-F6EECF244321}">
                  <p14:modId xmlns:p14="http://schemas.microsoft.com/office/powerpoint/2010/main" val="2525802614"/>
                </p:ext>
              </p:extLst>
            </p:nvPr>
          </p:nvGraphicFramePr>
          <p:xfrm>
            <a:off x="1614254" y="4752854"/>
            <a:ext cx="6571466" cy="230309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sp>
          <p:nvSpPr>
            <p:cNvPr id="17" name="文字方塊 16"/>
            <p:cNvSpPr txBox="1"/>
            <p:nvPr/>
          </p:nvSpPr>
          <p:spPr>
            <a:xfrm>
              <a:off x="3735544" y="4692401"/>
              <a:ext cx="1962424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114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年</a:t>
              </a:r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1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月份領用單位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709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（二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面紙領用數量及用途統計表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MH_Others_1"/>
          <p:cNvSpPr/>
          <p:nvPr>
            <p:custDataLst>
              <p:tags r:id="rId1"/>
            </p:custDataLst>
          </p:nvPr>
        </p:nvSpPr>
        <p:spPr>
          <a:xfrm>
            <a:off x="8368692" y="148382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5" name="MH_Others_2"/>
          <p:cNvSpPr/>
          <p:nvPr>
            <p:custDataLst>
              <p:tags r:id="rId2"/>
            </p:custDataLst>
          </p:nvPr>
        </p:nvSpPr>
        <p:spPr>
          <a:xfrm>
            <a:off x="7706973" y="1118787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cs typeface="+mn-ea"/>
              <a:sym typeface="+mn-lt"/>
            </a:endParaRPr>
          </a:p>
        </p:txBody>
      </p:sp>
      <p:graphicFrame>
        <p:nvGraphicFramePr>
          <p:cNvPr id="6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9151504"/>
              </p:ext>
            </p:extLst>
          </p:nvPr>
        </p:nvGraphicFramePr>
        <p:xfrm>
          <a:off x="92911" y="749070"/>
          <a:ext cx="8630176" cy="3342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777971097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590678423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897175307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697844630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378516583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1031773935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1325174348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286305002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196923532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468404356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182737525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788751661"/>
                    </a:ext>
                  </a:extLst>
                </a:gridCol>
              </a:tblGrid>
              <a:tr h="70267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2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113.2</a:t>
                      </a: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113.3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113.4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113.5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113.6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113.7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113.8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113.9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694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面紙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35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5136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33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33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60314487"/>
                  </a:ext>
                </a:extLst>
              </a:tr>
            </a:tbl>
          </a:graphicData>
        </a:graphic>
      </p:graphicFrame>
      <p:grpSp>
        <p:nvGrpSpPr>
          <p:cNvPr id="10" name="群組 9"/>
          <p:cNvGrpSpPr/>
          <p:nvPr/>
        </p:nvGrpSpPr>
        <p:grpSpPr>
          <a:xfrm>
            <a:off x="1111280" y="4094299"/>
            <a:ext cx="7257412" cy="2595049"/>
            <a:chOff x="1892694" y="4047008"/>
            <a:chExt cx="6120961" cy="2595049"/>
          </a:xfrm>
        </p:grpSpPr>
        <p:graphicFrame>
          <p:nvGraphicFramePr>
            <p:cNvPr id="7" name="圖表 6"/>
            <p:cNvGraphicFramePr/>
            <p:nvPr>
              <p:extLst>
                <p:ext uri="{D42A27DB-BD31-4B8C-83A1-F6EECF244321}">
                  <p14:modId xmlns:p14="http://schemas.microsoft.com/office/powerpoint/2010/main" val="3521622610"/>
                </p:ext>
              </p:extLst>
            </p:nvPr>
          </p:nvGraphicFramePr>
          <p:xfrm>
            <a:off x="1892694" y="4235791"/>
            <a:ext cx="6120961" cy="240626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8" name="文字方塊 7"/>
            <p:cNvSpPr txBox="1"/>
            <p:nvPr/>
          </p:nvSpPr>
          <p:spPr>
            <a:xfrm>
              <a:off x="3769919" y="4047008"/>
              <a:ext cx="2083149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114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年</a:t>
              </a:r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月份領用單位</a:t>
              </a:r>
            </a:p>
          </p:txBody>
        </p:sp>
      </p:grpSp>
      <p:cxnSp>
        <p:nvCxnSpPr>
          <p:cNvPr id="9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H="1">
            <a:off x="90101" y="839881"/>
            <a:ext cx="604" cy="3404459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>
            <a:off x="348884" y="699405"/>
            <a:ext cx="8446232" cy="204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投影片編號版面配置區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26736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Others_1"/>
          <p:cNvSpPr/>
          <p:nvPr>
            <p:custDataLst>
              <p:tags r:id="rId2"/>
            </p:custDataLst>
          </p:nvPr>
        </p:nvSpPr>
        <p:spPr>
          <a:xfrm>
            <a:off x="7808183" y="204111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24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2" name="MH_Others_2"/>
          <p:cNvSpPr/>
          <p:nvPr>
            <p:custDataLst>
              <p:tags r:id="rId3"/>
            </p:custDataLst>
          </p:nvPr>
        </p:nvSpPr>
        <p:spPr>
          <a:xfrm>
            <a:off x="7337696" y="1516933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30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（三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擦手紙領用及用途統計表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8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1266119"/>
              </p:ext>
            </p:extLst>
          </p:nvPr>
        </p:nvGraphicFramePr>
        <p:xfrm>
          <a:off x="123000" y="704151"/>
          <a:ext cx="8763280" cy="3288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5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4258931438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26350128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818569196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05267413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616223718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4216166767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66351101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92370156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61639405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873233900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9834334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47001652"/>
                    </a:ext>
                  </a:extLst>
                </a:gridCol>
              </a:tblGrid>
              <a:tr h="59778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113.2</a:t>
                      </a: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113.4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113.5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113.6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113.7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113.8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113.9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782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擦手紙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1032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43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2160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2016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1320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984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41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1920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1776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2184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91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1536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(64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1800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(75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3932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33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33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90882018"/>
                  </a:ext>
                </a:extLst>
              </a:tr>
            </a:tbl>
          </a:graphicData>
        </a:graphic>
      </p:graphicFrame>
      <p:graphicFrame>
        <p:nvGraphicFramePr>
          <p:cNvPr id="11" name="圖表 10"/>
          <p:cNvGraphicFramePr/>
          <p:nvPr>
            <p:extLst>
              <p:ext uri="{D42A27DB-BD31-4B8C-83A1-F6EECF244321}">
                <p14:modId xmlns:p14="http://schemas.microsoft.com/office/powerpoint/2010/main" val="1057328680"/>
              </p:ext>
            </p:extLst>
          </p:nvPr>
        </p:nvGraphicFramePr>
        <p:xfrm>
          <a:off x="1092465" y="4104424"/>
          <a:ext cx="7118795" cy="2681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9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H="1">
            <a:off x="137160" y="783298"/>
            <a:ext cx="5034" cy="337722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V="1">
            <a:off x="311798" y="676698"/>
            <a:ext cx="8520404" cy="2019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4</a:t>
            </a:fld>
            <a:endParaRPr lang="zh-CN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80050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 TOOLS.GUIDESSETTING" val="{&quot;Id&quot;:&quot;2d4375ee-8516-45e0-8956-45702a61a9b6&quot;,&quot;Name&quot;:&quot;iSlide&quot;,&quot;HeaderHeight&quot;:15.0,&quot;FooterHeight&quot;:9.0000000000000036,&quot;SideMargin&quot;:5.4999999999999982,&quot;TopMargin&quot;:0.0,&quot;BottomMargin&quot;:0.0,&quot;IntervalMargin&quot;:1.3999999999999997}"/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ISLIDE.THEME" val="2c518d62-0651-4258-a5fb-2102942da4b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AUTOCOLOR" val="TRUE"/>
  <p:tag name="MH_TYPE" val="SECTION"/>
  <p:tag name="ID" val="62677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AUTOCOLOR" val="TRUE"/>
  <p:tag name="MH_TYPE" val="SECTION"/>
  <p:tag name="ID" val="626773"/>
</p:tagLst>
</file>

<file path=ppt/theme/theme1.xml><?xml version="1.0" encoding="utf-8"?>
<a:theme xmlns:a="http://schemas.openxmlformats.org/drawingml/2006/main" name="主题5">
  <a:themeElements>
    <a:clrScheme name="自定义 39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2FACB2"/>
      </a:accent1>
      <a:accent2>
        <a:srgbClr val="7B868A"/>
      </a:accent2>
      <a:accent3>
        <a:srgbClr val="77D6DB"/>
      </a:accent3>
      <a:accent4>
        <a:srgbClr val="84B571"/>
      </a:accent4>
      <a:accent5>
        <a:srgbClr val="78989F"/>
      </a:accent5>
      <a:accent6>
        <a:srgbClr val="6F81B0"/>
      </a:accent6>
      <a:hlink>
        <a:srgbClr val="2993A0"/>
      </a:hlink>
      <a:folHlink>
        <a:srgbClr val="BFBFBF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5" id="{B8EDB911-D765-4A7B-BBC7-40DBB672FBA6}" vid="{AECAB1C0-5DF6-436C-85E8-20094DBE11C0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iSlide</Template>
  <TotalTime>3089</TotalTime>
  <Words>1319</Words>
  <Application>Microsoft Office PowerPoint</Application>
  <PresentationFormat>如螢幕大小 (4:3)</PresentationFormat>
  <Paragraphs>455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等线</vt:lpstr>
      <vt:lpstr>微软雅黑 Light</vt:lpstr>
      <vt:lpstr>微軟正黑體</vt:lpstr>
      <vt:lpstr>標楷體</vt:lpstr>
      <vt:lpstr>Arial</vt:lpstr>
      <vt:lpstr>Calibri</vt:lpstr>
      <vt:lpstr>Calibri Light</vt:lpstr>
      <vt:lpstr>主题5</vt:lpstr>
      <vt:lpstr>114年1月份 校區用紙數量統計</vt:lpstr>
      <vt:lpstr>PowerPoint 簡報</vt:lpstr>
      <vt:lpstr>PowerPoint 簡報</vt:lpstr>
      <vt:lpstr>PowerPoint 簡報</vt:lpstr>
    </vt:vector>
  </TitlesOfParts>
  <Manager>iSlide</Manager>
  <Company>iSlide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iSlide</dc:creator>
  <cp:lastModifiedBy>鄭明坤</cp:lastModifiedBy>
  <cp:revision>745</cp:revision>
  <cp:lastPrinted>2017-11-22T16:00:00Z</cp:lastPrinted>
  <dcterms:created xsi:type="dcterms:W3CDTF">2017-11-22T16:00:00Z</dcterms:created>
  <dcterms:modified xsi:type="dcterms:W3CDTF">2025-02-13T02:25:42Z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48706f29-9ca0-418e-876d-de7b156ca083</vt:lpwstr>
  </property>
  <property fmtid="{D5CDD505-2E9C-101B-9397-08002B2CF9AE}" pid="3" name="MSIP_Label_f42aa342-8706-4288-bd11-ebb85995028c_Enabled">
    <vt:lpwstr>True</vt:lpwstr>
  </property>
  <property fmtid="{D5CDD505-2E9C-101B-9397-08002B2CF9AE}" pid="4" name="MSIP_Label_f42aa342-8706-4288-bd11-ebb85995028c_SiteId">
    <vt:lpwstr>72f988bf-86f1-41af-91ab-2d7cd011db47</vt:lpwstr>
  </property>
  <property fmtid="{D5CDD505-2E9C-101B-9397-08002B2CF9AE}" pid="5" name="MSIP_Label_f42aa342-8706-4288-bd11-ebb85995028c_Owner">
    <vt:lpwstr>t-shyu@microsoft.com</vt:lpwstr>
  </property>
  <property fmtid="{D5CDD505-2E9C-101B-9397-08002B2CF9AE}" pid="6" name="MSIP_Label_f42aa342-8706-4288-bd11-ebb85995028c_SetDate">
    <vt:lpwstr>2018-09-05T07:32:19.2711686Z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