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140</c:v>
                </c:pt>
                <c:pt idx="1">
                  <c:v>50</c:v>
                </c:pt>
                <c:pt idx="2">
                  <c:v>120</c:v>
                </c:pt>
                <c:pt idx="3">
                  <c:v>80</c:v>
                </c:pt>
                <c:pt idx="4">
                  <c:v>50</c:v>
                </c:pt>
                <c:pt idx="5">
                  <c:v>105</c:v>
                </c:pt>
                <c:pt idx="6">
                  <c:v>150</c:v>
                </c:pt>
                <c:pt idx="7">
                  <c:v>110</c:v>
                </c:pt>
                <c:pt idx="8">
                  <c:v>140</c:v>
                </c:pt>
                <c:pt idx="9">
                  <c:v>10</c:v>
                </c:pt>
                <c:pt idx="10">
                  <c:v>100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10</c:v>
                </c:pt>
                <c:pt idx="1">
                  <c:v>20</c:v>
                </c:pt>
                <c:pt idx="2">
                  <c:v>70</c:v>
                </c:pt>
                <c:pt idx="3">
                  <c:v>20</c:v>
                </c:pt>
                <c:pt idx="4">
                  <c:v>10</c:v>
                </c:pt>
                <c:pt idx="5">
                  <c:v>50</c:v>
                </c:pt>
                <c:pt idx="6">
                  <c:v>80</c:v>
                </c:pt>
                <c:pt idx="7">
                  <c:v>10</c:v>
                </c:pt>
                <c:pt idx="8">
                  <c:v>80</c:v>
                </c:pt>
                <c:pt idx="9">
                  <c:v>0</c:v>
                </c:pt>
                <c:pt idx="10">
                  <c:v>30</c:v>
                </c:pt>
                <c:pt idx="1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40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50</c:v>
                </c:pt>
                <c:pt idx="6">
                  <c:v>40</c:v>
                </c:pt>
                <c:pt idx="7">
                  <c:v>10</c:v>
                </c:pt>
                <c:pt idx="8">
                  <c:v>200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110</c:v>
                </c:pt>
                <c:pt idx="1">
                  <c:v>170</c:v>
                </c:pt>
                <c:pt idx="2">
                  <c:v>130</c:v>
                </c:pt>
                <c:pt idx="3">
                  <c:v>95</c:v>
                </c:pt>
                <c:pt idx="4">
                  <c:v>285</c:v>
                </c:pt>
                <c:pt idx="5">
                  <c:v>220</c:v>
                </c:pt>
                <c:pt idx="6">
                  <c:v>110</c:v>
                </c:pt>
                <c:pt idx="7">
                  <c:v>230</c:v>
                </c:pt>
                <c:pt idx="8">
                  <c:v>360</c:v>
                </c:pt>
                <c:pt idx="9">
                  <c:v>30</c:v>
                </c:pt>
                <c:pt idx="10">
                  <c:v>40</c:v>
                </c:pt>
                <c:pt idx="1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10</c:v>
                </c:pt>
                <c:pt idx="1">
                  <c:v>6</c:v>
                </c:pt>
                <c:pt idx="2">
                  <c:v>13</c:v>
                </c:pt>
                <c:pt idx="3">
                  <c:v>6</c:v>
                </c:pt>
                <c:pt idx="4">
                  <c:v>19</c:v>
                </c:pt>
                <c:pt idx="5">
                  <c:v>5</c:v>
                </c:pt>
                <c:pt idx="6">
                  <c:v>14</c:v>
                </c:pt>
                <c:pt idx="7">
                  <c:v>10</c:v>
                </c:pt>
                <c:pt idx="8">
                  <c:v>15</c:v>
                </c:pt>
                <c:pt idx="9">
                  <c:v>4</c:v>
                </c:pt>
                <c:pt idx="10">
                  <c:v>10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2</c:v>
                </c:pt>
                <c:pt idx="3">
                  <c:v>0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4</c:v>
                </c:pt>
                <c:pt idx="9">
                  <c:v>0</c:v>
                </c:pt>
                <c:pt idx="10">
                  <c:v>0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10</c:v>
                </c:pt>
                <c:pt idx="9">
                  <c:v>3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3</c:v>
                </c:pt>
                <c:pt idx="1">
                  <c:v>7</c:v>
                </c:pt>
                <c:pt idx="2">
                  <c:v>3</c:v>
                </c:pt>
                <c:pt idx="3">
                  <c:v>0</c:v>
                </c:pt>
                <c:pt idx="4">
                  <c:v>5</c:v>
                </c:pt>
                <c:pt idx="5">
                  <c:v>5</c:v>
                </c:pt>
                <c:pt idx="6">
                  <c:v>8</c:v>
                </c:pt>
                <c:pt idx="7">
                  <c:v>8</c:v>
                </c:pt>
                <c:pt idx="8">
                  <c:v>6</c:v>
                </c:pt>
                <c:pt idx="9">
                  <c:v>7</c:v>
                </c:pt>
                <c:pt idx="10">
                  <c:v>2</c:v>
                </c:pt>
                <c:pt idx="1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3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17</c:v>
                </c:pt>
                <c:pt idx="1">
                  <c:v>13</c:v>
                </c:pt>
                <c:pt idx="2">
                  <c:v>20</c:v>
                </c:pt>
                <c:pt idx="3">
                  <c:v>8</c:v>
                </c:pt>
                <c:pt idx="4">
                  <c:v>38</c:v>
                </c:pt>
                <c:pt idx="5">
                  <c:v>23</c:v>
                </c:pt>
                <c:pt idx="6">
                  <c:v>19</c:v>
                </c:pt>
                <c:pt idx="7">
                  <c:v>15</c:v>
                </c:pt>
                <c:pt idx="8">
                  <c:v>8</c:v>
                </c:pt>
                <c:pt idx="9">
                  <c:v>13</c:v>
                </c:pt>
                <c:pt idx="10">
                  <c:v>22</c:v>
                </c:pt>
                <c:pt idx="1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14</c:v>
                </c:pt>
                <c:pt idx="1">
                  <c:v>0</c:v>
                </c:pt>
                <c:pt idx="2">
                  <c:v>18</c:v>
                </c:pt>
                <c:pt idx="3">
                  <c:v>0</c:v>
                </c:pt>
                <c:pt idx="4">
                  <c:v>10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59</c:v>
                </c:pt>
                <c:pt idx="1">
                  <c:v>41</c:v>
                </c:pt>
                <c:pt idx="2">
                  <c:v>17</c:v>
                </c:pt>
                <c:pt idx="3">
                  <c:v>33</c:v>
                </c:pt>
                <c:pt idx="4">
                  <c:v>32</c:v>
                </c:pt>
                <c:pt idx="5">
                  <c:v>49</c:v>
                </c:pt>
                <c:pt idx="6">
                  <c:v>2</c:v>
                </c:pt>
                <c:pt idx="7">
                  <c:v>6</c:v>
                </c:pt>
                <c:pt idx="8">
                  <c:v>3</c:v>
                </c:pt>
                <c:pt idx="9">
                  <c:v>6</c:v>
                </c:pt>
                <c:pt idx="10">
                  <c:v>32</c:v>
                </c:pt>
                <c:pt idx="11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2025/4/15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1002084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2104973666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3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0017394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145972026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983895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2160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2162748723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3212</TotalTime>
  <Words>1321</Words>
  <Application>Microsoft Office PowerPoint</Application>
  <PresentationFormat>如螢幕大小 (4:3)</PresentationFormat>
  <Paragraphs>454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等线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114年3月份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鄭明坤</cp:lastModifiedBy>
  <cp:revision>757</cp:revision>
  <cp:lastPrinted>2017-11-22T16:00:00Z</cp:lastPrinted>
  <dcterms:created xsi:type="dcterms:W3CDTF">2017-11-22T16:00:00Z</dcterms:created>
  <dcterms:modified xsi:type="dcterms:W3CDTF">2025-04-15T05:18:07Z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